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808" r:id="rId5"/>
    <p:sldId id="819" r:id="rId6"/>
    <p:sldId id="827" r:id="rId7"/>
    <p:sldId id="337" r:id="rId8"/>
    <p:sldId id="743" r:id="rId9"/>
    <p:sldId id="694" r:id="rId10"/>
    <p:sldId id="319" r:id="rId11"/>
    <p:sldId id="624" r:id="rId12"/>
    <p:sldId id="810" r:id="rId13"/>
    <p:sldId id="815" r:id="rId14"/>
    <p:sldId id="787" r:id="rId15"/>
    <p:sldId id="288" r:id="rId16"/>
    <p:sldId id="728" r:id="rId17"/>
    <p:sldId id="724" r:id="rId18"/>
    <p:sldId id="553" r:id="rId19"/>
    <p:sldId id="727" r:id="rId20"/>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FFFF00"/>
    <a:srgbClr val="FF0066"/>
    <a:srgbClr val="F400F4"/>
    <a:srgbClr val="FF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75" autoAdjust="0"/>
    <p:restoredTop sz="91822" autoAdjust="0"/>
  </p:normalViewPr>
  <p:slideViewPr>
    <p:cSldViewPr>
      <p:cViewPr varScale="1">
        <p:scale>
          <a:sx n="90" d="100"/>
          <a:sy n="90" d="100"/>
        </p:scale>
        <p:origin x="510" y="7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0B7C61A4-6833-807D-74D0-A1AFB641858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EA241774-0A57-9679-089D-6DF8EC69DC9B}"/>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F3416FC6-3448-FEBA-B3C0-11035B6EF833}"/>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A1599264-FAF5-48C0-B08D-7FC254F8501E}"/>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0EE1B75C-F8D3-4AF2-8702-70B51DC333D4}"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BE1A303E-EB10-533C-E01E-CB4DFB47938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001CF3AB-F015-8B99-0A8F-871F7871DC00}"/>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57E022D2-3717-210D-8042-04D1F03F540C}"/>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FF11B78F-337A-429A-D8DB-2C0DFF5C71E2}"/>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EBA80436-0686-72FE-6F0A-B19F9659A84C}"/>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36FE8B63-A3EC-37BD-D3B1-C3B7D4B24DB8}"/>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5734E352-8A67-477C-93E3-8BAAC63A0159}"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81A2393D-35EC-AE62-AA4A-EC17DCDFE0E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9718E87-86C1-43E2-9A5F-8689307B1A66}"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B0F6A93E-A7A9-9CA9-1020-11296410E647}"/>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158BF44A-8CBB-37C5-973B-48E410F2704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8006D6AB-2A9B-798F-8D7C-3AA44B0CEB7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FD1E391-FFC7-4159-881E-70C5B2DAF944}"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2F5360F0-6EE7-AFE0-9213-113294DA4EF2}"/>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0CD7A068-7749-C258-43AD-2A5565628D0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81126C9D-55F8-84AF-A8EE-641E15BC6AC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24A315E-3453-4FC3-8A72-2E7B28D44EC6}" type="slidenum">
              <a:rPr lang="it-IT" altLang="it-IT" sz="1200"/>
              <a:pPr algn="r"/>
              <a:t>7</a:t>
            </a:fld>
            <a:endParaRPr lang="it-IT" altLang="it-IT" sz="1200"/>
          </a:p>
        </p:txBody>
      </p:sp>
      <p:sp>
        <p:nvSpPr>
          <p:cNvPr id="12291" name="Rectangle 2">
            <a:extLst>
              <a:ext uri="{FF2B5EF4-FFF2-40B4-BE49-F238E27FC236}">
                <a16:creationId xmlns:a16="http://schemas.microsoft.com/office/drawing/2014/main" id="{0678E6A4-D212-1C6A-A82F-693E6D902745}"/>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C67049EA-4526-2CD7-991D-6AC4BF304735}"/>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2772E63F-1D01-C803-D7E0-443AF5B9FD4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45A00CE-533A-4208-8EB4-927ECF4B26FD}" type="slidenum">
              <a:rPr lang="it-IT" altLang="it-IT" sz="1200"/>
              <a:pPr algn="r"/>
              <a:t>9</a:t>
            </a:fld>
            <a:endParaRPr lang="it-IT" altLang="it-IT" sz="1200"/>
          </a:p>
        </p:txBody>
      </p:sp>
      <p:sp>
        <p:nvSpPr>
          <p:cNvPr id="18435" name="Rectangle 2">
            <a:extLst>
              <a:ext uri="{FF2B5EF4-FFF2-40B4-BE49-F238E27FC236}">
                <a16:creationId xmlns:a16="http://schemas.microsoft.com/office/drawing/2014/main" id="{C8B3F705-447B-3097-A720-657A5EF3D979}"/>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6F077571-3A26-5601-7DC4-7B0329F18EDC}"/>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04CA100E-92D9-0FEE-3ED5-3C45AA7A9A4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094FD997-59F6-4E04-9E3D-0AA0DD594130}" type="slidenum">
              <a:rPr lang="it-IT" altLang="it-IT" sz="1200"/>
              <a:pPr algn="r"/>
              <a:t>10</a:t>
            </a:fld>
            <a:endParaRPr lang="it-IT" altLang="it-IT" sz="1200"/>
          </a:p>
        </p:txBody>
      </p:sp>
      <p:sp>
        <p:nvSpPr>
          <p:cNvPr id="20483" name="Rectangle 2">
            <a:extLst>
              <a:ext uri="{FF2B5EF4-FFF2-40B4-BE49-F238E27FC236}">
                <a16:creationId xmlns:a16="http://schemas.microsoft.com/office/drawing/2014/main" id="{4A59D8F9-0C6A-9B68-5EB4-218768D5AEE9}"/>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850580B9-2C58-2B3A-DFBF-E0ABC3AFB9C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D9F769EA-6F8F-7BF9-14AE-AFE5238F973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E4637D0-4965-441E-A902-43F91DB02912}" type="slidenum">
              <a:rPr lang="it-IT" altLang="it-IT" sz="1200"/>
              <a:pPr algn="r"/>
              <a:t>15</a:t>
            </a:fld>
            <a:endParaRPr lang="it-IT" altLang="it-IT" sz="1200"/>
          </a:p>
        </p:txBody>
      </p:sp>
      <p:sp>
        <p:nvSpPr>
          <p:cNvPr id="30723" name="Rectangle 2">
            <a:extLst>
              <a:ext uri="{FF2B5EF4-FFF2-40B4-BE49-F238E27FC236}">
                <a16:creationId xmlns:a16="http://schemas.microsoft.com/office/drawing/2014/main" id="{F610C04D-CC57-51CB-4F41-3B9181D44205}"/>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6A083B57-1966-EC90-D1A8-DB5BD3272C0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CF83D93F-A057-91E1-B0D3-29DC4E48CEF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544F195-4D1A-4071-AEC4-1A5CF12C9896}" type="slidenum">
              <a:rPr lang="it-IT" altLang="it-IT" sz="1200"/>
              <a:pPr algn="r"/>
              <a:t>18</a:t>
            </a:fld>
            <a:endParaRPr lang="it-IT" altLang="it-IT" sz="1200"/>
          </a:p>
        </p:txBody>
      </p:sp>
      <p:sp>
        <p:nvSpPr>
          <p:cNvPr id="34819" name="Rectangle 2">
            <a:extLst>
              <a:ext uri="{FF2B5EF4-FFF2-40B4-BE49-F238E27FC236}">
                <a16:creationId xmlns:a16="http://schemas.microsoft.com/office/drawing/2014/main" id="{FBF0830A-0131-6E7A-22D9-EBDE25E54FA4}"/>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2AD8F68A-364A-96E1-BAFF-97198FC4F13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D9BB510A-F674-658D-C250-5D12138D33F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52FC796-900C-1967-17FC-20E8FF84ECB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578F637-CF32-ACAC-3CB9-C14A3511F6A0}"/>
              </a:ext>
            </a:extLst>
          </p:cNvPr>
          <p:cNvSpPr>
            <a:spLocks noGrp="1" noChangeArrowheads="1"/>
          </p:cNvSpPr>
          <p:nvPr>
            <p:ph type="sldNum" sz="quarter" idx="12"/>
          </p:nvPr>
        </p:nvSpPr>
        <p:spPr>
          <a:ln/>
        </p:spPr>
        <p:txBody>
          <a:bodyPr/>
          <a:lstStyle>
            <a:lvl1pPr>
              <a:defRPr/>
            </a:lvl1pPr>
          </a:lstStyle>
          <a:p>
            <a:fld id="{54E7CD3E-DECA-4237-B64C-0957778D39E0}" type="slidenum">
              <a:rPr lang="it-IT" altLang="it-IT"/>
              <a:pPr/>
              <a:t>‹N›</a:t>
            </a:fld>
            <a:endParaRPr lang="it-IT" altLang="it-IT"/>
          </a:p>
        </p:txBody>
      </p:sp>
    </p:spTree>
    <p:extLst>
      <p:ext uri="{BB962C8B-B14F-4D97-AF65-F5344CB8AC3E}">
        <p14:creationId xmlns:p14="http://schemas.microsoft.com/office/powerpoint/2010/main" val="1373494351"/>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DC70EC8B-AF31-BA97-0E17-BC62F437F43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1FEC5CF-979A-2DAE-C85A-55B0332C939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099B34E-3172-B0DD-636F-BD8864B3C0F1}"/>
              </a:ext>
            </a:extLst>
          </p:cNvPr>
          <p:cNvSpPr>
            <a:spLocks noGrp="1" noChangeArrowheads="1"/>
          </p:cNvSpPr>
          <p:nvPr>
            <p:ph type="sldNum" sz="quarter" idx="12"/>
          </p:nvPr>
        </p:nvSpPr>
        <p:spPr>
          <a:ln/>
        </p:spPr>
        <p:txBody>
          <a:bodyPr/>
          <a:lstStyle>
            <a:lvl1pPr>
              <a:defRPr/>
            </a:lvl1pPr>
          </a:lstStyle>
          <a:p>
            <a:fld id="{A471C653-AED9-421C-9362-6DBB9F018755}" type="slidenum">
              <a:rPr lang="it-IT" altLang="it-IT"/>
              <a:pPr/>
              <a:t>‹N›</a:t>
            </a:fld>
            <a:endParaRPr lang="it-IT" altLang="it-IT"/>
          </a:p>
        </p:txBody>
      </p:sp>
    </p:spTree>
    <p:extLst>
      <p:ext uri="{BB962C8B-B14F-4D97-AF65-F5344CB8AC3E}">
        <p14:creationId xmlns:p14="http://schemas.microsoft.com/office/powerpoint/2010/main" val="251882095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F61C9E71-2CC6-5D3E-8DA2-10CD25CFE3D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315EAB5-9B86-93C8-D52E-8F25DD1B66A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95BD1C7D-5510-1971-6802-D407989B60A6}"/>
              </a:ext>
            </a:extLst>
          </p:cNvPr>
          <p:cNvSpPr>
            <a:spLocks noGrp="1" noChangeArrowheads="1"/>
          </p:cNvSpPr>
          <p:nvPr>
            <p:ph type="sldNum" sz="quarter" idx="12"/>
          </p:nvPr>
        </p:nvSpPr>
        <p:spPr>
          <a:ln/>
        </p:spPr>
        <p:txBody>
          <a:bodyPr/>
          <a:lstStyle>
            <a:lvl1pPr>
              <a:defRPr/>
            </a:lvl1pPr>
          </a:lstStyle>
          <a:p>
            <a:fld id="{0872D62B-9B8A-4439-BB00-5A22781052E3}" type="slidenum">
              <a:rPr lang="it-IT" altLang="it-IT"/>
              <a:pPr/>
              <a:t>‹N›</a:t>
            </a:fld>
            <a:endParaRPr lang="it-IT" altLang="it-IT"/>
          </a:p>
        </p:txBody>
      </p:sp>
    </p:spTree>
    <p:extLst>
      <p:ext uri="{BB962C8B-B14F-4D97-AF65-F5344CB8AC3E}">
        <p14:creationId xmlns:p14="http://schemas.microsoft.com/office/powerpoint/2010/main" val="414476957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2DFAF360-37F6-1486-1CC4-6DC6EEA94F4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C0DFBD3-96D6-AB61-2452-17C9BEB2658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37FC39C-7BC3-0E25-4D0A-CFE476B4178B}"/>
              </a:ext>
            </a:extLst>
          </p:cNvPr>
          <p:cNvSpPr>
            <a:spLocks noGrp="1" noChangeArrowheads="1"/>
          </p:cNvSpPr>
          <p:nvPr>
            <p:ph type="sldNum" sz="quarter" idx="12"/>
          </p:nvPr>
        </p:nvSpPr>
        <p:spPr>
          <a:ln/>
        </p:spPr>
        <p:txBody>
          <a:bodyPr/>
          <a:lstStyle>
            <a:lvl1pPr>
              <a:defRPr/>
            </a:lvl1pPr>
          </a:lstStyle>
          <a:p>
            <a:fld id="{1C7435CF-081F-4891-BF69-32C3F44BF8BF}" type="slidenum">
              <a:rPr lang="it-IT" altLang="it-IT"/>
              <a:pPr/>
              <a:t>‹N›</a:t>
            </a:fld>
            <a:endParaRPr lang="it-IT" altLang="it-IT"/>
          </a:p>
        </p:txBody>
      </p:sp>
    </p:spTree>
    <p:extLst>
      <p:ext uri="{BB962C8B-B14F-4D97-AF65-F5344CB8AC3E}">
        <p14:creationId xmlns:p14="http://schemas.microsoft.com/office/powerpoint/2010/main" val="3990499654"/>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0A15917-8CC7-8525-1A9A-09388D2A2EA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AF99755-265A-360E-48FC-C1A6A8BA0A5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515D74F-852C-D4E8-B90F-7474B717D560}"/>
              </a:ext>
            </a:extLst>
          </p:cNvPr>
          <p:cNvSpPr>
            <a:spLocks noGrp="1" noChangeArrowheads="1"/>
          </p:cNvSpPr>
          <p:nvPr>
            <p:ph type="sldNum" sz="quarter" idx="12"/>
          </p:nvPr>
        </p:nvSpPr>
        <p:spPr>
          <a:ln/>
        </p:spPr>
        <p:txBody>
          <a:bodyPr/>
          <a:lstStyle>
            <a:lvl1pPr>
              <a:defRPr/>
            </a:lvl1pPr>
          </a:lstStyle>
          <a:p>
            <a:fld id="{F5C5E6EF-4806-4221-9FBC-7BB96DF0597B}" type="slidenum">
              <a:rPr lang="it-IT" altLang="it-IT"/>
              <a:pPr/>
              <a:t>‹N›</a:t>
            </a:fld>
            <a:endParaRPr lang="it-IT" altLang="it-IT"/>
          </a:p>
        </p:txBody>
      </p:sp>
    </p:spTree>
    <p:extLst>
      <p:ext uri="{BB962C8B-B14F-4D97-AF65-F5344CB8AC3E}">
        <p14:creationId xmlns:p14="http://schemas.microsoft.com/office/powerpoint/2010/main" val="3892081109"/>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1C931B14-6F43-25F7-86FB-78969558894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7E75CFD-CC75-CD71-826B-712222CD313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A757352D-17A3-CA8B-CF6C-080779B6AD60}"/>
              </a:ext>
            </a:extLst>
          </p:cNvPr>
          <p:cNvSpPr>
            <a:spLocks noGrp="1" noChangeArrowheads="1"/>
          </p:cNvSpPr>
          <p:nvPr>
            <p:ph type="sldNum" sz="quarter" idx="12"/>
          </p:nvPr>
        </p:nvSpPr>
        <p:spPr>
          <a:ln/>
        </p:spPr>
        <p:txBody>
          <a:bodyPr/>
          <a:lstStyle>
            <a:lvl1pPr>
              <a:defRPr/>
            </a:lvl1pPr>
          </a:lstStyle>
          <a:p>
            <a:fld id="{2D7BF933-9272-4E0E-BFD2-978F3FF39C23}" type="slidenum">
              <a:rPr lang="it-IT" altLang="it-IT"/>
              <a:pPr/>
              <a:t>‹N›</a:t>
            </a:fld>
            <a:endParaRPr lang="it-IT" altLang="it-IT"/>
          </a:p>
        </p:txBody>
      </p:sp>
    </p:spTree>
    <p:extLst>
      <p:ext uri="{BB962C8B-B14F-4D97-AF65-F5344CB8AC3E}">
        <p14:creationId xmlns:p14="http://schemas.microsoft.com/office/powerpoint/2010/main" val="264205545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510F12D0-E1A3-E2F0-88FB-AD337433A63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5C301B90-FEB9-5663-5E26-A52755D9F96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25181A40-8743-158E-F727-9A0EC53C5433}"/>
              </a:ext>
            </a:extLst>
          </p:cNvPr>
          <p:cNvSpPr>
            <a:spLocks noGrp="1" noChangeArrowheads="1"/>
          </p:cNvSpPr>
          <p:nvPr>
            <p:ph type="sldNum" sz="quarter" idx="12"/>
          </p:nvPr>
        </p:nvSpPr>
        <p:spPr>
          <a:ln/>
        </p:spPr>
        <p:txBody>
          <a:bodyPr/>
          <a:lstStyle>
            <a:lvl1pPr>
              <a:defRPr/>
            </a:lvl1pPr>
          </a:lstStyle>
          <a:p>
            <a:fld id="{362A7EDF-E559-47A1-B43B-F92911D57FCE}" type="slidenum">
              <a:rPr lang="it-IT" altLang="it-IT"/>
              <a:pPr/>
              <a:t>‹N›</a:t>
            </a:fld>
            <a:endParaRPr lang="it-IT" altLang="it-IT"/>
          </a:p>
        </p:txBody>
      </p:sp>
    </p:spTree>
    <p:extLst>
      <p:ext uri="{BB962C8B-B14F-4D97-AF65-F5344CB8AC3E}">
        <p14:creationId xmlns:p14="http://schemas.microsoft.com/office/powerpoint/2010/main" val="3330496976"/>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6EA5BA4D-CE19-3E3C-1216-B45F9D4937B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1F8A9640-DD5D-FCA2-0217-B2CC631BC2E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3832AEF5-102F-4893-0836-614E80F1D9C3}"/>
              </a:ext>
            </a:extLst>
          </p:cNvPr>
          <p:cNvSpPr>
            <a:spLocks noGrp="1" noChangeArrowheads="1"/>
          </p:cNvSpPr>
          <p:nvPr>
            <p:ph type="sldNum" sz="quarter" idx="12"/>
          </p:nvPr>
        </p:nvSpPr>
        <p:spPr>
          <a:ln/>
        </p:spPr>
        <p:txBody>
          <a:bodyPr/>
          <a:lstStyle>
            <a:lvl1pPr>
              <a:defRPr/>
            </a:lvl1pPr>
          </a:lstStyle>
          <a:p>
            <a:fld id="{693B26C9-3C9A-47C5-8DDA-D3C008F1D795}" type="slidenum">
              <a:rPr lang="it-IT" altLang="it-IT"/>
              <a:pPr/>
              <a:t>‹N›</a:t>
            </a:fld>
            <a:endParaRPr lang="it-IT" altLang="it-IT"/>
          </a:p>
        </p:txBody>
      </p:sp>
    </p:spTree>
    <p:extLst>
      <p:ext uri="{BB962C8B-B14F-4D97-AF65-F5344CB8AC3E}">
        <p14:creationId xmlns:p14="http://schemas.microsoft.com/office/powerpoint/2010/main" val="3101141767"/>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D15FF87-4EBF-F69C-F33B-EBB16D41E33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55EBDCB3-B58C-A4D6-B5D2-22C4909CD07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B96163D9-B9A3-B081-8AB6-1B214779BC0D}"/>
              </a:ext>
            </a:extLst>
          </p:cNvPr>
          <p:cNvSpPr>
            <a:spLocks noGrp="1" noChangeArrowheads="1"/>
          </p:cNvSpPr>
          <p:nvPr>
            <p:ph type="sldNum" sz="quarter" idx="12"/>
          </p:nvPr>
        </p:nvSpPr>
        <p:spPr>
          <a:ln/>
        </p:spPr>
        <p:txBody>
          <a:bodyPr/>
          <a:lstStyle>
            <a:lvl1pPr>
              <a:defRPr/>
            </a:lvl1pPr>
          </a:lstStyle>
          <a:p>
            <a:fld id="{592F16F7-B28E-4568-8F54-21BD1D2CB46A}" type="slidenum">
              <a:rPr lang="it-IT" altLang="it-IT"/>
              <a:pPr/>
              <a:t>‹N›</a:t>
            </a:fld>
            <a:endParaRPr lang="it-IT" altLang="it-IT"/>
          </a:p>
        </p:txBody>
      </p:sp>
    </p:spTree>
    <p:extLst>
      <p:ext uri="{BB962C8B-B14F-4D97-AF65-F5344CB8AC3E}">
        <p14:creationId xmlns:p14="http://schemas.microsoft.com/office/powerpoint/2010/main" val="2668755714"/>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37E0279D-DB88-CA45-DC66-A5FFEFD966C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ECFE373-F1B4-8E55-7D4F-45FFBA553C4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3AB50E8-4B6B-9F37-6092-A1DCF66151E3}"/>
              </a:ext>
            </a:extLst>
          </p:cNvPr>
          <p:cNvSpPr>
            <a:spLocks noGrp="1" noChangeArrowheads="1"/>
          </p:cNvSpPr>
          <p:nvPr>
            <p:ph type="sldNum" sz="quarter" idx="12"/>
          </p:nvPr>
        </p:nvSpPr>
        <p:spPr>
          <a:ln/>
        </p:spPr>
        <p:txBody>
          <a:bodyPr/>
          <a:lstStyle>
            <a:lvl1pPr>
              <a:defRPr/>
            </a:lvl1pPr>
          </a:lstStyle>
          <a:p>
            <a:fld id="{3F338C06-ED10-4714-A98F-81F2BC27EBB1}" type="slidenum">
              <a:rPr lang="it-IT" altLang="it-IT"/>
              <a:pPr/>
              <a:t>‹N›</a:t>
            </a:fld>
            <a:endParaRPr lang="it-IT" altLang="it-IT"/>
          </a:p>
        </p:txBody>
      </p:sp>
    </p:spTree>
    <p:extLst>
      <p:ext uri="{BB962C8B-B14F-4D97-AF65-F5344CB8AC3E}">
        <p14:creationId xmlns:p14="http://schemas.microsoft.com/office/powerpoint/2010/main" val="268851046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C27F77C0-9CBD-A8DB-764E-927B549755B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297DD4D4-F097-D3E5-1E2C-8BD6283EF1C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0415D0E5-5A7B-6C80-5FA0-1C2C1796810C}"/>
              </a:ext>
            </a:extLst>
          </p:cNvPr>
          <p:cNvSpPr>
            <a:spLocks noGrp="1" noChangeArrowheads="1"/>
          </p:cNvSpPr>
          <p:nvPr>
            <p:ph type="sldNum" sz="quarter" idx="12"/>
          </p:nvPr>
        </p:nvSpPr>
        <p:spPr>
          <a:ln/>
        </p:spPr>
        <p:txBody>
          <a:bodyPr/>
          <a:lstStyle>
            <a:lvl1pPr>
              <a:defRPr/>
            </a:lvl1pPr>
          </a:lstStyle>
          <a:p>
            <a:fld id="{7B3AB7B7-5AF2-4C24-ACC9-3B52834C5D45}" type="slidenum">
              <a:rPr lang="it-IT" altLang="it-IT"/>
              <a:pPr/>
              <a:t>‹N›</a:t>
            </a:fld>
            <a:endParaRPr lang="it-IT" altLang="it-IT"/>
          </a:p>
        </p:txBody>
      </p:sp>
    </p:spTree>
    <p:extLst>
      <p:ext uri="{BB962C8B-B14F-4D97-AF65-F5344CB8AC3E}">
        <p14:creationId xmlns:p14="http://schemas.microsoft.com/office/powerpoint/2010/main" val="2840628845"/>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9B751A6-060C-8551-43ED-155B222CACF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09DDB6C-E733-EDB1-44D8-BB7AA537508E}"/>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E69D0DF8-396A-2BA0-9B33-B94E4DC4520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7F292616-2B0C-B6C6-3427-1F7AA23938C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F1C5458F-E4CE-F1AB-F7EA-1504BE20B95E}"/>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7594A72-EC07-478D-91FC-93389A651925}"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29-Cristo%20&#232;%20Risorto.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CAE050B2-D2CB-5088-27BB-51830D8AD0AB}"/>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3A9C9418-CA34-9A9D-4885-B6C6D4CA1515}"/>
              </a:ext>
            </a:extLst>
          </p:cNvPr>
          <p:cNvSpPr>
            <a:spLocks noChangeArrowheads="1"/>
          </p:cNvSpPr>
          <p:nvPr/>
        </p:nvSpPr>
        <p:spPr bwMode="auto">
          <a:xfrm>
            <a:off x="838200" y="6400800"/>
            <a:ext cx="36576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Cristo</a:t>
            </a:r>
            <a:r>
              <a:rPr lang="it-IT" altLang="it-IT" sz="1000" i="1" dirty="0">
                <a:solidFill>
                  <a:schemeClr val="bg1"/>
                </a:solidFill>
                <a:latin typeface="Verdana" panose="020B0604030504040204" pitchFamily="34" charset="0"/>
              </a:rPr>
              <a:t> è </a:t>
            </a:r>
            <a:r>
              <a:rPr lang="it-IT" altLang="it-IT" sz="900" i="1" dirty="0">
                <a:solidFill>
                  <a:schemeClr val="bg1"/>
                </a:solidFill>
                <a:latin typeface="Verdana" panose="020B0604030504040204" pitchFamily="34" charset="0"/>
              </a:rPr>
              <a:t>risorto</a:t>
            </a:r>
            <a:r>
              <a:rPr lang="it-IT" altLang="it-IT" sz="1000" i="1" dirty="0">
                <a:solidFill>
                  <a:schemeClr val="bg1"/>
                </a:solidFill>
                <a:latin typeface="Verdana" panose="020B0604030504040204" pitchFamily="34" charset="0"/>
              </a:rPr>
              <a:t> (</a:t>
            </a:r>
            <a:r>
              <a:rPr lang="it-IT" altLang="it-IT" sz="1000" i="1" dirty="0" err="1">
                <a:solidFill>
                  <a:schemeClr val="bg1"/>
                </a:solidFill>
                <a:latin typeface="Verdana" panose="020B0604030504040204" pitchFamily="34" charset="0"/>
              </a:rPr>
              <a:t>Giosy</a:t>
            </a:r>
            <a:r>
              <a:rPr lang="it-IT" altLang="it-IT" sz="1000" i="1" dirty="0">
                <a:solidFill>
                  <a:schemeClr val="bg1"/>
                </a:solidFill>
                <a:latin typeface="Verdana" panose="020B0604030504040204" pitchFamily="34" charset="0"/>
              </a:rPr>
              <a:t> Cento)</a:t>
            </a:r>
            <a:endParaRPr lang="it-IT" altLang="it-IT" sz="10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3E32F0F5-C2DC-3403-2990-81F7B4729754}"/>
              </a:ext>
            </a:extLst>
          </p:cNvPr>
          <p:cNvSpPr>
            <a:spLocks noChangeArrowheads="1"/>
          </p:cNvSpPr>
          <p:nvPr/>
        </p:nvSpPr>
        <p:spPr bwMode="auto">
          <a:xfrm>
            <a:off x="762000" y="0"/>
            <a:ext cx="7848600" cy="925513"/>
          </a:xfrm>
          <a:prstGeom prst="rect">
            <a:avLst/>
          </a:prstGeom>
          <a:solidFill>
            <a:srgbClr val="FFFFCC"/>
          </a:solidFill>
          <a:ln w="9525">
            <a:solidFill>
              <a:srgbClr val="FFFF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18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DOMENICA DI PASQUA – RISURREZIONE DEL SIGNORE </a:t>
            </a:r>
          </a:p>
          <a:p>
            <a:pPr algn="ctr"/>
            <a:r>
              <a:rPr lang="it-IT" altLang="it-IT" sz="18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EASTER SUNDAY - RESURRECTION OF THE LORD</a:t>
            </a:r>
          </a:p>
          <a:p>
            <a:pPr algn="ctr"/>
            <a:r>
              <a:rPr lang="it-IT" altLang="it-IT" sz="8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p>
          <a:p>
            <a:pPr algn="ctr"/>
            <a:r>
              <a:rPr lang="it-IT" altLang="it-IT" sz="1000" b="1">
                <a:solidFill>
                  <a:srgbClr val="A5002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D0044047-4127-D6B8-6004-DE1B3C8D006D}"/>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CFE970A9-90B6-B78C-65AC-E41C33F657F4}"/>
              </a:ext>
            </a:extLst>
          </p:cNvPr>
          <p:cNvSpPr>
            <a:spLocks noChangeArrowheads="1"/>
          </p:cNvSpPr>
          <p:nvPr/>
        </p:nvSpPr>
        <p:spPr bwMode="auto">
          <a:xfrm>
            <a:off x="1143000" y="3429000"/>
            <a:ext cx="3429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tomba vuota: ripartenza per ognuno             </a:t>
            </a:r>
            <a:r>
              <a:rPr lang="en-US" sz="1000" dirty="0">
                <a:effectLst/>
                <a:latin typeface="Verdana" panose="020B0604030504040204" pitchFamily="34" charset="0"/>
                <a:ea typeface="Times New Roman" panose="02020603050405020304" pitchFamily="18" charset="0"/>
                <a:cs typeface="Times New Roman" panose="02020603050405020304" pitchFamily="18" charset="0"/>
              </a:rPr>
              <a:t>The empty tomb: a new beginning for everyone</a:t>
            </a: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CB2E6052-A7A2-A909-A6DD-96D5B84F99EA}"/>
              </a:ext>
            </a:extLst>
          </p:cNvPr>
          <p:cNvSpPr>
            <a:spLocks noChangeArrowheads="1"/>
          </p:cNvSpPr>
          <p:nvPr/>
        </p:nvSpPr>
        <p:spPr bwMode="auto">
          <a:xfrm>
            <a:off x="46038" y="1397000"/>
            <a:ext cx="523875" cy="50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E3B6497D-C39D-1313-73BB-ECE4EE38842B}"/>
              </a:ext>
            </a:extLst>
          </p:cNvPr>
          <p:cNvSpPr>
            <a:spLocks noChangeArrowheads="1"/>
          </p:cNvSpPr>
          <p:nvPr/>
        </p:nvSpPr>
        <p:spPr bwMode="auto">
          <a:xfrm>
            <a:off x="6156176" y="6529859"/>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April 2025</a:t>
            </a:r>
          </a:p>
        </p:txBody>
      </p:sp>
      <p:pic>
        <p:nvPicPr>
          <p:cNvPr id="4105" name="Picture 101" descr="C:\ARCHIVIO GENERALE\PRESENTAZIONI\in COSTRUZIONE\S.Scritture del 24.08\candelabro copia.gif">
            <a:extLst>
              <a:ext uri="{FF2B5EF4-FFF2-40B4-BE49-F238E27FC236}">
                <a16:creationId xmlns:a16="http://schemas.microsoft.com/office/drawing/2014/main" id="{66256ADE-8412-B04F-64B7-9423817EE1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55" name="Picture 159">
            <a:extLst>
              <a:ext uri="{FF2B5EF4-FFF2-40B4-BE49-F238E27FC236}">
                <a16:creationId xmlns:a16="http://schemas.microsoft.com/office/drawing/2014/main" id="{77694517-6DF2-A5F6-5085-EA083B6BD0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371600"/>
            <a:ext cx="2757488" cy="4648200"/>
          </a:xfrm>
          <a:prstGeom prst="rect">
            <a:avLst/>
          </a:prstGeom>
          <a:noFill/>
          <a:extLst>
            <a:ext uri="{909E8E84-426E-40DD-AFC4-6F175D3DCCD1}">
              <a14:hiddenFill xmlns:a14="http://schemas.microsoft.com/office/drawing/2010/main">
                <a:solidFill>
                  <a:srgbClr val="FFFFFF"/>
                </a:solidFill>
              </a14:hiddenFill>
            </a:ext>
          </a:extLst>
        </p:spPr>
      </p:pic>
      <p:sp>
        <p:nvSpPr>
          <p:cNvPr id="4257" name="Rectangle 161">
            <a:extLst>
              <a:ext uri="{FF2B5EF4-FFF2-40B4-BE49-F238E27FC236}">
                <a16:creationId xmlns:a16="http://schemas.microsoft.com/office/drawing/2014/main" id="{846DC605-F174-30FC-1653-DA91615FAF4C}"/>
              </a:ext>
            </a:extLst>
          </p:cNvPr>
          <p:cNvSpPr>
            <a:spLocks noChangeArrowheads="1"/>
          </p:cNvSpPr>
          <p:nvPr/>
        </p:nvSpPr>
        <p:spPr bwMode="auto">
          <a:xfrm>
            <a:off x="1676400" y="3810000"/>
            <a:ext cx="2286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59" name="829-Cristo è Risorto.mid">
            <a:hlinkClick r:id="" action="ppaction://media"/>
            <a:extLst>
              <a:ext uri="{FF2B5EF4-FFF2-40B4-BE49-F238E27FC236}">
                <a16:creationId xmlns:a16="http://schemas.microsoft.com/office/drawing/2014/main" id="{86CE4BC8-2CDA-A2AF-CD67-371451B43A12}"/>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8580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5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425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AA0ADF6D-057C-3F5C-19EE-F3255629F616}"/>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Corse allora e andò da Simon Pietro e dall’altro discepolo, quello che Gesù amava, e disse loro: «Hanno portato via il Signore dal sepolcro e non sappiamo dove l’hanno posto!». Pietro allora uscì insieme all’altro discepolo e si recarono al sepolcro.</a:t>
            </a:r>
            <a:r>
              <a:rPr lang="it-IT" altLang="it-IT" sz="1800" i="1">
                <a:solidFill>
                  <a:schemeClr val="bg1"/>
                </a:solidFill>
                <a:latin typeface="Verdana" panose="020B0604030504040204" pitchFamily="34" charset="0"/>
                <a:cs typeface="Times New Roman" panose="02020603050405020304" pitchFamily="18" charset="0"/>
              </a:rPr>
              <a:t> (Gv 20, 2-3)</a:t>
            </a:r>
          </a:p>
        </p:txBody>
      </p:sp>
      <p:sp>
        <p:nvSpPr>
          <p:cNvPr id="162930" name="Rectangle 114">
            <a:extLst>
              <a:ext uri="{FF2B5EF4-FFF2-40B4-BE49-F238E27FC236}">
                <a16:creationId xmlns:a16="http://schemas.microsoft.com/office/drawing/2014/main" id="{BA731504-F08B-62AC-D3E8-67E1CDD4E49F}"/>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She ran to Peter and the other disciple whom Jesus loved. And she said to them, "They have taken the Lord out of the tomb and we don't know where they have laid him." Peter then set out with the other disciple to go to the tomb.</a:t>
            </a:r>
            <a:r>
              <a:rPr lang="en-GB" altLang="it-IT" sz="1800" i="1">
                <a:solidFill>
                  <a:schemeClr val="bg1"/>
                </a:solidFill>
                <a:latin typeface="Verdana" panose="020B0604030504040204" pitchFamily="34" charset="0"/>
                <a:cs typeface="Times New Roman" panose="02020603050405020304" pitchFamily="18" charset="0"/>
              </a:rPr>
              <a:t> (In 20: 2-3)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7BCE1024-C617-1089-805A-013213266307}"/>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Correvano insieme tutti e due, ma l’altro discepolo corse più veloce di Pietro e giunse per primo al sepolcro. Si chinò, vide i teli posati là, ma non entrò. Giunse intanto anche Simon Pietro, che lo seguiva, ed entrò nel sepolcro e osservò i teli posati là,</a:t>
            </a:r>
            <a:r>
              <a:rPr lang="it-IT" altLang="it-IT" sz="1800" i="1">
                <a:solidFill>
                  <a:schemeClr val="bg1"/>
                </a:solidFill>
                <a:latin typeface="Verdana" panose="020B0604030504040204" pitchFamily="34" charset="0"/>
                <a:cs typeface="Times New Roman" panose="02020603050405020304" pitchFamily="18" charset="0"/>
              </a:rPr>
              <a:t> (Gv 20, 4-6)</a:t>
            </a:r>
          </a:p>
        </p:txBody>
      </p:sp>
      <p:sp>
        <p:nvSpPr>
          <p:cNvPr id="21507" name="Rectangle 36">
            <a:extLst>
              <a:ext uri="{FF2B5EF4-FFF2-40B4-BE49-F238E27FC236}">
                <a16:creationId xmlns:a16="http://schemas.microsoft.com/office/drawing/2014/main" id="{6D53A985-7FEC-6614-5520-8DD28AE2A14E}"/>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They ran together but the other disciple outran Peter and reached the tomb first. He bent down and saw the linen cloths lying flat, but he did not enter. Then Simon Peter came following him and entered the tomb; he, too, saw the linen cloths lying flat.</a:t>
            </a:r>
            <a:r>
              <a:rPr lang="en-GB" altLang="it-IT" sz="1800" i="1">
                <a:solidFill>
                  <a:schemeClr val="bg1"/>
                </a:solidFill>
                <a:latin typeface="Verdana" panose="020B0604030504040204" pitchFamily="34" charset="0"/>
                <a:cs typeface="Times New Roman" panose="02020603050405020304" pitchFamily="18" charset="0"/>
              </a:rPr>
              <a:t> (In 20: 4-6)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9986" name="Rectangle 1026">
            <a:extLst>
              <a:ext uri="{FF2B5EF4-FFF2-40B4-BE49-F238E27FC236}">
                <a16:creationId xmlns:a16="http://schemas.microsoft.com/office/drawing/2014/main" id="{B5C4336F-16BF-7745-1C91-5F7DE372FA54}"/>
              </a:ext>
            </a:extLst>
          </p:cNvPr>
          <p:cNvSpPr>
            <a:spLocks noGrp="1" noChangeArrowheads="1"/>
          </p:cNvSpPr>
          <p:nvPr>
            <p:ph type="title"/>
          </p:nvPr>
        </p:nvSpPr>
        <p:spPr>
          <a:xfrm>
            <a:off x="0" y="838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il sudario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che era stato sul suo capo </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non posato l</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con i teli, ma avvolto in un luogo a parte. Allora entrò anche l</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altro discepolo, che era giunto per primo al sepolcro, e </a:t>
            </a:r>
            <a:r>
              <a:rPr lang="it-IT" altLang="it-IT" sz="1800">
                <a:solidFill>
                  <a:srgbClr val="FFFF00"/>
                </a:solidFill>
                <a:latin typeface="Verdana" panose="020B0604030504040204" pitchFamily="34" charset="0"/>
                <a:cs typeface="Times New Roman" panose="02020603050405020304" pitchFamily="18" charset="0"/>
              </a:rPr>
              <a:t>vide e credette</a:t>
            </a:r>
            <a:r>
              <a:rPr lang="it-IT" altLang="it-IT" sz="1800">
                <a:solidFill>
                  <a:schemeClr val="bg1"/>
                </a:solidFill>
                <a:latin typeface="Verdana" panose="020B0604030504040204" pitchFamily="34" charset="0"/>
                <a:cs typeface="Times New Roman" panose="02020603050405020304" pitchFamily="18" charset="0"/>
              </a:rPr>
              <a:t>.</a:t>
            </a:r>
            <a:r>
              <a:rPr lang="it-IT" altLang="it-IT" sz="1800" i="1">
                <a:solidFill>
                  <a:schemeClr val="bg1"/>
                </a:solidFill>
                <a:latin typeface="Verdana" panose="020B0604030504040204" pitchFamily="34" charset="0"/>
                <a:cs typeface="Times New Roman" panose="02020603050405020304" pitchFamily="18" charset="0"/>
              </a:rPr>
              <a:t> (Gv 20, 7-8)</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9988" name="Rectangle 1028">
            <a:extLst>
              <a:ext uri="{FF2B5EF4-FFF2-40B4-BE49-F238E27FC236}">
                <a16:creationId xmlns:a16="http://schemas.microsoft.com/office/drawing/2014/main" id="{1FB67693-DC6D-1A1C-4A00-E7226A6EB9FA}"/>
              </a:ext>
            </a:extLst>
          </p:cNvPr>
          <p:cNvSpPr>
            <a:spLocks noChangeArrowheads="1"/>
          </p:cNvSpPr>
          <p:nvPr/>
        </p:nvSpPr>
        <p:spPr bwMode="auto">
          <a:xfrm>
            <a:off x="0" y="4876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napkin, which had been around his head was not lying flat like the other linen cloths but lay rolled up in its place. Then the other disciple who had reached the tomb first also went in; </a:t>
            </a:r>
            <a:r>
              <a:rPr lang="en-GB" altLang="it-IT" sz="1800">
                <a:solidFill>
                  <a:srgbClr val="FFFF00"/>
                </a:solidFill>
                <a:latin typeface="Verdana" panose="020B0604030504040204" pitchFamily="34" charset="0"/>
                <a:cs typeface="Times New Roman" panose="02020603050405020304" pitchFamily="18" charset="0"/>
              </a:rPr>
              <a:t>he saw and believed</a:t>
            </a:r>
            <a:r>
              <a:rPr lang="en-GB" altLang="it-IT" sz="1800">
                <a:solidFill>
                  <a:schemeClr val="bg1"/>
                </a:solidFill>
                <a:latin typeface="Verdana" panose="020B0604030504040204" pitchFamily="34" charset="0"/>
                <a:cs typeface="Times New Roman" panose="02020603050405020304" pitchFamily="18" charset="0"/>
              </a:rPr>
              <a:t>.</a:t>
            </a:r>
            <a:r>
              <a:rPr lang="en-GB" altLang="it-IT" sz="1800" i="1">
                <a:solidFill>
                  <a:schemeClr val="bg1"/>
                </a:solidFill>
                <a:latin typeface="Verdana" panose="020B0604030504040204" pitchFamily="34" charset="0"/>
                <a:cs typeface="Times New Roman" panose="02020603050405020304" pitchFamily="18" charset="0"/>
              </a:rPr>
              <a:t> (In 20:7-8)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0235" name="Picture 11">
            <a:extLst>
              <a:ext uri="{FF2B5EF4-FFF2-40B4-BE49-F238E27FC236}">
                <a16:creationId xmlns:a16="http://schemas.microsoft.com/office/drawing/2014/main" id="{713B24A0-75A3-4D0E-C11E-E9F5C65005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914400"/>
            <a:ext cx="6096000" cy="5149850"/>
          </a:xfrm>
          <a:prstGeom prst="rect">
            <a:avLst/>
          </a:prstGeom>
          <a:noFill/>
          <a:extLst>
            <a:ext uri="{909E8E84-426E-40DD-AFC4-6F175D3DCCD1}">
              <a14:hiddenFill xmlns:a14="http://schemas.microsoft.com/office/drawing/2010/main">
                <a:solidFill>
                  <a:srgbClr val="FFFFFF"/>
                </a:solidFill>
              </a14:hiddenFill>
            </a:ext>
          </a:extLst>
        </p:spPr>
      </p:pic>
      <p:sp>
        <p:nvSpPr>
          <p:cNvPr id="180236" name="Rectangle 12">
            <a:extLst>
              <a:ext uri="{FF2B5EF4-FFF2-40B4-BE49-F238E27FC236}">
                <a16:creationId xmlns:a16="http://schemas.microsoft.com/office/drawing/2014/main" id="{7C86DD2C-2F1F-3C63-22D7-ABA774D1F669}"/>
              </a:ext>
            </a:extLst>
          </p:cNvPr>
          <p:cNvSpPr>
            <a:spLocks noChangeArrowheads="1"/>
          </p:cNvSpPr>
          <p:nvPr/>
        </p:nvSpPr>
        <p:spPr bwMode="auto">
          <a:xfrm>
            <a:off x="0" y="838200"/>
            <a:ext cx="2286000" cy="2014538"/>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bg1"/>
                </a:solidFill>
                <a:latin typeface="Verdana" panose="020B0604030504040204" pitchFamily="34" charset="0"/>
                <a:cs typeface="Times New Roman" panose="02020603050405020304" pitchFamily="18" charset="0"/>
              </a:rPr>
              <a:t>Infatti non avevano ancora compreso la Scrittura, che cioè egli doveva risorgere dai morti. </a:t>
            </a:r>
            <a:r>
              <a:rPr lang="it-IT" altLang="it-IT" sz="1800" i="1">
                <a:solidFill>
                  <a:schemeClr val="bg1"/>
                </a:solidFill>
                <a:latin typeface="Verdana" panose="020B0604030504040204" pitchFamily="34" charset="0"/>
                <a:cs typeface="Times New Roman" panose="02020603050405020304" pitchFamily="18" charset="0"/>
              </a:rPr>
              <a:t>(Gv 20, 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80237" name="Rectangle 13">
            <a:extLst>
              <a:ext uri="{FF2B5EF4-FFF2-40B4-BE49-F238E27FC236}">
                <a16:creationId xmlns:a16="http://schemas.microsoft.com/office/drawing/2014/main" id="{F374939F-BE76-980B-FA58-8987BE0A952E}"/>
              </a:ext>
            </a:extLst>
          </p:cNvPr>
          <p:cNvSpPr>
            <a:spLocks noChangeArrowheads="1"/>
          </p:cNvSpPr>
          <p:nvPr/>
        </p:nvSpPr>
        <p:spPr bwMode="auto">
          <a:xfrm>
            <a:off x="7010400" y="3810000"/>
            <a:ext cx="2133600" cy="22891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GB" altLang="it-IT" sz="1800">
                <a:solidFill>
                  <a:schemeClr val="bg1"/>
                </a:solidFill>
                <a:latin typeface="Verdana" panose="020B0604030504040204" pitchFamily="34" charset="0"/>
                <a:cs typeface="Times New Roman" panose="02020603050405020304" pitchFamily="18" charset="0"/>
              </a:rPr>
              <a:t>Scripture clearly said that he must rise from the dead, but they had          not yet understood that.</a:t>
            </a:r>
            <a:r>
              <a:rPr lang="en-GB" altLang="it-IT" sz="1800" i="1">
                <a:solidFill>
                  <a:schemeClr val="bg1"/>
                </a:solidFill>
                <a:latin typeface="Verdana" panose="020B0604030504040204" pitchFamily="34" charset="0"/>
                <a:cs typeface="Times New Roman" panose="02020603050405020304" pitchFamily="18" charset="0"/>
              </a:rPr>
              <a:t> (In 20: 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688">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07B50F86-5638-5502-ED20-AE508F0EBE34}"/>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D0947E91-485F-2332-DDD4-5284F9198139}"/>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5F840A4F-5252-1685-23EB-A6A7A3072F6C}"/>
              </a:ext>
            </a:extLst>
          </p:cNvPr>
          <p:cNvSpPr>
            <a:spLocks noChangeArrowheads="1"/>
          </p:cNvSpPr>
          <p:nvPr/>
        </p:nvSpPr>
        <p:spPr bwMode="auto">
          <a:xfrm>
            <a:off x="0" y="1059490"/>
            <a:ext cx="9144000" cy="5798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Pasqua ci viene incontro con un intrecciarsi 	   	               armonioso di segni cosmici: primavera, primo giorno della 	               settimana, prima ora del giorno. Una cornice di inizi, di cominciamenti: inizia una settimana nuova (biblica unità di misura del tempo), inizia il giorno, il sole è nuovo, la luce è nuova.</a:t>
            </a:r>
            <a:endParaRPr lang="it-IT" sz="1800" dirty="0">
              <a:effectLst/>
              <a:latin typeface="Verdana" panose="020B0604030504040204" pitchFamily="34" charset="0"/>
              <a:ea typeface="Verdana" panose="020B0604030504040204" pitchFamily="34" charset="0"/>
            </a:endParaRPr>
          </a:p>
          <a:p>
            <a:pPr>
              <a:buNone/>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primo giorno, al mattino presto, esse si recarono al sepolcro. Luca si è dimenticato il soggetto, ma non occorre che ci dica chi sono, lo sanno tutti che sono loro, le donne, le stesse che il venerdì non sono arretrate di un millimetro dal piccolo perimetro attorno alla croce. </a:t>
            </a:r>
          </a:p>
          <a:p>
            <a:pPr>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Quelle cui si è fermato il cuore quando hanno udito fermarsi il battito del cuore di Dio. Quelle che nel grande sabato, cerniera temporale tra il venerdì della fine e la prima domenica della storia, cucitura tra la morte e il parto della vita, hanno preparato oli aromatici per contrastare, come possono, la morte, per toccare e accarezzare ancora le piaghe del crocifisso. Le donne di Luca sono una trinità al femminile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R. Virgili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vanno a portare al Signore la loro presenza e la loro cura. </a:t>
            </a:r>
          </a:p>
          <a:p>
            <a:pPr>
              <a:buNone/>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Presenza: l'altro nome dell'amore. Davanti alla tomba vuota, davanti al corpo assente, è necessaria una nuova annunciazione, angeli vestiti di lampi: perché cercate tra i morti colui che è vivo?                                                      Non è qui. È risorto. Una cascata di bellezza. </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09BB1192-ABC7-950A-0CA4-3504DEA7F9E7}"/>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FBE9C720-15F2-15EA-10A9-220DF0B44BE4}"/>
              </a:ext>
            </a:extLst>
          </p:cNvPr>
          <p:cNvSpPr>
            <a:spLocks noChangeArrowheads="1"/>
          </p:cNvSpPr>
          <p:nvPr/>
        </p:nvSpPr>
        <p:spPr bwMode="auto">
          <a:xfrm>
            <a:off x="1907704" y="231552"/>
            <a:ext cx="7086600"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tomba vuota segno di ripartenza per ognuno</a:t>
            </a:r>
          </a:p>
          <a:p>
            <a:pPr eaLnBrk="1" hangingPunct="1"/>
            <a:r>
              <a:rPr lang="it-IT" altLang="it-IT" sz="1800" i="1" dirty="0">
                <a:solidFill>
                  <a:srgbClr val="000000"/>
                </a:solidFill>
                <a:latin typeface="Verdana" panose="020B0604030504040204" pitchFamily="34" charset="0"/>
                <a:cs typeface="Arial" panose="020B0604020202020204" pitchFamily="34" charset="0"/>
              </a:rPr>
              <a:t>Gv 20, 1-9 </a:t>
            </a:r>
            <a:r>
              <a:rPr lang="it-IT" altLang="it-IT" sz="2000" b="1"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629D6EC1-CD24-BC74-6143-566AA73842E2}"/>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3CEF8091-0B14-EB7D-D517-AADA0B03B6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6632"/>
            <a:ext cx="1800200" cy="1800200"/>
          </a:xfrm>
          <a:prstGeom prst="rect">
            <a:avLst/>
          </a:prstGeom>
        </p:spPr>
      </p:pic>
    </p:spTree>
  </p:cSld>
  <p:clrMapOvr>
    <a:masterClrMapping/>
  </p:clrMapOvr>
  <p:transition spd="med" advClick="0" advTm="8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1B0601C9-0825-DDD2-E09A-18EC843E1791}"/>
              </a:ext>
            </a:extLst>
          </p:cNvPr>
          <p:cNvSpPr>
            <a:spLocks noChangeArrowheads="1"/>
          </p:cNvSpPr>
          <p:nvPr/>
        </p:nvSpPr>
        <p:spPr bwMode="auto">
          <a:xfrm>
            <a:off x="0" y="0"/>
            <a:ext cx="9144000" cy="7423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 nome prima di tutto: "il Vivente", non semplicemente uno fra gli altri viventi, ma Colui che è la pienezza dell'azione di vivere. E poi: "non è qui"! Lui c'è, ma non qui; è vivo e non può stare fra le cose morte; è dovunque, ma non qui. Il Vangelo è infinito proprio perché non termina con una conclusione, ma con una ripartenza.</a:t>
            </a:r>
          </a:p>
          <a:p>
            <a:pPr>
              <a:buNone/>
            </a:pPr>
            <a:endParaRPr lang="it-IT" sz="1400" dirty="0">
              <a:effectLst/>
              <a:latin typeface="Verdana" panose="020B0604030504040204" pitchFamily="34" charset="0"/>
              <a:ea typeface="Verdana" panose="020B0604030504040204" pitchFamily="34" charset="0"/>
            </a:endParaRPr>
          </a:p>
          <a:p>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Pasqua vuol dire passaggio: abbiamo un Dio passatore di frontiere, un Dio migratore. Non è festa per residenti o per stanziali, ma per migratori, per chi inventa sentieri che fanno ripartire e scollinare oltre il nostro io. Ed esse si ricordarono delle sue parole. Le donne credono, perché ricordano.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Credono senza vedere; per la parola di Gesù, non per quella degli angeli; ricordano le sue parole perché le amano. In noi resta vivo solo ciò che ci sta a cuore: vive ciò che è amato, vive a lungo ciò che è molto amato, vive per sempre ciò che vale più della vita stessa. Anche per me, credere comincia con l'amore della Parola, di un Uomo.</a:t>
            </a:r>
            <a:b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b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Quello che occorre è un uomo un passo sicuro e tanto salda la mano che porge, che tutti possano afferrarla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Bettocchi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Quello che occorre è l'umanità di Dio, che non se ne sta lontano, me entra nel nostro panico, nel nostro vuoto, visita il sepolcro, ci prende per mano e ci trascina fuori. E fuori è primavera. Ecco il cuore di Pasqua: il bene è più profondo del male.</a:t>
            </a:r>
            <a:endParaRPr lang="it-IT" sz="1800" dirty="0">
              <a:effectLst/>
              <a:latin typeface="Verdana" panose="020B0604030504040204" pitchFamily="34" charset="0"/>
              <a:ea typeface="Verdana" panose="020B0604030504040204" pitchFamily="34" charset="0"/>
            </a:endParaRPr>
          </a:p>
          <a:p>
            <a:pPr eaLnBrk="1" hangingPunct="1">
              <a:spcBef>
                <a:spcPct val="50000"/>
              </a:spcBef>
              <a:buFontTx/>
              <a:buNone/>
            </a:pPr>
            <a:r>
              <a:rPr lang="it-IT" altLang="it-IT" sz="1800" dirty="0">
                <a:solidFill>
                  <a:srgbClr val="000000"/>
                </a:solidFill>
                <a:latin typeface="Verdana" panose="020B0604030504040204" pitchFamily="34" charset="0"/>
                <a:cs typeface="Arial" panose="020B0604020202020204" pitchFamily="34" charset="0"/>
              </a:rPr>
              <a:t>   </a:t>
            </a:r>
            <a:r>
              <a:rPr lang="it-IT" altLang="it-IT" sz="1800" dirty="0">
                <a:solidFill>
                  <a:srgbClr val="FF0066"/>
                </a:solidFill>
                <a:latin typeface="Verdana" panose="020B0604030504040204" pitchFamily="34" charset="0"/>
                <a:cs typeface="Arial" panose="020B0604020202020204" pitchFamily="34" charset="0"/>
              </a:rPr>
              <a:t>Sinceri auguri di Buona Pasqua! </a:t>
            </a:r>
          </a:p>
          <a:p>
            <a:pPr eaLnBrk="1" hangingPunct="1">
              <a:spcBef>
                <a:spcPct val="50000"/>
              </a:spcBef>
              <a:buFontTx/>
              <a:buNone/>
            </a:pPr>
            <a:r>
              <a:rPr lang="it-IT" altLang="it-IT" sz="1800" dirty="0">
                <a:solidFill>
                  <a:srgbClr val="FF0066"/>
                </a:solidFill>
                <a:latin typeface="Verdana" panose="020B0604030504040204" pitchFamily="34" charset="0"/>
                <a:cs typeface="Arial" panose="020B0604020202020204" pitchFamily="34" charset="0"/>
              </a:rPr>
              <a:t>   Cristo è risorto per far risorgere anche noi con lui.</a:t>
            </a:r>
            <a:endParaRPr lang="it-IT" altLang="it-IT" sz="1800" dirty="0">
              <a:solidFill>
                <a:srgbClr val="000000"/>
              </a:solidFill>
              <a:latin typeface="Verdana" panose="020B0604030504040204" pitchFamily="34" charset="0"/>
              <a:cs typeface="Arial" panose="020B0604020202020204" pitchFamily="34" charset="0"/>
            </a:endParaRPr>
          </a:p>
          <a:p>
            <a:pPr eaLnBrk="1" hangingPunct="1">
              <a:spcBef>
                <a:spcPct val="50000"/>
              </a:spcBef>
              <a:buFontTx/>
              <a:buNone/>
            </a:pPr>
            <a:r>
              <a:rPr lang="it-IT" altLang="it-IT" sz="2000" dirty="0">
                <a:solidFill>
                  <a:srgbClr val="FF0066"/>
                </a:solidFill>
                <a:latin typeface="Verdana" panose="020B0604030504040204" pitchFamily="34" charset="0"/>
                <a:cs typeface="Arial" panose="020B0604020202020204" pitchFamily="34" charset="0"/>
              </a:rPr>
              <a:t>  </a:t>
            </a:r>
          </a:p>
        </p:txBody>
      </p:sp>
    </p:spTree>
  </p:cSld>
  <p:clrMapOvr>
    <a:masterClrMapping/>
  </p:clrMapOvr>
  <p:transition spd="med" advClick="0" advTm="10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E199515D-261B-6BFB-EB61-DDC2AD1E2C1A}"/>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3A000B"/>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3A000B"/>
                </a:solidFill>
                <a:latin typeface="Verdana" panose="020B0604030504040204" pitchFamily="34" charset="0"/>
                <a:cs typeface="Arial" panose="020B0604020202020204" pitchFamily="34" charset="0"/>
              </a:rPr>
              <a:t>iscriversi gratis </a:t>
            </a:r>
            <a:r>
              <a:rPr lang="it-IT" altLang="it-IT" sz="1400" i="1" dirty="0">
                <a:solidFill>
                  <a:srgbClr val="3A000B"/>
                </a:solidFill>
                <a:latin typeface="Verdana" panose="020B0604030504040204" pitchFamily="34" charset="0"/>
                <a:cs typeface="Arial" panose="020B0604020202020204" pitchFamily="34" charset="0"/>
              </a:rPr>
              <a:t>al sito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it-IT" altLang="it-IT" sz="1400" i="1" dirty="0">
                <a:solidFill>
                  <a:srgbClr val="3A000B"/>
                </a:solidFill>
                <a:latin typeface="Verdana" panose="020B0604030504040204" pitchFamily="34" charset="0"/>
                <a:cs typeface="Arial" panose="020B0604020202020204" pitchFamily="34" charset="0"/>
              </a:rPr>
              <a:t>per ricevere l’audiovisivo settimanale gratuitamente </a:t>
            </a:r>
            <a:r>
              <a:rPr lang="it-IT" altLang="it-IT" sz="1400" i="1" u="sng" dirty="0">
                <a:solidFill>
                  <a:srgbClr val="3A000B"/>
                </a:solidFill>
                <a:latin typeface="Verdana" panose="020B0604030504040204" pitchFamily="34" charset="0"/>
                <a:cs typeface="Arial" panose="020B0604020202020204" pitchFamily="34" charset="0"/>
              </a:rPr>
              <a:t>per sempre</a:t>
            </a:r>
            <a:r>
              <a:rPr lang="it-IT" altLang="it-IT" sz="1400" i="1" dirty="0">
                <a:solidFill>
                  <a:srgbClr val="3A000B"/>
                </a:solidFill>
                <a:latin typeface="Verdana" panose="020B0604030504040204" pitchFamily="34" charset="0"/>
                <a:cs typeface="Arial" panose="020B0604020202020204" pitchFamily="34" charset="0"/>
              </a:rPr>
              <a:t>. </a:t>
            </a:r>
            <a:br>
              <a:rPr lang="it-IT" altLang="it-IT" sz="1400" i="1" dirty="0">
                <a:solidFill>
                  <a:srgbClr val="3A000B"/>
                </a:solidFill>
                <a:latin typeface="Verdana" panose="020B0604030504040204" pitchFamily="34" charset="0"/>
                <a:cs typeface="Times New Roman" panose="02020603050405020304" pitchFamily="18" charset="0"/>
              </a:rPr>
            </a:br>
            <a:r>
              <a:rPr lang="it-IT" altLang="it-IT" sz="1400" i="1" dirty="0">
                <a:solidFill>
                  <a:srgbClr val="3A000B"/>
                </a:solidFill>
                <a:latin typeface="Verdana" panose="020B0604030504040204" pitchFamily="34" charset="0"/>
                <a:cs typeface="Arial" panose="020B0604020202020204" pitchFamily="34" charset="0"/>
              </a:rPr>
              <a:t>In </a:t>
            </a:r>
            <a:r>
              <a:rPr lang="it-IT" altLang="it-IT" sz="1400" b="1" i="1" dirty="0">
                <a:solidFill>
                  <a:srgbClr val="3A000B"/>
                </a:solidFill>
                <a:latin typeface="Verdana" panose="020B0604030504040204" pitchFamily="34" charset="0"/>
                <a:cs typeface="Arial" panose="020B0604020202020204" pitchFamily="34" charset="0"/>
              </a:rPr>
              <a:t>YOUTUBE, FACEBOOK,</a:t>
            </a:r>
            <a:r>
              <a:rPr lang="it-IT" altLang="it-IT" sz="1400" i="1" dirty="0">
                <a:solidFill>
                  <a:srgbClr val="3A000B"/>
                </a:solidFill>
                <a:latin typeface="Verdana" panose="020B0604030504040204" pitchFamily="34" charset="0"/>
                <a:cs typeface="Arial" panose="020B0604020202020204" pitchFamily="34" charset="0"/>
              </a:rPr>
              <a:t> </a:t>
            </a:r>
            <a:r>
              <a:rPr lang="it-IT" altLang="it-IT" sz="1400" b="1" i="1" dirty="0">
                <a:solidFill>
                  <a:srgbClr val="3A000B"/>
                </a:solidFill>
                <a:latin typeface="Verdana" panose="020B0604030504040204" pitchFamily="34" charset="0"/>
                <a:cs typeface="Arial" panose="020B0604020202020204" pitchFamily="34" charset="0"/>
              </a:rPr>
              <a:t>TWITTER, INSTAGRAM, LINKEDIN</a:t>
            </a:r>
            <a:r>
              <a:rPr lang="it-IT" altLang="it-IT" sz="1400" i="1" dirty="0">
                <a:solidFill>
                  <a:srgbClr val="3A000B"/>
                </a:solidFill>
                <a:latin typeface="Verdana" panose="020B0604030504040204" pitchFamily="34" charset="0"/>
                <a:cs typeface="Arial" panose="020B0604020202020204" pitchFamily="34" charset="0"/>
              </a:rPr>
              <a:t> e </a:t>
            </a:r>
            <a:r>
              <a:rPr lang="it-IT" altLang="it-IT" sz="1400" b="1" i="1" dirty="0">
                <a:solidFill>
                  <a:srgbClr val="3A000B"/>
                </a:solidFill>
                <a:latin typeface="Verdana" panose="020B0604030504040204" pitchFamily="34" charset="0"/>
                <a:cs typeface="Arial" panose="020B0604020202020204" pitchFamily="34" charset="0"/>
              </a:rPr>
              <a:t>GLORIATV</a:t>
            </a:r>
            <a:r>
              <a:rPr lang="it-IT" altLang="it-IT" sz="1400" i="1" dirty="0">
                <a:solidFill>
                  <a:srgbClr val="3A000B"/>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3A000B"/>
                </a:solidFill>
                <a:latin typeface="Verdana" panose="020B0604030504040204" pitchFamily="34" charset="0"/>
                <a:cs typeface="Arial" panose="020B0604020202020204" pitchFamily="34" charset="0"/>
              </a:rPr>
            </a:br>
            <a:r>
              <a:rPr lang="it-IT" altLang="it-IT" sz="1400" b="1" dirty="0">
                <a:solidFill>
                  <a:srgbClr val="3A000B"/>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3A000B"/>
                </a:solidFill>
                <a:latin typeface="Verdana" panose="020B0604030504040204" pitchFamily="34" charset="0"/>
                <a:cs typeface="Times New Roman" panose="02020603050405020304" pitchFamily="18" charset="0"/>
              </a:rPr>
              <a:t> (</a:t>
            </a:r>
            <a:r>
              <a:rPr lang="it-IT" altLang="it-IT" sz="1400" i="1" dirty="0">
                <a:solidFill>
                  <a:srgbClr val="3A000B"/>
                </a:solidFill>
                <a:latin typeface="Verdana" panose="020B0604030504040204" pitchFamily="34" charset="0"/>
                <a:cs typeface="Times New Roman" panose="02020603050405020304" pitchFamily="18" charset="0"/>
              </a:rPr>
              <a:t>Mc 16,15)</a:t>
            </a:r>
            <a:br>
              <a:rPr lang="it-IT" altLang="it-IT" sz="1400" dirty="0">
                <a:solidFill>
                  <a:srgbClr val="3A000B"/>
                </a:solidFill>
                <a:latin typeface="Verdana" panose="020B0604030504040204" pitchFamily="34" charset="0"/>
                <a:cs typeface="Times New Roman" panose="02020603050405020304" pitchFamily="18" charset="0"/>
              </a:rPr>
            </a:br>
            <a:r>
              <a:rPr lang="it-IT" altLang="it-IT" sz="1400" dirty="0">
                <a:solidFill>
                  <a:srgbClr val="3A000B"/>
                </a:solidFill>
                <a:latin typeface="Verdana" panose="020B0604030504040204" pitchFamily="34" charset="0"/>
                <a:cs typeface="Times New Roman" panose="02020603050405020304" pitchFamily="18" charset="0"/>
              </a:rPr>
              <a:t> </a:t>
            </a:r>
            <a:r>
              <a:rPr lang="it-IT" altLang="it-IT" sz="1400" dirty="0">
                <a:solidFill>
                  <a:srgbClr val="3A000B"/>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3A000B"/>
                </a:solidFill>
                <a:latin typeface="Verdana" panose="020B0604030504040204" pitchFamily="34" charset="0"/>
                <a:cs typeface="Arial" panose="020B0604020202020204" pitchFamily="34" charset="0"/>
              </a:rPr>
            </a:br>
            <a:r>
              <a:rPr lang="it-IT" altLang="it-IT" sz="1400" b="1" dirty="0">
                <a:solidFill>
                  <a:srgbClr val="3A000B"/>
                </a:solidFill>
                <a:latin typeface="Verdana" panose="020B0604030504040204" pitchFamily="34" charset="0"/>
                <a:cs typeface="Arial" panose="020B0604020202020204" pitchFamily="34" charset="0"/>
              </a:rPr>
              <a:t>NON ABBIATE PAURA! SPALANCATE LE PORTE A CRISTO</a:t>
            </a:r>
            <a:r>
              <a:rPr lang="it-IT" altLang="it-IT" sz="1400" dirty="0">
                <a:solidFill>
                  <a:srgbClr val="3A000B"/>
                </a:solidFill>
                <a:latin typeface="Verdana" panose="020B0604030504040204" pitchFamily="34" charset="0"/>
                <a:cs typeface="Arial" panose="020B0604020202020204" pitchFamily="34" charset="0"/>
              </a:rPr>
              <a:t> (</a:t>
            </a:r>
            <a:r>
              <a:rPr lang="it-IT" altLang="it-IT" sz="1400" i="1" dirty="0">
                <a:solidFill>
                  <a:srgbClr val="3A000B"/>
                </a:solidFill>
                <a:latin typeface="Verdana" panose="020B0604030504040204" pitchFamily="34" charset="0"/>
                <a:cs typeface="Arial" panose="020B0604020202020204" pitchFamily="34" charset="0"/>
              </a:rPr>
              <a:t>Giovanni Paolo II</a:t>
            </a:r>
            <a:r>
              <a:rPr lang="it-IT" altLang="it-IT" sz="1400" dirty="0">
                <a:solidFill>
                  <a:srgbClr val="3A000B"/>
                </a:solidFill>
                <a:latin typeface="Verdana" panose="020B0604030504040204" pitchFamily="34" charset="0"/>
                <a:cs typeface="Arial" panose="020B0604020202020204" pitchFamily="34" charset="0"/>
              </a:rPr>
              <a:t>)</a:t>
            </a:r>
            <a:br>
              <a:rPr lang="it-IT" altLang="it-IT" sz="1400" dirty="0">
                <a:solidFill>
                  <a:srgbClr val="3A000B"/>
                </a:solidFill>
                <a:latin typeface="Verdana" panose="020B0604030504040204" pitchFamily="34" charset="0"/>
                <a:cs typeface="Arial" panose="020B0604020202020204" pitchFamily="34" charset="0"/>
              </a:rPr>
            </a:br>
            <a:r>
              <a:rPr lang="it-IT" altLang="it-IT" sz="1400" i="1" dirty="0">
                <a:solidFill>
                  <a:srgbClr val="3A000B"/>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3A000B"/>
                </a:solidFill>
                <a:latin typeface="Verdana" panose="020B0604030504040204" pitchFamily="34" charset="0"/>
                <a:cs typeface="Arial" panose="020B0604020202020204" pitchFamily="34" charset="0"/>
              </a:rPr>
            </a:br>
            <a:br>
              <a:rPr lang="it-IT" altLang="it-IT" sz="1000" b="1" dirty="0">
                <a:solidFill>
                  <a:srgbClr val="3A000B"/>
                </a:solidFill>
                <a:latin typeface="Verdana" panose="020B0604030504040204" pitchFamily="34" charset="0"/>
                <a:cs typeface="Arial" panose="020B0604020202020204" pitchFamily="34" charset="0"/>
              </a:rPr>
            </a:br>
            <a:br>
              <a:rPr lang="it-IT" altLang="it-IT" sz="1000" b="1" dirty="0">
                <a:solidFill>
                  <a:srgbClr val="3A000B"/>
                </a:solidFill>
                <a:latin typeface="Verdana" panose="020B0604030504040204" pitchFamily="34" charset="0"/>
                <a:cs typeface="Arial" panose="020B0604020202020204" pitchFamily="34" charset="0"/>
              </a:rPr>
            </a:br>
            <a:br>
              <a:rPr lang="it-IT" altLang="it-IT" sz="1000" b="1" dirty="0">
                <a:solidFill>
                  <a:srgbClr val="3A000B"/>
                </a:solidFill>
                <a:latin typeface="Verdana" panose="020B0604030504040204" pitchFamily="34" charset="0"/>
                <a:cs typeface="Arial" panose="020B0604020202020204" pitchFamily="34" charset="0"/>
              </a:rPr>
            </a:br>
            <a:br>
              <a:rPr lang="it-IT" altLang="it-IT" sz="1000" b="1" dirty="0">
                <a:solidFill>
                  <a:srgbClr val="3A000B"/>
                </a:solidFill>
                <a:latin typeface="Verdana" panose="020B0604030504040204" pitchFamily="34" charset="0"/>
                <a:cs typeface="Arial" panose="020B0604020202020204" pitchFamily="34" charset="0"/>
              </a:rPr>
            </a:br>
            <a:r>
              <a:rPr lang="it-IT" altLang="it-IT" sz="1400" dirty="0">
                <a:solidFill>
                  <a:srgbClr val="3A000B"/>
                </a:solidFill>
                <a:latin typeface="Verdana" panose="020B0604030504040204" pitchFamily="34" charset="0"/>
                <a:cs typeface="Arial" panose="020B0604020202020204" pitchFamily="34" charset="0"/>
              </a:rPr>
              <a:t>              </a:t>
            </a:r>
            <a:br>
              <a:rPr lang="it-IT" altLang="it-IT" sz="1400" dirty="0">
                <a:solidFill>
                  <a:srgbClr val="3A000B"/>
                </a:solidFill>
                <a:latin typeface="Verdana" panose="020B0604030504040204" pitchFamily="34" charset="0"/>
                <a:cs typeface="Arial" panose="020B0604020202020204" pitchFamily="34" charset="0"/>
              </a:rPr>
            </a:br>
            <a:br>
              <a:rPr lang="it-IT" altLang="it-IT" sz="1400" dirty="0">
                <a:solidFill>
                  <a:srgbClr val="3A000B"/>
                </a:solidFill>
                <a:latin typeface="Verdana" panose="020B0604030504040204" pitchFamily="34" charset="0"/>
                <a:cs typeface="Arial" panose="020B0604020202020204" pitchFamily="34" charset="0"/>
              </a:rPr>
            </a:br>
            <a:br>
              <a:rPr lang="it-IT" altLang="it-IT" sz="1400" dirty="0">
                <a:solidFill>
                  <a:srgbClr val="3A000B"/>
                </a:solidFill>
                <a:latin typeface="Verdana" panose="020B0604030504040204" pitchFamily="34" charset="0"/>
                <a:cs typeface="Arial" panose="020B0604020202020204" pitchFamily="34" charset="0"/>
              </a:rPr>
            </a:br>
            <a:r>
              <a:rPr lang="it-IT" altLang="it-IT" sz="1400" dirty="0">
                <a:solidFill>
                  <a:srgbClr val="3A000B"/>
                </a:solidFill>
                <a:latin typeface="Verdana" panose="020B0604030504040204" pitchFamily="34" charset="0"/>
                <a:cs typeface="Arial" panose="020B0604020202020204" pitchFamily="34" charset="0"/>
              </a:rPr>
              <a:t>    </a:t>
            </a:r>
            <a:r>
              <a:rPr lang="en-GB" altLang="it-IT" sz="1400" i="1" dirty="0">
                <a:solidFill>
                  <a:srgbClr val="3A000B"/>
                </a:solidFill>
                <a:latin typeface="Verdana" panose="020B0604030504040204" pitchFamily="34" charset="0"/>
                <a:cs typeface="Arial" panose="020B0604020202020204" pitchFamily="34" charset="0"/>
              </a:rPr>
              <a:t>This message is ready to be sent, via email or WHATSAPP, to friends, relatives and acquaintances: invite your friends to join for free at </a:t>
            </a:r>
            <a:r>
              <a:rPr lang="en-GB" altLang="it-IT" sz="1400" i="1" dirty="0" err="1">
                <a:solidFill>
                  <a:srgbClr val="3A000B"/>
                </a:solidFill>
                <a:latin typeface="Verdana" panose="020B0604030504040204" pitchFamily="34" charset="0"/>
                <a:cs typeface="Arial" panose="020B0604020202020204" pitchFamily="34" charset="0"/>
              </a:rPr>
              <a:t>siteweb</a:t>
            </a:r>
            <a:r>
              <a:rPr lang="en-GB" altLang="it-IT" sz="1400" i="1" dirty="0">
                <a:solidFill>
                  <a:srgbClr val="3A000B"/>
                </a:solidFill>
                <a:latin typeface="Verdana" panose="020B0604030504040204" pitchFamily="34" charset="0"/>
                <a:cs typeface="Arial" panose="020B0604020202020204" pitchFamily="34" charset="0"/>
              </a:rPr>
              <a:t> </a:t>
            </a:r>
            <a:r>
              <a:rPr lang="it-IT" altLang="it-IT" sz="1400" i="1" dirty="0">
                <a:solidFill>
                  <a:srgbClr val="3333CC"/>
                </a:solidFill>
                <a:latin typeface="Verdana" panose="020B0604030504040204" pitchFamily="34" charset="0"/>
                <a:cs typeface="Arial" panose="020B0604020202020204" pitchFamily="34" charset="0"/>
              </a:rPr>
              <a:t>https://www.diffondilaparola.com</a:t>
            </a:r>
            <a:r>
              <a:rPr lang="it-IT" altLang="it-IT" sz="1400" i="1" dirty="0">
                <a:latin typeface="Verdana" panose="020B0604030504040204" pitchFamily="34" charset="0"/>
                <a:cs typeface="Arial" panose="020B0604020202020204" pitchFamily="34" charset="0"/>
              </a:rPr>
              <a:t> </a:t>
            </a:r>
            <a:r>
              <a:rPr lang="en-GB" altLang="it-IT" sz="1400" i="1" dirty="0">
                <a:solidFill>
                  <a:srgbClr val="3A000B"/>
                </a:solidFill>
                <a:latin typeface="Verdana" panose="020B0604030504040204" pitchFamily="34" charset="0"/>
                <a:cs typeface="Arial" panose="020B0604020202020204" pitchFamily="34" charset="0"/>
              </a:rPr>
              <a:t>to receive weekly audiovisual</a:t>
            </a:r>
            <a:r>
              <a:rPr lang="en-GB" altLang="it-IT" sz="1400" i="1" u="sng" dirty="0">
                <a:solidFill>
                  <a:srgbClr val="3A000B"/>
                </a:solidFill>
                <a:latin typeface="Verdana" panose="020B0604030504040204" pitchFamily="34" charset="0"/>
                <a:cs typeface="Arial" panose="020B0604020202020204" pitchFamily="34" charset="0"/>
              </a:rPr>
              <a:t> free forever</a:t>
            </a:r>
            <a:br>
              <a:rPr lang="it-IT" altLang="it-IT" sz="1400" i="1" dirty="0">
                <a:solidFill>
                  <a:srgbClr val="3A000B"/>
                </a:solidFill>
                <a:latin typeface="Verdana" panose="020B0604030504040204" pitchFamily="34" charset="0"/>
                <a:cs typeface="Times New Roman" panose="02020603050405020304" pitchFamily="18" charset="0"/>
              </a:rPr>
            </a:br>
            <a:r>
              <a:rPr lang="en-GB" altLang="it-IT" sz="1400" i="1" dirty="0">
                <a:solidFill>
                  <a:srgbClr val="3A000B"/>
                </a:solidFill>
                <a:latin typeface="Verdana" panose="020B0604030504040204" pitchFamily="34" charset="0"/>
                <a:cs typeface="Arial" panose="020B0604020202020204" pitchFamily="34" charset="0"/>
              </a:rPr>
              <a:t>In </a:t>
            </a:r>
            <a:r>
              <a:rPr lang="en-GB" altLang="it-IT" sz="1400" b="1" i="1" dirty="0">
                <a:solidFill>
                  <a:srgbClr val="3A000B"/>
                </a:solidFill>
                <a:latin typeface="Verdana" panose="020B0604030504040204" pitchFamily="34" charset="0"/>
                <a:cs typeface="Arial" panose="020B0604020202020204" pitchFamily="34" charset="0"/>
              </a:rPr>
              <a:t>YOUTUBE, FACEBOOK, </a:t>
            </a:r>
            <a:r>
              <a:rPr lang="it-IT" altLang="it-IT" sz="1400" b="1" i="1" dirty="0">
                <a:solidFill>
                  <a:srgbClr val="3A000B"/>
                </a:solidFill>
                <a:latin typeface="Verdana" panose="020B0604030504040204" pitchFamily="34" charset="0"/>
                <a:cs typeface="Arial" panose="020B0604020202020204" pitchFamily="34" charset="0"/>
              </a:rPr>
              <a:t>TWITTER, INSTAGRAM, LINKEDIN</a:t>
            </a:r>
            <a:r>
              <a:rPr lang="en-GB" altLang="it-IT" sz="1400" i="1" dirty="0">
                <a:solidFill>
                  <a:srgbClr val="3A000B"/>
                </a:solidFill>
                <a:latin typeface="Verdana" panose="020B0604030504040204" pitchFamily="34" charset="0"/>
                <a:cs typeface="Arial" panose="020B0604020202020204" pitchFamily="34" charset="0"/>
              </a:rPr>
              <a:t> and </a:t>
            </a:r>
            <a:r>
              <a:rPr lang="en-GB" altLang="it-IT" sz="1400" b="1" i="1" dirty="0">
                <a:solidFill>
                  <a:srgbClr val="3A000B"/>
                </a:solidFill>
                <a:latin typeface="Verdana" panose="020B0604030504040204" pitchFamily="34" charset="0"/>
                <a:cs typeface="Arial" panose="020B0604020202020204" pitchFamily="34" charset="0"/>
              </a:rPr>
              <a:t>GLORIATV</a:t>
            </a:r>
            <a:r>
              <a:rPr lang="en-GB" altLang="it-IT" sz="1400" i="1" dirty="0">
                <a:solidFill>
                  <a:srgbClr val="3A000B"/>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3A000B"/>
                </a:solidFill>
                <a:latin typeface="Verdana" panose="020B0604030504040204" pitchFamily="34" charset="0"/>
                <a:cs typeface="Arial" panose="020B0604020202020204" pitchFamily="34" charset="0"/>
              </a:rPr>
            </a:br>
            <a:r>
              <a:rPr lang="en-GB" altLang="it-IT" sz="1200" b="1" dirty="0">
                <a:solidFill>
                  <a:srgbClr val="3A000B"/>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3A000B"/>
                </a:solidFill>
                <a:latin typeface="Verdana" panose="020B0604030504040204" pitchFamily="34" charset="0"/>
                <a:cs typeface="Times New Roman" panose="02020603050405020304" pitchFamily="18" charset="0"/>
              </a:rPr>
              <a:t> </a:t>
            </a:r>
            <a:r>
              <a:rPr lang="en-GB" altLang="it-IT" sz="1200" dirty="0">
                <a:solidFill>
                  <a:srgbClr val="3A000B"/>
                </a:solidFill>
                <a:latin typeface="Verdana" panose="020B0604030504040204" pitchFamily="34" charset="0"/>
                <a:cs typeface="Times New Roman" panose="02020603050405020304" pitchFamily="18" charset="0"/>
              </a:rPr>
              <a:t>(</a:t>
            </a:r>
            <a:r>
              <a:rPr lang="en-GB" altLang="it-IT" sz="1200" i="1" dirty="0">
                <a:solidFill>
                  <a:srgbClr val="3A000B"/>
                </a:solidFill>
                <a:latin typeface="Verdana" panose="020B0604030504040204" pitchFamily="34" charset="0"/>
                <a:cs typeface="Times New Roman" panose="02020603050405020304" pitchFamily="18" charset="0"/>
              </a:rPr>
              <a:t>Mk 16, 15</a:t>
            </a:r>
            <a:r>
              <a:rPr lang="en-GB" altLang="it-IT" sz="1200" dirty="0">
                <a:solidFill>
                  <a:srgbClr val="3A000B"/>
                </a:solidFill>
                <a:latin typeface="Verdana" panose="020B0604030504040204" pitchFamily="34" charset="0"/>
                <a:cs typeface="Times New Roman" panose="02020603050405020304" pitchFamily="18" charset="0"/>
              </a:rPr>
              <a:t>)</a:t>
            </a:r>
            <a:br>
              <a:rPr lang="it-IT" altLang="it-IT" sz="1200" dirty="0">
                <a:solidFill>
                  <a:srgbClr val="3A000B"/>
                </a:solidFill>
                <a:latin typeface="Verdana" panose="020B0604030504040204" pitchFamily="34" charset="0"/>
                <a:cs typeface="Times New Roman" panose="02020603050405020304" pitchFamily="18" charset="0"/>
              </a:rPr>
            </a:br>
            <a:r>
              <a:rPr lang="en-GB" altLang="it-IT" sz="1400" dirty="0">
                <a:solidFill>
                  <a:srgbClr val="3A000B"/>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3A000B"/>
                </a:solidFill>
                <a:latin typeface="Verdana" panose="020B0604030504040204" pitchFamily="34" charset="0"/>
                <a:cs typeface="Arial" panose="020B0604020202020204" pitchFamily="34" charset="0"/>
              </a:rPr>
            </a:br>
            <a:r>
              <a:rPr lang="en-GB" altLang="it-IT" sz="1400" b="1" dirty="0">
                <a:solidFill>
                  <a:srgbClr val="3A000B"/>
                </a:solidFill>
                <a:latin typeface="Verdana" panose="020B0604030504040204" pitchFamily="34" charset="0"/>
                <a:cs typeface="Arial" panose="020B0604020202020204" pitchFamily="34" charset="0"/>
              </a:rPr>
              <a:t>DO NOT BE AFRAID! OPEN WIDE THE DOORS TO CHRIST</a:t>
            </a:r>
            <a:r>
              <a:rPr lang="en-GB" altLang="it-IT" sz="1400" dirty="0">
                <a:solidFill>
                  <a:srgbClr val="3A000B"/>
                </a:solidFill>
                <a:latin typeface="Verdana" panose="020B0604030504040204" pitchFamily="34" charset="0"/>
                <a:cs typeface="Arial" panose="020B0604020202020204" pitchFamily="34" charset="0"/>
              </a:rPr>
              <a:t> </a:t>
            </a:r>
            <a:r>
              <a:rPr lang="en-GB" altLang="it-IT" sz="1400" i="1" dirty="0">
                <a:solidFill>
                  <a:srgbClr val="3A000B"/>
                </a:solidFill>
                <a:latin typeface="Verdana" panose="020B0604030504040204" pitchFamily="34" charset="0"/>
                <a:cs typeface="Arial" panose="020B0604020202020204" pitchFamily="34" charset="0"/>
              </a:rPr>
              <a:t>(John Paul II)</a:t>
            </a:r>
            <a:br>
              <a:rPr lang="it-IT" altLang="it-IT" sz="1400" dirty="0">
                <a:solidFill>
                  <a:srgbClr val="3A000B"/>
                </a:solidFill>
                <a:latin typeface="Verdana" panose="020B0604030504040204" pitchFamily="34" charset="0"/>
                <a:cs typeface="Times New Roman" panose="02020603050405020304" pitchFamily="18" charset="0"/>
              </a:rPr>
            </a:br>
            <a:r>
              <a:rPr lang="en-GB" altLang="it-IT" sz="1400" i="1" dirty="0">
                <a:solidFill>
                  <a:srgbClr val="3A000B"/>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3A000B"/>
              </a:solidFill>
              <a:latin typeface="Verdana" panose="020B0604030504040204" pitchFamily="34" charset="0"/>
              <a:cs typeface="Arial" panose="020B0604020202020204" pitchFamily="34" charset="0"/>
            </a:endParaRPr>
          </a:p>
        </p:txBody>
      </p:sp>
      <p:pic>
        <p:nvPicPr>
          <p:cNvPr id="32774" name="Picture 6">
            <a:extLst>
              <a:ext uri="{FF2B5EF4-FFF2-40B4-BE49-F238E27FC236}">
                <a16:creationId xmlns:a16="http://schemas.microsoft.com/office/drawing/2014/main" id="{49B253BB-ED91-079B-55CF-007E3DB65B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C405B3BE-1746-A327-D28B-048855B3CF99}"/>
              </a:ext>
            </a:extLst>
          </p:cNvPr>
          <p:cNvSpPr>
            <a:spLocks noChangeArrowheads="1"/>
          </p:cNvSpPr>
          <p:nvPr/>
        </p:nvSpPr>
        <p:spPr bwMode="auto">
          <a:xfrm>
            <a:off x="1961935" y="139881"/>
            <a:ext cx="72390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effectLst/>
                <a:latin typeface="Verdana" panose="020B0604030504040204" pitchFamily="34" charset="0"/>
                <a:ea typeface="Times New Roman" panose="02020603050405020304" pitchFamily="18" charset="0"/>
                <a:cs typeface="Times New Roman" panose="02020603050405020304" pitchFamily="18" charset="0"/>
              </a:rPr>
              <a:t>The empty tomb is a sign of a new beginning for everyone </a:t>
            </a:r>
            <a:r>
              <a:rPr lang="it-IT" altLang="it-IT" sz="1800" i="1" dirty="0">
                <a:solidFill>
                  <a:srgbClr val="000000"/>
                </a:solidFill>
                <a:latin typeface="Verdana" panose="020B0604030504040204" pitchFamily="34" charset="0"/>
                <a:cs typeface="Arial" panose="020B0604020202020204" pitchFamily="34" charset="0"/>
              </a:rPr>
              <a:t>Jn 20,1-9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B62ADEFF-1D5E-52EA-A995-989590BB3C7B}"/>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7CB54396-AF0F-7D28-BC46-33005434E227}"/>
              </a:ext>
            </a:extLst>
          </p:cNvPr>
          <p:cNvSpPr>
            <a:spLocks noChangeArrowheads="1"/>
          </p:cNvSpPr>
          <p:nvPr/>
        </p:nvSpPr>
        <p:spPr bwMode="auto">
          <a:xfrm>
            <a:off x="0" y="1059490"/>
            <a:ext cx="9144000" cy="5798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Easter comes to us with a harmonious intertwining of 	               cosmic signs: spring, the first day of the week, the first 	               hour of the day. A frame of beginnings, of commencements: a new week begins (biblical unit of measurement of time), the day begins, the sun is new, the light is new. On the first day, early in the morning, they went to the tomb. </a:t>
            </a:r>
            <a:endParaRPr lang="it-IT" sz="1800" dirty="0">
              <a:effectLst/>
              <a:latin typeface="Times New Roman" panose="02020603050405020304" pitchFamily="18" charset="0"/>
              <a:ea typeface="Times New Roman" panose="02020603050405020304" pitchFamily="18" charset="0"/>
            </a:endParaRPr>
          </a:p>
          <a:p>
            <a:pPr>
              <a:buNone/>
            </a:pPr>
            <a:r>
              <a:rPr lang="en-US" sz="1800" dirty="0">
                <a:effectLst/>
                <a:latin typeface="Verdana" panose="020B0604030504040204" pitchFamily="34" charset="0"/>
                <a:ea typeface="Times New Roman" panose="02020603050405020304" pitchFamily="18" charset="0"/>
              </a:rPr>
              <a:t>   Luke has forgotten the subject, but there is no need for him to tell us who they are, everyone knows that they are them, the women, the same ones who on Friday did not retreat a millimeter from the small perimeter around the cross. Those whose hearts stopped when they heard the beating of God's heart stop. Those who on the great Saturday, the temporal hinge between the Friday of the end and the first Sunday of history, the stitching between death and the birth of life, prepared aromatic oils to counteract, as they can, death, to touch and caress again the wounds of the crucified. Luke's women are a feminine trinity (</a:t>
            </a:r>
            <a:r>
              <a:rPr lang="en-US" sz="1800" i="1" dirty="0">
                <a:effectLst/>
                <a:latin typeface="Verdana" panose="020B0604030504040204" pitchFamily="34" charset="0"/>
                <a:ea typeface="Times New Roman" panose="02020603050405020304" pitchFamily="18" charset="0"/>
              </a:rPr>
              <a:t>R. Virgili</a:t>
            </a:r>
            <a:r>
              <a:rPr lang="en-US" sz="1800" dirty="0">
                <a:effectLst/>
                <a:latin typeface="Verdana" panose="020B0604030504040204" pitchFamily="34" charset="0"/>
                <a:ea typeface="Times New Roman" panose="02020603050405020304" pitchFamily="18" charset="0"/>
              </a:rPr>
              <a:t>): they go to bring their presence and their care to the Lord. Presence: the other name of love. </a:t>
            </a:r>
            <a:endParaRPr lang="it-IT" sz="1800" dirty="0">
              <a:effectLst/>
              <a:latin typeface="Times New Roman" panose="02020603050405020304" pitchFamily="18" charset="0"/>
              <a:ea typeface="Times New Roman" panose="02020603050405020304" pitchFamily="18" charset="0"/>
            </a:endParaRPr>
          </a:p>
          <a:p>
            <a:pPr>
              <a:buNone/>
            </a:pP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   Before the empty tomb, before the absent body, a new annunciation is necessary, angels dressed in lightning: why do you seek among the dead the one who is alive? </a:t>
            </a:r>
          </a:p>
          <a:p>
            <a:pPr>
              <a:buNone/>
            </a:pPr>
            <a:r>
              <a:rPr lang="en-US" sz="1800" dirty="0">
                <a:latin typeface="Verdana" panose="020B0604030504040204" pitchFamily="34" charset="0"/>
                <a:ea typeface="Times New Roman" panose="02020603050405020304" pitchFamily="18"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cs typeface="Times New Roman" panose="02020603050405020304" pitchFamily="18" charset="0"/>
              </a:rPr>
              <a:t>He is not here. He is risen. A cascade of beauty. </a:t>
            </a:r>
            <a:endParaRPr lang="en-US" altLang="it-IT" sz="1800" dirty="0">
              <a:solidFill>
                <a:srgbClr val="000000"/>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395F4AC3-C825-CC2E-8908-0A0258AB51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15580"/>
            <a:ext cx="1800200" cy="1800200"/>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E4AC689F-C621-2F0F-8D64-EFFB30301881}"/>
              </a:ext>
            </a:extLst>
          </p:cNvPr>
          <p:cNvSpPr>
            <a:spLocks noChangeArrowheads="1"/>
          </p:cNvSpPr>
          <p:nvPr/>
        </p:nvSpPr>
        <p:spPr bwMode="auto">
          <a:xfrm>
            <a:off x="0" y="0"/>
            <a:ext cx="9144000" cy="6808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The name first of all: "the Living One", not simply one among other living things, but He who is the fullness of the action of living. And then: "he is not here"! He is there, but not here; He is alive and cannot be among dead things; He is everywhere, but not here. </a:t>
            </a:r>
            <a:endParaRPr lang="it-IT" sz="1800" dirty="0">
              <a:effectLst/>
              <a:latin typeface="Times New Roman" panose="02020603050405020304" pitchFamily="18" charset="0"/>
              <a:ea typeface="Times New Roman" panose="02020603050405020304" pitchFamily="18" charset="0"/>
            </a:endParaRPr>
          </a:p>
          <a:p>
            <a:pPr>
              <a:buNone/>
            </a:pPr>
            <a:r>
              <a:rPr lang="en-US" sz="1800" dirty="0">
                <a:effectLst/>
                <a:latin typeface="Verdana" panose="020B0604030504040204" pitchFamily="34" charset="0"/>
                <a:ea typeface="Times New Roman" panose="02020603050405020304" pitchFamily="18" charset="0"/>
              </a:rPr>
              <a:t>   The Gospel is infinite precisely because it does not end with a conclusion, but with a new beginning. </a:t>
            </a:r>
          </a:p>
          <a:p>
            <a:pPr>
              <a:buNone/>
            </a:pPr>
            <a:r>
              <a:rPr lang="en-US" sz="1800" b="1" dirty="0">
                <a:latin typeface="Verdana" panose="020B0604030504040204" pitchFamily="34" charset="0"/>
                <a:ea typeface="Times New Roman" panose="02020603050405020304" pitchFamily="18" charset="0"/>
              </a:rPr>
              <a:t>    </a:t>
            </a:r>
            <a:r>
              <a:rPr lang="en-US" sz="1800" b="1" dirty="0">
                <a:effectLst/>
                <a:latin typeface="Verdana" panose="020B0604030504040204" pitchFamily="34" charset="0"/>
                <a:ea typeface="Times New Roman" panose="02020603050405020304" pitchFamily="18" charset="0"/>
              </a:rPr>
              <a:t>Easter means passage</a:t>
            </a:r>
            <a:r>
              <a:rPr lang="en-US" sz="1800" dirty="0">
                <a:effectLst/>
                <a:latin typeface="Verdana" panose="020B0604030504040204" pitchFamily="34" charset="0"/>
                <a:ea typeface="Times New Roman" panose="02020603050405020304" pitchFamily="18" charset="0"/>
              </a:rPr>
              <a:t>: we have a God who crosses borders, a migratory God. It is not a celebration for residents or for sedentary people, but for migrants, for those who invent paths that make us start again and go beyond our ego. And they remembered His words. Women believe, because they remember. </a:t>
            </a:r>
          </a:p>
          <a:p>
            <a:pPr>
              <a:buNone/>
            </a:pPr>
            <a:r>
              <a:rPr lang="en-US" sz="1800" dirty="0">
                <a:latin typeface="Verdana" panose="020B0604030504040204" pitchFamily="34" charset="0"/>
                <a:ea typeface="Times New Roman" panose="02020603050405020304" pitchFamily="18" charset="0"/>
              </a:rPr>
              <a:t>    </a:t>
            </a:r>
            <a:r>
              <a:rPr lang="en-US" sz="1800" dirty="0">
                <a:effectLst/>
                <a:latin typeface="Verdana" panose="020B0604030504040204" pitchFamily="34" charset="0"/>
                <a:ea typeface="Times New Roman" panose="02020603050405020304" pitchFamily="18" charset="0"/>
              </a:rPr>
              <a:t>They believe without seeing; for the word of Jesus, not for that of the angels; they remember His words because they love them. Only what is dear to us remains alive in us: what is loved lives, what is much loved lives for a long time, what is worth more than life itself lives forever. For me too, believing begins with the love of the Word, of a Man. What is needed is a man with a sure step and a hand so firm that everyone can grasp it  </a:t>
            </a:r>
          </a:p>
          <a:p>
            <a:pPr>
              <a:buNone/>
            </a:pPr>
            <a:r>
              <a:rPr lang="en-US" sz="1800" dirty="0">
                <a:effectLst/>
                <a:latin typeface="Verdana" panose="020B0604030504040204" pitchFamily="34" charset="0"/>
                <a:ea typeface="Times New Roman" panose="02020603050405020304" pitchFamily="18" charset="0"/>
              </a:rPr>
              <a:t>(</a:t>
            </a:r>
            <a:r>
              <a:rPr lang="en-US" sz="1800" i="1" dirty="0">
                <a:effectLst/>
                <a:latin typeface="Verdana" panose="020B0604030504040204" pitchFamily="34" charset="0"/>
                <a:ea typeface="Times New Roman" panose="02020603050405020304" pitchFamily="18" charset="0"/>
              </a:rPr>
              <a:t>C. </a:t>
            </a:r>
            <a:r>
              <a:rPr lang="en-US" sz="1800" i="1" dirty="0" err="1">
                <a:effectLst/>
                <a:latin typeface="Verdana" panose="020B0604030504040204" pitchFamily="34" charset="0"/>
                <a:ea typeface="Times New Roman" panose="02020603050405020304" pitchFamily="18" charset="0"/>
              </a:rPr>
              <a:t>Bettocchi</a:t>
            </a:r>
            <a:r>
              <a:rPr lang="en-US" sz="1800" dirty="0">
                <a:effectLst/>
                <a:latin typeface="Verdana" panose="020B0604030504040204" pitchFamily="34" charset="0"/>
                <a:ea typeface="Times New Roman" panose="02020603050405020304" pitchFamily="18" charset="0"/>
              </a:rPr>
              <a:t>). </a:t>
            </a:r>
            <a:endParaRPr lang="it-IT" sz="1800" dirty="0">
              <a:effectLst/>
              <a:latin typeface="Times New Roman" panose="02020603050405020304" pitchFamily="18" charset="0"/>
              <a:ea typeface="Times New Roman" panose="02020603050405020304" pitchFamily="18" charset="0"/>
            </a:endParaRPr>
          </a:p>
          <a:p>
            <a:r>
              <a:rPr lang="en-US" sz="1800" dirty="0">
                <a:effectLst/>
                <a:latin typeface="Verdana" panose="020B0604030504040204" pitchFamily="34" charset="0"/>
                <a:ea typeface="Times New Roman" panose="02020603050405020304" pitchFamily="18" charset="0"/>
              </a:rPr>
              <a:t>   What is needed is the humanity of God, who does not stay far away, but enters into our panic, into our emptiness, visits the tomb, takes us by the hand and drags us out. And outside it's spring. </a:t>
            </a:r>
          </a:p>
          <a:p>
            <a:r>
              <a:rPr lang="en-US" sz="1800" b="1" dirty="0">
                <a:latin typeface="Verdana" panose="020B0604030504040204" pitchFamily="34" charset="0"/>
                <a:ea typeface="Times New Roman" panose="02020603050405020304" pitchFamily="18" charset="0"/>
              </a:rPr>
              <a:t>   </a:t>
            </a:r>
            <a:r>
              <a:rPr lang="en-US" sz="1800" b="1" dirty="0">
                <a:effectLst/>
                <a:latin typeface="Verdana" panose="020B0604030504040204" pitchFamily="34" charset="0"/>
                <a:ea typeface="Times New Roman" panose="02020603050405020304" pitchFamily="18" charset="0"/>
              </a:rPr>
              <a:t>Here is the heart of Easter: good is deeper than evil. </a:t>
            </a:r>
            <a:r>
              <a:rPr lang="en-US" altLang="it-IT" sz="2000" dirty="0">
                <a:solidFill>
                  <a:srgbClr val="FF0000"/>
                </a:solidFill>
                <a:latin typeface="Verdana" panose="020B0604030504040204" pitchFamily="34" charset="0"/>
                <a:cs typeface="Times New Roman" panose="02020603050405020304" pitchFamily="18" charset="0"/>
              </a:rPr>
              <a:t>Sincere wishes for a Happy Easter! Christ is risen to resurrect us with him.</a:t>
            </a: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7FD23475-4477-D29F-2B81-1A410BF56FF9}"/>
              </a:ext>
            </a:extLst>
          </p:cNvPr>
          <p:cNvSpPr>
            <a:spLocks noChangeArrowheads="1"/>
          </p:cNvSpPr>
          <p:nvPr/>
        </p:nvSpPr>
        <p:spPr bwMode="auto">
          <a:xfrm>
            <a:off x="10668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ATTI</a:t>
            </a:r>
          </a:p>
        </p:txBody>
      </p:sp>
      <p:sp>
        <p:nvSpPr>
          <p:cNvPr id="5123" name="Rectangle 157">
            <a:extLst>
              <a:ext uri="{FF2B5EF4-FFF2-40B4-BE49-F238E27FC236}">
                <a16:creationId xmlns:a16="http://schemas.microsoft.com/office/drawing/2014/main" id="{5042FAB6-4C8B-2199-EEE1-D4F5EC76FBBB}"/>
              </a:ext>
            </a:extLst>
          </p:cNvPr>
          <p:cNvSpPr>
            <a:spLocks noChangeArrowheads="1"/>
          </p:cNvSpPr>
          <p:nvPr/>
        </p:nvSpPr>
        <p:spPr bwMode="auto">
          <a:xfrm>
            <a:off x="1295400" y="1447800"/>
            <a:ext cx="3200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quei giorni, </a:t>
            </a:r>
            <a:r>
              <a:rPr lang="it-IT" altLang="it-IT" sz="1800">
                <a:solidFill>
                  <a:srgbClr val="000000"/>
                </a:solidFill>
                <a:latin typeface="Verdana" panose="020B0604030504040204" pitchFamily="34" charset="0"/>
                <a:cs typeface="Times New Roman" panose="02020603050405020304" pitchFamily="18" charset="0"/>
              </a:rPr>
              <a:t>Pietro prese la parola e disse: «Voi sapete ciò che è accaduto in tutta la Giudea, cominciando dalla Galilea, dopo il battesimo predicato da Giovanni; </a:t>
            </a:r>
            <a:r>
              <a:rPr lang="it-IT" altLang="it-IT" sz="1800" i="1">
                <a:solidFill>
                  <a:srgbClr val="000000"/>
                </a:solidFill>
                <a:latin typeface="Verdana" panose="020B0604030504040204" pitchFamily="34" charset="0"/>
                <a:cs typeface="Times New Roman" panose="02020603050405020304" pitchFamily="18" charset="0"/>
              </a:rPr>
              <a:t>(At 10, 34.37)</a:t>
            </a:r>
          </a:p>
        </p:txBody>
      </p:sp>
      <p:sp>
        <p:nvSpPr>
          <p:cNvPr id="5124" name="Rectangle 158">
            <a:extLst>
              <a:ext uri="{FF2B5EF4-FFF2-40B4-BE49-F238E27FC236}">
                <a16:creationId xmlns:a16="http://schemas.microsoft.com/office/drawing/2014/main" id="{20E84BC6-1569-4518-B9E8-8740BE0FE3D5}"/>
              </a:ext>
            </a:extLst>
          </p:cNvPr>
          <p:cNvSpPr>
            <a:spLocks noChangeArrowheads="1"/>
          </p:cNvSpPr>
          <p:nvPr/>
        </p:nvSpPr>
        <p:spPr bwMode="auto">
          <a:xfrm>
            <a:off x="4572000" y="1447800"/>
            <a:ext cx="3581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ahoma" panose="020B0604030504040204" pitchFamily="34" charset="0"/>
              </a:rPr>
              <a:t>In those days, </a:t>
            </a:r>
            <a:r>
              <a:rPr lang="en-GB" altLang="it-IT" sz="1800">
                <a:solidFill>
                  <a:srgbClr val="000000"/>
                </a:solidFill>
                <a:latin typeface="Verdana" panose="020B0604030504040204" pitchFamily="34" charset="0"/>
                <a:cs typeface="Tahoma" panose="020B0604030504040204" pitchFamily="34" charset="0"/>
              </a:rPr>
              <a:t>Peter spoke to them: "No doubt you have heard of the event that occurred throughout the whole country of the Jews, beginning from Galilee, after the baptism John preached.</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(Acts 10: 34.37)</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AEAC99E8-94FB-876B-66D6-4392EA2EF6AB}"/>
              </a:ext>
            </a:extLst>
          </p:cNvPr>
          <p:cNvSpPr>
            <a:spLocks noChangeArrowheads="1"/>
          </p:cNvSpPr>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27031" name="Rectangle 375">
            <a:extLst>
              <a:ext uri="{FF2B5EF4-FFF2-40B4-BE49-F238E27FC236}">
                <a16:creationId xmlns:a16="http://schemas.microsoft.com/office/drawing/2014/main" id="{4D7C2F32-01B6-48DC-3D1E-4A875F6AFB29}"/>
              </a:ext>
            </a:extLst>
          </p:cNvPr>
          <p:cNvSpPr>
            <a:spLocks noChangeArrowheads="1"/>
          </p:cNvSpPr>
          <p:nvPr/>
        </p:nvSpPr>
        <p:spPr bwMode="auto">
          <a:xfrm>
            <a:off x="838200" y="0"/>
            <a:ext cx="7924800" cy="923925"/>
          </a:xfrm>
          <a:prstGeom prst="rect">
            <a:avLst/>
          </a:prstGeom>
          <a:solidFill>
            <a:srgbClr val="FFFFCC"/>
          </a:solidFill>
          <a:ln w="9525">
            <a:solidFill>
              <a:srgbClr val="FFFF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00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FF0000"/>
                </a:solidFill>
                <a:effectLst>
                  <a:outerShdw blurRad="38100" dist="38100" dir="2700000" algn="tl">
                    <a:srgbClr val="000000"/>
                  </a:outerShdw>
                </a:effectLst>
                <a:latin typeface="Verdana" panose="020B0604030504040204" pitchFamily="34" charset="0"/>
              </a:rPr>
              <a:t> </a:t>
            </a:r>
            <a:r>
              <a:rPr lang="it-IT" altLang="it-IT" sz="2000" b="1">
                <a:solidFill>
                  <a:srgbClr val="FF0000"/>
                </a:solidFill>
                <a:effectLst>
                  <a:outerShdw blurRad="38100" dist="38100" dir="2700000" algn="tl">
                    <a:srgbClr val="000000"/>
                  </a:outerShdw>
                </a:effectLst>
                <a:latin typeface="Verdana" panose="020B0604030504040204" pitchFamily="34" charset="0"/>
              </a:rPr>
              <a:t>  </a:t>
            </a:r>
          </a:p>
          <a:p>
            <a:pPr algn="ctr" eaLnBrk="1" hangingPunct="1"/>
            <a:endParaRPr lang="it-IT" altLang="it-IT" sz="800" b="1">
              <a:solidFill>
                <a:srgbClr val="FF0000"/>
              </a:solidFill>
              <a:effectLst>
                <a:outerShdw blurRad="38100" dist="38100" dir="2700000" algn="tl">
                  <a:srgbClr val="000000"/>
                </a:outerShdw>
              </a:effectLst>
              <a:latin typeface="Verdana" panose="020B0604030504040204" pitchFamily="34" charset="0"/>
            </a:endParaRPr>
          </a:p>
          <a:p>
            <a:pPr algn="ctr" eaLnBrk="1" hangingPunct="1"/>
            <a:r>
              <a:rPr lang="it-IT" altLang="it-IT" sz="1400">
                <a:solidFill>
                  <a:srgbClr val="0000FF"/>
                </a:solidFill>
                <a:latin typeface="Verdana" panose="020B0604030504040204" pitchFamily="34" charset="0"/>
              </a:rPr>
              <a:t>https://www.diffondilaparola.com</a:t>
            </a:r>
          </a:p>
          <a:p>
            <a:pPr algn="ctr" eaLnBrk="1" hangingPunct="1"/>
            <a:endParaRPr lang="it-IT" altLang="it-IT" sz="800">
              <a:solidFill>
                <a:srgbClr val="0000FF"/>
              </a:solidFill>
              <a:latin typeface="Verdana" panose="020B0604030504040204" pitchFamily="34" charset="0"/>
            </a:endParaRPr>
          </a:p>
        </p:txBody>
      </p:sp>
      <p:pic>
        <p:nvPicPr>
          <p:cNvPr id="5270" name="Picture 150">
            <a:extLst>
              <a:ext uri="{FF2B5EF4-FFF2-40B4-BE49-F238E27FC236}">
                <a16:creationId xmlns:a16="http://schemas.microsoft.com/office/drawing/2014/main" id="{355999B0-C92A-4EF6-C3DD-D74499F2A4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8425" y="3733800"/>
            <a:ext cx="2441575" cy="2514600"/>
          </a:xfrm>
          <a:prstGeom prst="rect">
            <a:avLst/>
          </a:prstGeom>
          <a:noFill/>
          <a:extLst>
            <a:ext uri="{909E8E84-426E-40DD-AFC4-6F175D3DCCD1}">
              <a14:hiddenFill xmlns:a14="http://schemas.microsoft.com/office/drawing/2010/main">
                <a:solidFill>
                  <a:srgbClr val="FFFFFF"/>
                </a:solidFill>
              </a14:hiddenFill>
            </a:ext>
          </a:extLst>
        </p:spPr>
      </p:pic>
      <p:pic>
        <p:nvPicPr>
          <p:cNvPr id="5271" name="Picture 151">
            <a:extLst>
              <a:ext uri="{FF2B5EF4-FFF2-40B4-BE49-F238E27FC236}">
                <a16:creationId xmlns:a16="http://schemas.microsoft.com/office/drawing/2014/main" id="{2619DAC7-9380-B250-6159-D6D3BC4754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733800"/>
            <a:ext cx="3048000" cy="2508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39E92CA-EF2D-9E26-B49D-DB4921F1E407}"/>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E93C1500-0CAC-5FCA-1C19-5A35D0BB6FC8}"/>
              </a:ext>
            </a:extLst>
          </p:cNvPr>
          <p:cNvSpPr>
            <a:spLocks noChangeArrowheads="1"/>
          </p:cNvSpPr>
          <p:nvPr/>
        </p:nvSpPr>
        <p:spPr bwMode="auto">
          <a:xfrm>
            <a:off x="0" y="5638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You know how God anointed Jesus the Nazarean with Holy Spirit and power. He went about doing good and healing all who were under the devil's power, because God was with him;</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a:t>
            </a:r>
            <a:r>
              <a:rPr lang="en-GB" altLang="it-IT" sz="1800" i="1">
                <a:solidFill>
                  <a:schemeClr val="bg1"/>
                </a:solidFill>
                <a:latin typeface="Verdana" panose="020B0604030504040204" pitchFamily="34" charset="0"/>
                <a:cs typeface="Tahoma" panose="020B0604030504040204" pitchFamily="34" charset="0"/>
              </a:rPr>
              <a:t> 10: 38)</a:t>
            </a:r>
            <a:endParaRPr lang="it-IT" altLang="it-IT" sz="1800" i="1">
              <a:solidFill>
                <a:schemeClr val="bg1"/>
              </a:solidFill>
              <a:latin typeface="Verdana" panose="020B0604030504040204" pitchFamily="34" charset="0"/>
              <a:cs typeface="Tahoma" panose="020B0604030504040204" pitchFamily="34" charset="0"/>
            </a:endParaRPr>
          </a:p>
        </p:txBody>
      </p:sp>
      <p:sp>
        <p:nvSpPr>
          <p:cNvPr id="7172" name="Rectangle 50">
            <a:extLst>
              <a:ext uri="{FF2B5EF4-FFF2-40B4-BE49-F238E27FC236}">
                <a16:creationId xmlns:a16="http://schemas.microsoft.com/office/drawing/2014/main" id="{44833EE7-164E-302A-D34D-9266D5BE5B16}"/>
              </a:ext>
            </a:extLst>
          </p:cNvPr>
          <p:cNvSpPr>
            <a:spLocks noChangeArrowheads="1"/>
          </p:cNvSpPr>
          <p:nvPr/>
        </p:nvSpPr>
        <p:spPr bwMode="auto">
          <a:xfrm>
            <a:off x="0" y="533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cioè come Dio consacrò in Spirito Santo e potenza Gesù di Nàzaret, il quale passò beneficando e risanando tutti coloro che stavano sotto il potere del diavolo, perché Dio era con lui.</a:t>
            </a:r>
            <a:r>
              <a:rPr lang="it-IT" altLang="it-IT" sz="1800" i="1">
                <a:solidFill>
                  <a:schemeClr val="bg1"/>
                </a:solidFill>
                <a:latin typeface="Verdana" panose="020B0604030504040204" pitchFamily="34" charset="0"/>
                <a:cs typeface="Times New Roman" panose="02020603050405020304" pitchFamily="18" charset="0"/>
              </a:rPr>
              <a:t> (At 10, 38)</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213D918A-A760-23E8-EA46-DA07181D497E}"/>
              </a:ext>
            </a:extLst>
          </p:cNvPr>
          <p:cNvSpPr>
            <a:spLocks noGrp="1" noChangeArrowheads="1"/>
          </p:cNvSpPr>
          <p:nvPr>
            <p:ph type="title"/>
          </p:nvPr>
        </p:nvSpPr>
        <p:spPr>
          <a:xfrm>
            <a:off x="152400" y="914400"/>
            <a:ext cx="8991600" cy="1143000"/>
          </a:xfrm>
        </p:spPr>
        <p:txBody>
          <a:bodyPr/>
          <a:lstStyle/>
          <a:p>
            <a:pPr algn="l"/>
            <a:r>
              <a:rPr lang="it-IT" altLang="it-IT" sz="1800">
                <a:solidFill>
                  <a:schemeClr val="bg1"/>
                </a:solidFill>
                <a:latin typeface="Verdana" panose="020B0604030504040204" pitchFamily="34" charset="0"/>
                <a:cs typeface="Times New Roman" panose="02020603050405020304" pitchFamily="18" charset="0"/>
              </a:rPr>
              <a:t>    E noi siamo testimoni di tutte le cose da lui compiute nella regione dei Giudei e in Gerusalemme. Essi lo uccisero appendendolo a una croce, ma Dio lo ha risuscitato al terzo giorno e volle che si manifestasse,                   </a:t>
            </a:r>
            <a:r>
              <a:rPr lang="it-IT" altLang="it-IT" sz="1800" i="1">
                <a:solidFill>
                  <a:schemeClr val="bg1"/>
                </a:solidFill>
                <a:latin typeface="Verdana" panose="020B0604030504040204" pitchFamily="34" charset="0"/>
                <a:cs typeface="Times New Roman" panose="02020603050405020304" pitchFamily="18" charset="0"/>
              </a:rPr>
              <a:t>(At 10, 39-40)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407C00B8-CB94-9AE9-5626-A863F3DB513C}"/>
              </a:ext>
            </a:extLst>
          </p:cNvPr>
          <p:cNvSpPr>
            <a:spLocks noChangeArrowheads="1"/>
          </p:cNvSpPr>
          <p:nvPr/>
        </p:nvSpPr>
        <p:spPr bwMode="auto">
          <a:xfrm>
            <a:off x="152400" y="4876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ahoma" panose="020B0604030504040204" pitchFamily="34" charset="0"/>
              </a:rPr>
              <a:t>we are witnesses of all that he did throughout the country </a:t>
            </a:r>
          </a:p>
          <a:p>
            <a:pPr algn="l"/>
            <a:r>
              <a:rPr lang="en-GB" altLang="it-IT" sz="1800">
                <a:solidFill>
                  <a:schemeClr val="bg1"/>
                </a:solidFill>
                <a:latin typeface="Verdana" panose="020B0604030504040204" pitchFamily="34" charset="0"/>
                <a:cs typeface="Tahoma" panose="020B0604030504040204" pitchFamily="34" charset="0"/>
              </a:rPr>
              <a:t>of the Jews and in Jerusalem itself. Yet they put him to </a:t>
            </a:r>
          </a:p>
          <a:p>
            <a:pPr algn="l"/>
            <a:r>
              <a:rPr lang="en-GB" altLang="it-IT" sz="1800">
                <a:solidFill>
                  <a:schemeClr val="bg1"/>
                </a:solidFill>
                <a:latin typeface="Verdana" panose="020B0604030504040204" pitchFamily="34" charset="0"/>
                <a:cs typeface="Tahoma" panose="020B0604030504040204" pitchFamily="34" charset="0"/>
              </a:rPr>
              <a:t>death by hanging him on a wooden cross. But God raised him to life on the third day and let him manifest himself,</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10: 39-40)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22" name="Rectangle 2">
            <a:extLst>
              <a:ext uri="{FF2B5EF4-FFF2-40B4-BE49-F238E27FC236}">
                <a16:creationId xmlns:a16="http://schemas.microsoft.com/office/drawing/2014/main" id="{E329E8A7-4376-F04C-7F92-8ACB7133AEA0}"/>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non a tutto il popolo, ma a testimoni prescelti da Dio, a noi che abbiamo mangiato e bevuto con lui dopo la sua risurrezione dai morti. E ci ha ordinato di annunciare al popolo e di testimoniare che egli è il giudice dei vivi e dei morti, costituito da Dio.</a:t>
            </a:r>
            <a:r>
              <a:rPr lang="it-IT" altLang="it-IT" sz="1800" i="1">
                <a:solidFill>
                  <a:schemeClr val="bg1"/>
                </a:solidFill>
                <a:latin typeface="Verdana" panose="020B0604030504040204" pitchFamily="34" charset="0"/>
                <a:cs typeface="Times New Roman" panose="02020603050405020304" pitchFamily="18" charset="0"/>
              </a:rPr>
              <a:t> (At 10, 41-42)</a:t>
            </a:r>
          </a:p>
        </p:txBody>
      </p:sp>
      <p:sp>
        <p:nvSpPr>
          <p:cNvPr id="184324" name="Rectangle 4">
            <a:extLst>
              <a:ext uri="{FF2B5EF4-FFF2-40B4-BE49-F238E27FC236}">
                <a16:creationId xmlns:a16="http://schemas.microsoft.com/office/drawing/2014/main" id="{68E2F8D3-CA6E-F433-C7F1-64A7DA853523}"/>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not to all the people, but to the witnesses that were chosen beforehand by God - to us who ate and drank with him after his resurrection from death. And he commanded us to preach to the people and to bear witness that he is the one appointed by God to judge the living and the dead.</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10: 41-42)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2514" name="Rectangle 2">
            <a:extLst>
              <a:ext uri="{FF2B5EF4-FFF2-40B4-BE49-F238E27FC236}">
                <a16:creationId xmlns:a16="http://schemas.microsoft.com/office/drawing/2014/main" id="{6448E69C-DB1D-9AF1-BAA3-BAA0F291916A}"/>
              </a:ext>
            </a:extLst>
          </p:cNvPr>
          <p:cNvSpPr>
            <a:spLocks noGrp="1" noChangeArrowheads="1"/>
          </p:cNvSpPr>
          <p:nvPr>
            <p:ph type="title"/>
          </p:nvPr>
        </p:nvSpPr>
        <p:spPr>
          <a:xfrm>
            <a:off x="228600" y="685800"/>
            <a:ext cx="8610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 lui tutti i profeti danno questa testimonianza: chiunque crede in lui riceve il perdono dei peccati per mezzo del suo nome». </a:t>
            </a:r>
            <a:r>
              <a:rPr lang="it-IT" altLang="it-IT" sz="1800" i="1">
                <a:solidFill>
                  <a:schemeClr val="bg1"/>
                </a:solidFill>
                <a:latin typeface="Verdana" panose="020B0604030504040204" pitchFamily="34" charset="0"/>
                <a:cs typeface="Times New Roman" panose="02020603050405020304" pitchFamily="18" charset="0"/>
              </a:rPr>
              <a:t>(At 10, 43)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2516" name="Rectangle 4">
            <a:extLst>
              <a:ext uri="{FF2B5EF4-FFF2-40B4-BE49-F238E27FC236}">
                <a16:creationId xmlns:a16="http://schemas.microsoft.com/office/drawing/2014/main" id="{E1EE8F61-E3D6-A709-D1DE-6828359F352F}"/>
              </a:ext>
            </a:extLst>
          </p:cNvPr>
          <p:cNvSpPr>
            <a:spLocks noChangeArrowheads="1"/>
          </p:cNvSpPr>
          <p:nvPr/>
        </p:nvSpPr>
        <p:spPr bwMode="auto">
          <a:xfrm>
            <a:off x="457200" y="5410200"/>
            <a:ext cx="8077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All the prophets say of him, that everyone who believes in him has forgiveness of sins through his Name."</a:t>
            </a:r>
            <a:r>
              <a:rPr lang="en-GB" altLang="it-IT" sz="1800" i="1">
                <a:solidFill>
                  <a:schemeClr val="bg1"/>
                </a:solidFill>
                <a:latin typeface="Verdana" panose="020B0604030504040204" pitchFamily="34" charset="0"/>
                <a:cs typeface="Times New Roman" panose="02020603050405020304" pitchFamily="18" charset="0"/>
              </a:rPr>
              <a:t> (Acts 10: 43)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A38C3D15-E18C-3CF8-1EAA-A861D01DEFFD}"/>
              </a:ext>
            </a:extLst>
          </p:cNvPr>
          <p:cNvSpPr>
            <a:spLocks noGrp="1" noChangeArrowheads="1"/>
          </p:cNvSpPr>
          <p:nvPr>
            <p:ph type="title"/>
          </p:nvPr>
        </p:nvSpPr>
        <p:spPr>
          <a:xfrm>
            <a:off x="4572000" y="12954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COLOSSIAN</a:t>
            </a:r>
            <a:r>
              <a:rPr lang="en-US" altLang="it-IT" sz="1800">
                <a:solidFill>
                  <a:srgbClr val="320011"/>
                </a:solidFill>
                <a:latin typeface="Verdana" panose="020B0604030504040204" pitchFamily="34" charset="0"/>
                <a:cs typeface="Arial" panose="020B0604020202020204" pitchFamily="34" charset="0"/>
              </a:rPr>
              <a:t>S </a:t>
            </a:r>
          </a:p>
        </p:txBody>
      </p:sp>
      <p:sp>
        <p:nvSpPr>
          <p:cNvPr id="202765" name="Rectangle 13">
            <a:extLst>
              <a:ext uri="{FF2B5EF4-FFF2-40B4-BE49-F238E27FC236}">
                <a16:creationId xmlns:a16="http://schemas.microsoft.com/office/drawing/2014/main" id="{D31BA151-A3F9-0EEC-0B7C-E6BEC299799F}"/>
              </a:ext>
            </a:extLst>
          </p:cNvPr>
          <p:cNvSpPr>
            <a:spLocks noChangeArrowheads="1"/>
          </p:cNvSpPr>
          <p:nvPr/>
        </p:nvSpPr>
        <p:spPr bwMode="auto">
          <a:xfrm>
            <a:off x="762000" y="0"/>
            <a:ext cx="7848600" cy="957263"/>
          </a:xfrm>
          <a:prstGeom prst="rect">
            <a:avLst/>
          </a:prstGeom>
          <a:solidFill>
            <a:srgbClr val="FFFFCC"/>
          </a:solidFill>
          <a:ln w="9525">
            <a:solidFill>
              <a:srgbClr val="FFFFCC"/>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FF00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FF00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FF0000"/>
                </a:solidFill>
                <a:effectLst>
                  <a:outerShdw blurRad="38100" dist="38100" dir="2700000" algn="tl">
                    <a:srgbClr val="000000"/>
                  </a:outerShdw>
                </a:effectLst>
                <a:latin typeface="Verdana" panose="020B0604030504040204" pitchFamily="34" charset="0"/>
              </a:rPr>
              <a:t>CUORE                                                                                      </a:t>
            </a:r>
            <a:r>
              <a:rPr lang="it-IT"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rgbClr val="FF00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800" b="1">
              <a:solidFill>
                <a:srgbClr val="FF00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16D21227-F851-D4F4-8CF1-E1CF66C67001}"/>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COLOSSESI</a:t>
            </a:r>
          </a:p>
        </p:txBody>
      </p:sp>
      <p:sp>
        <p:nvSpPr>
          <p:cNvPr id="11269" name="Rectangle 205">
            <a:extLst>
              <a:ext uri="{FF2B5EF4-FFF2-40B4-BE49-F238E27FC236}">
                <a16:creationId xmlns:a16="http://schemas.microsoft.com/office/drawing/2014/main" id="{527DF925-5214-7C97-E000-3CE74EABF684}"/>
              </a:ext>
            </a:extLst>
          </p:cNvPr>
          <p:cNvSpPr>
            <a:spLocks noChangeArrowheads="1"/>
          </p:cNvSpPr>
          <p:nvPr/>
        </p:nvSpPr>
        <p:spPr bwMode="auto">
          <a:xfrm>
            <a:off x="1295400" y="1905000"/>
            <a:ext cx="33528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se siete risorti con Cristo, cercate le cose di lassù, dove è Cristo, seduto alla destra di Dio;</a:t>
            </a:r>
            <a:r>
              <a:rPr lang="it-IT" altLang="it-IT" sz="1800" i="1">
                <a:solidFill>
                  <a:srgbClr val="000000"/>
                </a:solidFill>
                <a:latin typeface="Verdana" panose="020B0604030504040204" pitchFamily="34" charset="0"/>
                <a:cs typeface="Times New Roman" panose="02020603050405020304" pitchFamily="18" charset="0"/>
              </a:rPr>
              <a:t> (Col 3, 1)</a:t>
            </a:r>
          </a:p>
        </p:txBody>
      </p:sp>
      <p:sp>
        <p:nvSpPr>
          <p:cNvPr id="11270" name="Rectangle 206">
            <a:extLst>
              <a:ext uri="{FF2B5EF4-FFF2-40B4-BE49-F238E27FC236}">
                <a16:creationId xmlns:a16="http://schemas.microsoft.com/office/drawing/2014/main" id="{FC1BB8CE-BAF3-B335-3A69-A2B1E759E876}"/>
              </a:ext>
            </a:extLst>
          </p:cNvPr>
          <p:cNvSpPr>
            <a:spLocks noChangeArrowheads="1"/>
          </p:cNvSpPr>
          <p:nvPr/>
        </p:nvSpPr>
        <p:spPr bwMode="auto">
          <a:xfrm>
            <a:off x="4648200" y="18288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if you are risen  with Christ, seek the things that are above, where Christ is seated at the right hand of God. </a:t>
            </a:r>
            <a:r>
              <a:rPr lang="en-GB" altLang="it-IT" sz="1800" i="1">
                <a:solidFill>
                  <a:srgbClr val="000000"/>
                </a:solidFill>
                <a:latin typeface="Verdana" panose="020B0604030504040204" pitchFamily="34" charset="0"/>
                <a:cs typeface="Times New Roman" panose="02020603050405020304" pitchFamily="18" charset="0"/>
              </a:rPr>
              <a:t>(Col 3: 1)</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5D8E4AF2-47FB-99F1-8BFE-9D0FCDDF1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14" name="Picture 150">
            <a:extLst>
              <a:ext uri="{FF2B5EF4-FFF2-40B4-BE49-F238E27FC236}">
                <a16:creationId xmlns:a16="http://schemas.microsoft.com/office/drawing/2014/main" id="{7E7BE2B3-7E28-E496-EB0A-FD98843FE1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505200"/>
            <a:ext cx="2176463" cy="2743200"/>
          </a:xfrm>
          <a:prstGeom prst="rect">
            <a:avLst/>
          </a:prstGeom>
          <a:noFill/>
          <a:extLst>
            <a:ext uri="{909E8E84-426E-40DD-AFC4-6F175D3DCCD1}">
              <a14:hiddenFill xmlns:a14="http://schemas.microsoft.com/office/drawing/2010/main">
                <a:solidFill>
                  <a:srgbClr val="FFFFFF"/>
                </a:solidFill>
              </a14:hiddenFill>
            </a:ext>
          </a:extLst>
        </p:spPr>
      </p:pic>
      <p:pic>
        <p:nvPicPr>
          <p:cNvPr id="11416" name="Picture 152">
            <a:extLst>
              <a:ext uri="{FF2B5EF4-FFF2-40B4-BE49-F238E27FC236}">
                <a16:creationId xmlns:a16="http://schemas.microsoft.com/office/drawing/2014/main" id="{BD7E6606-135E-1124-4AA9-F5E8E17859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352800"/>
            <a:ext cx="3074988" cy="2914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91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3F50040B-2927-2DC3-7C24-660D1858CF61}"/>
              </a:ext>
            </a:extLst>
          </p:cNvPr>
          <p:cNvSpPr>
            <a:spLocks noGrp="1" noChangeArrowheads="1"/>
          </p:cNvSpPr>
          <p:nvPr>
            <p:ph type="title"/>
          </p:nvPr>
        </p:nvSpPr>
        <p:spPr>
          <a:xfrm>
            <a:off x="0" y="762000"/>
            <a:ext cx="9144000" cy="838200"/>
          </a:xfrm>
        </p:spPr>
        <p:txBody>
          <a:bodyPr/>
          <a:lstStyle/>
          <a:p>
            <a:pPr algn="r" eaLnBrk="1" hangingPunct="1"/>
            <a:r>
              <a:rPr lang="it-IT" altLang="it-IT" sz="1800">
                <a:solidFill>
                  <a:srgbClr val="FFFFFF"/>
                </a:solidFill>
                <a:latin typeface="Verdana" panose="020B0604030504040204" pitchFamily="34" charset="0"/>
                <a:cs typeface="Times New Roman" panose="02020603050405020304" pitchFamily="18" charset="0"/>
              </a:rPr>
              <a:t>rivolgete il pensiero alle cose di lassù, non a quelle della terra. Voi infatti siete morti e la vostra vita è nascosta con Cristo in Dio! Quando Cristo, vostra vita, sarà manifestato, allora anche voi apparirete con lui nella gloria.</a:t>
            </a:r>
            <a:r>
              <a:rPr lang="it-IT" altLang="it-IT" sz="1800" i="1">
                <a:solidFill>
                  <a:srgbClr val="FFFFFF"/>
                </a:solidFill>
                <a:latin typeface="Verdana" panose="020B0604030504040204" pitchFamily="34" charset="0"/>
                <a:cs typeface="Times New Roman" panose="02020603050405020304" pitchFamily="18" charset="0"/>
              </a:rPr>
              <a:t>                        (Col 3, 2-4)</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75751418-DF36-B92D-FA08-813E7B517D29}"/>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Set your mind on the things that are above, not on earthly things. For you have died and your life is now hidden with Christ in God. When Christ, who is your life, reveals himself, you also will be revealed with him in Glory.</a:t>
            </a:r>
            <a:r>
              <a:rPr lang="en-GB" altLang="it-IT" sz="1800" i="1">
                <a:solidFill>
                  <a:srgbClr val="FFFFFF"/>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rgbClr val="FFFFFF"/>
                </a:solidFill>
                <a:latin typeface="Verdana" panose="020B0604030504040204" pitchFamily="34" charset="0"/>
                <a:cs typeface="Times New Roman" panose="02020603050405020304" pitchFamily="18" charset="0"/>
              </a:rPr>
              <a:t>(Col 3: 2-4)</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59D6295D-8236-95A5-A836-AC72D2393B95}"/>
              </a:ext>
            </a:extLst>
          </p:cNvPr>
          <p:cNvSpPr>
            <a:spLocks noGrp="1" noChangeArrowheads="1"/>
          </p:cNvSpPr>
          <p:nvPr>
            <p:ph type="title"/>
          </p:nvPr>
        </p:nvSpPr>
        <p:spPr>
          <a:xfrm>
            <a:off x="4343400" y="12192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E2335EA3-E517-2A68-7EC3-FE63A7082863}"/>
              </a:ext>
            </a:extLst>
          </p:cNvPr>
          <p:cNvSpPr>
            <a:spLocks noChangeArrowheads="1"/>
          </p:cNvSpPr>
          <p:nvPr/>
        </p:nvSpPr>
        <p:spPr bwMode="auto">
          <a:xfrm>
            <a:off x="1295400" y="16764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Il primo giorno della settimana, Maria di Màgdala si recò al sepolcro di mattino, quando era ancora buio, e vide che la pietra era stata tolta dal sepolcro.</a:t>
            </a:r>
            <a:r>
              <a:rPr lang="it-IT" altLang="it-IT" sz="1800" i="1">
                <a:solidFill>
                  <a:srgbClr val="000000"/>
                </a:solidFill>
                <a:latin typeface="Verdana" panose="020B0604030504040204" pitchFamily="34" charset="0"/>
                <a:cs typeface="Times New Roman" panose="02020603050405020304" pitchFamily="18" charset="0"/>
              </a:rPr>
              <a:t> (Gv 20, 1)</a:t>
            </a:r>
          </a:p>
        </p:txBody>
      </p:sp>
      <p:sp>
        <p:nvSpPr>
          <p:cNvPr id="17412" name="Rectangle 6">
            <a:extLst>
              <a:ext uri="{FF2B5EF4-FFF2-40B4-BE49-F238E27FC236}">
                <a16:creationId xmlns:a16="http://schemas.microsoft.com/office/drawing/2014/main" id="{F3A43F2B-6487-9AE6-8744-9B9746261171}"/>
              </a:ext>
            </a:extLst>
          </p:cNvPr>
          <p:cNvSpPr>
            <a:spLocks noChangeArrowheads="1"/>
          </p:cNvSpPr>
          <p:nvPr/>
        </p:nvSpPr>
        <p:spPr bwMode="auto">
          <a:xfrm>
            <a:off x="4572000" y="15240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Now, on the first day after the sabbath, Mary of Magdala came to the tomb early in the morning, while it was still dark and she saw that the stone blocking the tomb had been moved away. </a:t>
            </a:r>
          </a:p>
          <a:p>
            <a:pPr eaLnBrk="1" fontAlgn="t"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2236943D-0356-63D4-E6B9-0D821FCB99F1}"/>
              </a:ext>
            </a:extLst>
          </p:cNvPr>
          <p:cNvSpPr>
            <a:spLocks noChangeArrowheads="1"/>
          </p:cNvSpPr>
          <p:nvPr/>
        </p:nvSpPr>
        <p:spPr bwMode="auto">
          <a:xfrm>
            <a:off x="762000" y="0"/>
            <a:ext cx="7848600" cy="833438"/>
          </a:xfrm>
          <a:prstGeom prst="rect">
            <a:avLst/>
          </a:prstGeom>
          <a:solidFill>
            <a:srgbClr val="FFFFCC"/>
          </a:solidFill>
          <a:ln w="9525">
            <a:solidFill>
              <a:srgbClr val="FFFFCC"/>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cs typeface="Arial" panose="020B0604020202020204" pitchFamily="34" charset="0"/>
            </a:endParaRPr>
          </a:p>
          <a:p>
            <a:pPr algn="ctr" eaLnBrk="1" hangingPunct="1"/>
            <a:r>
              <a:rPr lang="it-IT" altLang="it-IT" sz="2000" b="1">
                <a:solidFill>
                  <a:srgbClr val="FF0000"/>
                </a:solidFill>
                <a:latin typeface="Verdana" panose="020B0604030504040204" pitchFamily="34" charset="0"/>
                <a:cs typeface="Arial" panose="020B0604020202020204" pitchFamily="34" charset="0"/>
              </a:rPr>
              <a:t>Allelulia, alleluia, alleluia!</a:t>
            </a:r>
          </a:p>
          <a:p>
            <a:pPr algn="ctr" eaLnBrk="1" hangingPunct="1"/>
            <a:r>
              <a:rPr lang="it-IT" altLang="it-IT" sz="2000" b="1">
                <a:solidFill>
                  <a:srgbClr val="CC0000"/>
                </a:solidFill>
                <a:latin typeface="Verdana" panose="020B0604030504040204" pitchFamily="34" charset="0"/>
                <a:cs typeface="Times New Roman" panose="02020603050405020304" pitchFamily="18" charset="0"/>
              </a:rPr>
              <a:t> </a:t>
            </a:r>
            <a:r>
              <a:rPr lang="it-IT" altLang="it-IT" sz="2000" b="1">
                <a:solidFill>
                  <a:srgbClr val="FF3300"/>
                </a:solidFill>
                <a:latin typeface="Verdana" panose="020B0604030504040204" pitchFamily="34" charset="0"/>
                <a:cs typeface="Times New Roman" panose="02020603050405020304" pitchFamily="18" charset="0"/>
              </a:rPr>
              <a:t>Hallelujah, hallelujah, hallelujah!</a:t>
            </a:r>
          </a:p>
        </p:txBody>
      </p:sp>
      <p:sp>
        <p:nvSpPr>
          <p:cNvPr id="17414" name="Rettangolo 1">
            <a:extLst>
              <a:ext uri="{FF2B5EF4-FFF2-40B4-BE49-F238E27FC236}">
                <a16:creationId xmlns:a16="http://schemas.microsoft.com/office/drawing/2014/main" id="{9DA16C77-92D9-CAA2-5F1F-E3977C235CE5}"/>
              </a:ext>
            </a:extLst>
          </p:cNvPr>
          <p:cNvSpPr>
            <a:spLocks noChangeArrowheads="1"/>
          </p:cNvSpPr>
          <p:nvPr/>
        </p:nvSpPr>
        <p:spPr bwMode="auto">
          <a:xfrm>
            <a:off x="1219200" y="12192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51" name="Picture 143">
            <a:extLst>
              <a:ext uri="{FF2B5EF4-FFF2-40B4-BE49-F238E27FC236}">
                <a16:creationId xmlns:a16="http://schemas.microsoft.com/office/drawing/2014/main" id="{6D4D7122-7FEF-375B-3F7D-596F4B747C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3338" y="3810000"/>
            <a:ext cx="3040062" cy="2351088"/>
          </a:xfrm>
          <a:prstGeom prst="rect">
            <a:avLst/>
          </a:prstGeom>
          <a:noFill/>
          <a:extLst>
            <a:ext uri="{909E8E84-426E-40DD-AFC4-6F175D3DCCD1}">
              <a14:hiddenFill xmlns:a14="http://schemas.microsoft.com/office/drawing/2010/main">
                <a:solidFill>
                  <a:srgbClr val="FFFFFF"/>
                </a:solidFill>
              </a14:hiddenFill>
            </a:ext>
          </a:extLst>
        </p:spPr>
      </p:pic>
      <p:pic>
        <p:nvPicPr>
          <p:cNvPr id="17553" name="Picture 145">
            <a:extLst>
              <a:ext uri="{FF2B5EF4-FFF2-40B4-BE49-F238E27FC236}">
                <a16:creationId xmlns:a16="http://schemas.microsoft.com/office/drawing/2014/main" id="{41630F1E-1516-DB33-9064-CF6A9968DE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581400"/>
            <a:ext cx="2057400" cy="2667000"/>
          </a:xfrm>
          <a:prstGeom prst="rect">
            <a:avLst/>
          </a:prstGeom>
          <a:noFill/>
          <a:extLst>
            <a:ext uri="{909E8E84-426E-40DD-AFC4-6F175D3DCCD1}">
              <a14:hiddenFill xmlns:a14="http://schemas.microsoft.com/office/drawing/2010/main">
                <a:solidFill>
                  <a:srgbClr val="FFFFFF"/>
                </a:solidFill>
              </a14:hiddenFill>
            </a:ext>
          </a:extLst>
        </p:spPr>
      </p:pic>
      <p:sp>
        <p:nvSpPr>
          <p:cNvPr id="17554" name="Rectangle 146">
            <a:extLst>
              <a:ext uri="{FF2B5EF4-FFF2-40B4-BE49-F238E27FC236}">
                <a16:creationId xmlns:a16="http://schemas.microsoft.com/office/drawing/2014/main" id="{9C472161-B96E-E8F7-BD31-DCE0E7CDA8AB}"/>
              </a:ext>
            </a:extLst>
          </p:cNvPr>
          <p:cNvSpPr>
            <a:spLocks noChangeArrowheads="1"/>
          </p:cNvSpPr>
          <p:nvPr/>
        </p:nvSpPr>
        <p:spPr bwMode="auto">
          <a:xfrm>
            <a:off x="5257800" y="3429000"/>
            <a:ext cx="1335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t" hangingPunct="1"/>
            <a:r>
              <a:rPr lang="en-GB" altLang="it-IT" sz="1800" i="1">
                <a:solidFill>
                  <a:srgbClr val="000000"/>
                </a:solidFill>
                <a:latin typeface="Verdana" panose="020B0604030504040204" pitchFamily="34" charset="0"/>
                <a:cs typeface="Times New Roman" panose="02020603050405020304" pitchFamily="18" charset="0"/>
              </a:rPr>
              <a:t>(In 20: 1)</a:t>
            </a:r>
            <a:endParaRPr lang="it-IT" altLang="it-IT" sz="1800" i="1">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12">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77906</TotalTime>
  <Words>2927</Words>
  <Application>Microsoft Office PowerPoint</Application>
  <PresentationFormat>Presentazione su schermo (4:3)</PresentationFormat>
  <Paragraphs>93</Paragraphs>
  <Slides>19</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19</vt:i4>
      </vt:variant>
    </vt:vector>
  </HeadingPairs>
  <TitlesOfParts>
    <vt:vector size="28"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    E noi siamo testimoni di tutte le cose da lui compiute nella regione dei Giudei e in Gerusalemme. Essi lo uccisero appendendolo a una croce, ma Dio lo ha risuscitato al terzo giorno e volle che si manifestasse,                   (At 10, 39-40) </vt:lpstr>
      <vt:lpstr>non a tutto il popolo, ma a testimoni prescelti da Dio, a noi che abbiamo mangiato e bevuto con lui dopo la sua risurrezione dai morti. E ci ha ordinato di annunciare al popolo e di testimoniare che egli è il giudice dei vivi e dei morti, costituito da Dio. (At 10, 41-42)</vt:lpstr>
      <vt:lpstr>A lui tutti i profeti danno questa testimonianza: chiunque crede in lui riceve il perdono dei peccati per mezzo del suo nome». (At 10, 43) </vt:lpstr>
      <vt:lpstr>LETTER TO THE COLOSSIANS </vt:lpstr>
      <vt:lpstr>rivolgete il pensiero alle cose di lassù, non a quelle della terra. Voi infatti siete morti e la vostra vita è nascosta con Cristo in Dio! Quando Cristo, vostra vita, sarà manifestato, allora anche voi apparirete con lui nella gloria.                        (Col 3, 2-4) </vt:lpstr>
      <vt:lpstr>GOSPEL ACCORD. TO JOHN</vt:lpstr>
      <vt:lpstr>Presentazione standard di PowerPoint</vt:lpstr>
      <vt:lpstr>Presentazione standard di PowerPoint</vt:lpstr>
      <vt:lpstr>e il sudario – che era stato sul suo capo – non posato là con i teli, ma avvolto in un luogo a parte. Allora entrò anche l’altro discepolo, che era giunto per primo al sepolcro, e vide e credette. (Gv 20, 7-8)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3428</cp:revision>
  <dcterms:created xsi:type="dcterms:W3CDTF">2007-05-09T13:51:32Z</dcterms:created>
  <dcterms:modified xsi:type="dcterms:W3CDTF">2025-04-15T06:04:00Z</dcterms:modified>
</cp:coreProperties>
</file>