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392" r:id="rId3"/>
    <p:sldId id="497" r:id="rId4"/>
    <p:sldId id="808" r:id="rId5"/>
    <p:sldId id="819" r:id="rId6"/>
    <p:sldId id="337" r:id="rId7"/>
    <p:sldId id="743" r:id="rId8"/>
    <p:sldId id="807" r:id="rId9"/>
    <p:sldId id="824" r:id="rId10"/>
    <p:sldId id="825" r:id="rId11"/>
    <p:sldId id="694" r:id="rId12"/>
    <p:sldId id="319" r:id="rId13"/>
    <p:sldId id="624" r:id="rId14"/>
    <p:sldId id="810" r:id="rId15"/>
    <p:sldId id="815" r:id="rId16"/>
    <p:sldId id="826" r:id="rId17"/>
    <p:sldId id="787" r:id="rId18"/>
    <p:sldId id="288" r:id="rId19"/>
    <p:sldId id="728" r:id="rId20"/>
    <p:sldId id="724" r:id="rId21"/>
    <p:sldId id="553" r:id="rId22"/>
    <p:sldId id="727" r:id="rId23"/>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3333CC"/>
    <a:srgbClr val="0066FF"/>
    <a:srgbClr val="660033"/>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975" autoAdjust="0"/>
    <p:restoredTop sz="91822" autoAdjust="0"/>
  </p:normalViewPr>
  <p:slideViewPr>
    <p:cSldViewPr>
      <p:cViewPr varScale="1">
        <p:scale>
          <a:sx n="90" d="100"/>
          <a:sy n="90" d="100"/>
        </p:scale>
        <p:origin x="510" y="6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1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2.xml"/><Relationship Id="rId1" Type="http://schemas.openxmlformats.org/officeDocument/2006/relationships/slide" Target="slides/slide2.xml"/><Relationship Id="rId4" Type="http://schemas.openxmlformats.org/officeDocument/2006/relationships/slide" Target="slides/slide2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83DA7941-B0BD-5599-2F9B-F37954492F5C}"/>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5B55BA7-3838-496B-287E-A894243D1DC3}"/>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B459A71-A570-8465-8764-38460C183D49}"/>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841ED590-22AD-0867-D88B-31883DFF3178}"/>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75794BB1-2C27-4399-8F4D-888BF1930044}"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12F44B2C-F669-8BFB-5ECE-0DF6E5352EF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6BA28417-3680-F214-2580-5D08B581A9D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8793DE21-3F53-E642-B73D-CB0B532F5B9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792AF51C-C030-A0E3-7ADF-E9AF94E62499}"/>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F7765901-8D47-AE39-FA6C-6DC9DFACB0A4}"/>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A83DD242-C5F2-C5E9-5F07-40D508F8CE0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C90D7098-0BB0-4734-9E55-5EF38CB936E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F5BFB45D-17CB-D0C0-A629-2F5EE428CA3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1522214-8AAF-4BF5-9485-610B25F3E40E}"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0600E5F4-EB0F-BCD6-F35C-6BDB551F142F}"/>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05180F62-F8C0-42B9-A49B-68082720486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4B4CA94D-589C-4CFD-F625-5A947449B42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40ECE3A-124B-44C5-9EDB-ED50C5C1C0FB}"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2C491082-5AAC-59ED-0730-93B3EFA7B084}"/>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45740192-B31D-A4E1-9C22-4E6F454858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993ABF1C-AA99-132C-74AC-6B33A36E127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72D4672-98F3-4CA9-9146-5F8E6A03A4A1}"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041A377B-9619-F1A1-D8E1-22282ED9755E}"/>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2EDA29E3-B226-F82E-070F-86030DDC19F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CA78A96B-54D5-636B-083B-94615CC2865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0F7B0B6-99FF-41E0-8CC1-36DEE8423099}" type="slidenum">
              <a:rPr lang="it-IT" altLang="it-IT" sz="1200"/>
              <a:pPr algn="r"/>
              <a:t>11</a:t>
            </a:fld>
            <a:endParaRPr lang="it-IT" altLang="it-IT" sz="1200"/>
          </a:p>
        </p:txBody>
      </p:sp>
      <p:sp>
        <p:nvSpPr>
          <p:cNvPr id="18435" name="Rectangle 2">
            <a:extLst>
              <a:ext uri="{FF2B5EF4-FFF2-40B4-BE49-F238E27FC236}">
                <a16:creationId xmlns:a16="http://schemas.microsoft.com/office/drawing/2014/main" id="{0000F63C-B398-83B2-5D00-4A7751638B61}"/>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E7C48882-4CD5-0A71-932C-8271FCEA4B7C}"/>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B568BA6B-24E4-614E-847D-8199E0B0240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05A9A8C-3588-4788-9077-4C47F87D586E}" type="slidenum">
              <a:rPr lang="it-IT" altLang="it-IT" sz="1200"/>
              <a:pPr algn="r"/>
              <a:t>12</a:t>
            </a:fld>
            <a:endParaRPr lang="it-IT" altLang="it-IT" sz="1200"/>
          </a:p>
        </p:txBody>
      </p:sp>
      <p:sp>
        <p:nvSpPr>
          <p:cNvPr id="20483" name="Rectangle 2">
            <a:extLst>
              <a:ext uri="{FF2B5EF4-FFF2-40B4-BE49-F238E27FC236}">
                <a16:creationId xmlns:a16="http://schemas.microsoft.com/office/drawing/2014/main" id="{F1C21A57-4044-66B0-36EE-851F8DBD4659}"/>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5B3797F6-0776-9D53-84BD-D575F218D36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B24EFDEE-F13C-77F3-2EF3-470003C82F9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47DEC22-DEEA-4424-8333-8AE49E9A80B9}" type="slidenum">
              <a:rPr lang="it-IT" altLang="it-IT" sz="1200"/>
              <a:pPr algn="r"/>
              <a:t>18</a:t>
            </a:fld>
            <a:endParaRPr lang="it-IT" altLang="it-IT" sz="1200"/>
          </a:p>
        </p:txBody>
      </p:sp>
      <p:sp>
        <p:nvSpPr>
          <p:cNvPr id="30723" name="Rectangle 2">
            <a:extLst>
              <a:ext uri="{FF2B5EF4-FFF2-40B4-BE49-F238E27FC236}">
                <a16:creationId xmlns:a16="http://schemas.microsoft.com/office/drawing/2014/main" id="{D81794A3-1D9B-3585-456D-212062231C71}"/>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80CF6E3E-140D-5EF2-DAE5-7E87592A354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8564C919-EB03-14A4-57BE-4B65D6B81F3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1DFAC90-208E-4C34-873F-0F2B1065F346}" type="slidenum">
              <a:rPr lang="it-IT" altLang="it-IT" sz="1200"/>
              <a:pPr algn="r"/>
              <a:t>21</a:t>
            </a:fld>
            <a:endParaRPr lang="it-IT" altLang="it-IT" sz="1200"/>
          </a:p>
        </p:txBody>
      </p:sp>
      <p:sp>
        <p:nvSpPr>
          <p:cNvPr id="34819" name="Rectangle 2">
            <a:extLst>
              <a:ext uri="{FF2B5EF4-FFF2-40B4-BE49-F238E27FC236}">
                <a16:creationId xmlns:a16="http://schemas.microsoft.com/office/drawing/2014/main" id="{8FB33507-8BB5-531F-D9A7-807CB0058221}"/>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73D208A3-201E-9903-B3DA-2BC37B86A56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C17CD4E-7CD8-C865-D67D-C9ECC5B1ABC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30A87DF-8349-E947-8FC1-6DF987932FF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3463AD2-564E-6F31-5982-6FEE7CC8D8FB}"/>
              </a:ext>
            </a:extLst>
          </p:cNvPr>
          <p:cNvSpPr>
            <a:spLocks noGrp="1" noChangeArrowheads="1"/>
          </p:cNvSpPr>
          <p:nvPr>
            <p:ph type="sldNum" sz="quarter" idx="12"/>
          </p:nvPr>
        </p:nvSpPr>
        <p:spPr>
          <a:ln/>
        </p:spPr>
        <p:txBody>
          <a:bodyPr/>
          <a:lstStyle>
            <a:lvl1pPr>
              <a:defRPr/>
            </a:lvl1pPr>
          </a:lstStyle>
          <a:p>
            <a:fld id="{F720BC8D-4346-427A-B6D5-C4042D145D4B}" type="slidenum">
              <a:rPr lang="it-IT" altLang="it-IT"/>
              <a:pPr/>
              <a:t>‹N›</a:t>
            </a:fld>
            <a:endParaRPr lang="it-IT" altLang="it-IT"/>
          </a:p>
        </p:txBody>
      </p:sp>
    </p:spTree>
    <p:extLst>
      <p:ext uri="{BB962C8B-B14F-4D97-AF65-F5344CB8AC3E}">
        <p14:creationId xmlns:p14="http://schemas.microsoft.com/office/powerpoint/2010/main" val="166894714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44EFAD4-1708-72DD-8743-8D041945F9A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C6C4E15-3EE3-A094-83CB-95BA17363E0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9CC43B7-8AC8-B6BC-5E3B-81D5130D6396}"/>
              </a:ext>
            </a:extLst>
          </p:cNvPr>
          <p:cNvSpPr>
            <a:spLocks noGrp="1" noChangeArrowheads="1"/>
          </p:cNvSpPr>
          <p:nvPr>
            <p:ph type="sldNum" sz="quarter" idx="12"/>
          </p:nvPr>
        </p:nvSpPr>
        <p:spPr>
          <a:ln/>
        </p:spPr>
        <p:txBody>
          <a:bodyPr/>
          <a:lstStyle>
            <a:lvl1pPr>
              <a:defRPr/>
            </a:lvl1pPr>
          </a:lstStyle>
          <a:p>
            <a:fld id="{08AA340B-16E6-4854-BEF6-A6599DC4C2EC}" type="slidenum">
              <a:rPr lang="it-IT" altLang="it-IT"/>
              <a:pPr/>
              <a:t>‹N›</a:t>
            </a:fld>
            <a:endParaRPr lang="it-IT" altLang="it-IT"/>
          </a:p>
        </p:txBody>
      </p:sp>
    </p:spTree>
    <p:extLst>
      <p:ext uri="{BB962C8B-B14F-4D97-AF65-F5344CB8AC3E}">
        <p14:creationId xmlns:p14="http://schemas.microsoft.com/office/powerpoint/2010/main" val="228347190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ABE30C7-5C7F-242B-0ADF-18FA67F3321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DD7D565-4021-C035-3A78-5E929F26DD9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605CDA6-102D-F6B1-9AB3-09220A87E2E3}"/>
              </a:ext>
            </a:extLst>
          </p:cNvPr>
          <p:cNvSpPr>
            <a:spLocks noGrp="1" noChangeArrowheads="1"/>
          </p:cNvSpPr>
          <p:nvPr>
            <p:ph type="sldNum" sz="quarter" idx="12"/>
          </p:nvPr>
        </p:nvSpPr>
        <p:spPr>
          <a:ln/>
        </p:spPr>
        <p:txBody>
          <a:bodyPr/>
          <a:lstStyle>
            <a:lvl1pPr>
              <a:defRPr/>
            </a:lvl1pPr>
          </a:lstStyle>
          <a:p>
            <a:fld id="{CFE45A0D-3FBB-47F6-AF3C-E208F4DF52EE}" type="slidenum">
              <a:rPr lang="it-IT" altLang="it-IT"/>
              <a:pPr/>
              <a:t>‹N›</a:t>
            </a:fld>
            <a:endParaRPr lang="it-IT" altLang="it-IT"/>
          </a:p>
        </p:txBody>
      </p:sp>
    </p:spTree>
    <p:extLst>
      <p:ext uri="{BB962C8B-B14F-4D97-AF65-F5344CB8AC3E}">
        <p14:creationId xmlns:p14="http://schemas.microsoft.com/office/powerpoint/2010/main" val="154048207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15C2FDC-DD25-78EA-B801-6EDA0D39FD9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A8F4BDA-0305-663C-46E9-4B4A5D59107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F38089E-3901-798D-AFAA-8A33AD2DCB88}"/>
              </a:ext>
            </a:extLst>
          </p:cNvPr>
          <p:cNvSpPr>
            <a:spLocks noGrp="1" noChangeArrowheads="1"/>
          </p:cNvSpPr>
          <p:nvPr>
            <p:ph type="sldNum" sz="quarter" idx="12"/>
          </p:nvPr>
        </p:nvSpPr>
        <p:spPr>
          <a:ln/>
        </p:spPr>
        <p:txBody>
          <a:bodyPr/>
          <a:lstStyle>
            <a:lvl1pPr>
              <a:defRPr/>
            </a:lvl1pPr>
          </a:lstStyle>
          <a:p>
            <a:fld id="{1A8C8829-5DFA-4A6A-9D6F-6403C765B81F}" type="slidenum">
              <a:rPr lang="it-IT" altLang="it-IT"/>
              <a:pPr/>
              <a:t>‹N›</a:t>
            </a:fld>
            <a:endParaRPr lang="it-IT" altLang="it-IT"/>
          </a:p>
        </p:txBody>
      </p:sp>
    </p:spTree>
    <p:extLst>
      <p:ext uri="{BB962C8B-B14F-4D97-AF65-F5344CB8AC3E}">
        <p14:creationId xmlns:p14="http://schemas.microsoft.com/office/powerpoint/2010/main" val="301987020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802365D-A8AB-6958-7EB5-7445A281FE2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953D709-CE6E-6158-AE9E-2EBCDB3AA46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735F40A-DE9C-C627-FD31-EA7ACAA5F080}"/>
              </a:ext>
            </a:extLst>
          </p:cNvPr>
          <p:cNvSpPr>
            <a:spLocks noGrp="1" noChangeArrowheads="1"/>
          </p:cNvSpPr>
          <p:nvPr>
            <p:ph type="sldNum" sz="quarter" idx="12"/>
          </p:nvPr>
        </p:nvSpPr>
        <p:spPr>
          <a:ln/>
        </p:spPr>
        <p:txBody>
          <a:bodyPr/>
          <a:lstStyle>
            <a:lvl1pPr>
              <a:defRPr/>
            </a:lvl1pPr>
          </a:lstStyle>
          <a:p>
            <a:fld id="{FA4B6D20-B74C-4705-B8DF-6C92116D4773}" type="slidenum">
              <a:rPr lang="it-IT" altLang="it-IT"/>
              <a:pPr/>
              <a:t>‹N›</a:t>
            </a:fld>
            <a:endParaRPr lang="it-IT" altLang="it-IT"/>
          </a:p>
        </p:txBody>
      </p:sp>
    </p:spTree>
    <p:extLst>
      <p:ext uri="{BB962C8B-B14F-4D97-AF65-F5344CB8AC3E}">
        <p14:creationId xmlns:p14="http://schemas.microsoft.com/office/powerpoint/2010/main" val="416142313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807DB993-47CE-F4D1-309C-DDEEF3D0162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E1C8C5E-7186-A564-389D-B981FF6ECFF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31CCE66-2E56-63E1-2283-86E759C81973}"/>
              </a:ext>
            </a:extLst>
          </p:cNvPr>
          <p:cNvSpPr>
            <a:spLocks noGrp="1" noChangeArrowheads="1"/>
          </p:cNvSpPr>
          <p:nvPr>
            <p:ph type="sldNum" sz="quarter" idx="12"/>
          </p:nvPr>
        </p:nvSpPr>
        <p:spPr>
          <a:ln/>
        </p:spPr>
        <p:txBody>
          <a:bodyPr/>
          <a:lstStyle>
            <a:lvl1pPr>
              <a:defRPr/>
            </a:lvl1pPr>
          </a:lstStyle>
          <a:p>
            <a:fld id="{018F40D4-67F9-48B6-BD48-9FDC03F5F6EB}" type="slidenum">
              <a:rPr lang="it-IT" altLang="it-IT"/>
              <a:pPr/>
              <a:t>‹N›</a:t>
            </a:fld>
            <a:endParaRPr lang="it-IT" altLang="it-IT"/>
          </a:p>
        </p:txBody>
      </p:sp>
    </p:spTree>
    <p:extLst>
      <p:ext uri="{BB962C8B-B14F-4D97-AF65-F5344CB8AC3E}">
        <p14:creationId xmlns:p14="http://schemas.microsoft.com/office/powerpoint/2010/main" val="78485793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43FBA10B-DE41-A54E-4EB1-E5C16849652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A9F8ED68-DAFB-935A-A985-41B3C37FF47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A9E9E62D-09C8-A43B-E417-E9C8412AE36B}"/>
              </a:ext>
            </a:extLst>
          </p:cNvPr>
          <p:cNvSpPr>
            <a:spLocks noGrp="1" noChangeArrowheads="1"/>
          </p:cNvSpPr>
          <p:nvPr>
            <p:ph type="sldNum" sz="quarter" idx="12"/>
          </p:nvPr>
        </p:nvSpPr>
        <p:spPr>
          <a:ln/>
        </p:spPr>
        <p:txBody>
          <a:bodyPr/>
          <a:lstStyle>
            <a:lvl1pPr>
              <a:defRPr/>
            </a:lvl1pPr>
          </a:lstStyle>
          <a:p>
            <a:fld id="{815B5C56-C2FC-4532-BD2D-F4BCBBF43ED0}" type="slidenum">
              <a:rPr lang="it-IT" altLang="it-IT"/>
              <a:pPr/>
              <a:t>‹N›</a:t>
            </a:fld>
            <a:endParaRPr lang="it-IT" altLang="it-IT"/>
          </a:p>
        </p:txBody>
      </p:sp>
    </p:spTree>
    <p:extLst>
      <p:ext uri="{BB962C8B-B14F-4D97-AF65-F5344CB8AC3E}">
        <p14:creationId xmlns:p14="http://schemas.microsoft.com/office/powerpoint/2010/main" val="39737565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0CF0E11-2BF8-9B28-F459-1C446A2F090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04FC8A60-5385-8EE7-2442-371705DF552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8B752ABD-52F3-2F99-9028-821E443F9342}"/>
              </a:ext>
            </a:extLst>
          </p:cNvPr>
          <p:cNvSpPr>
            <a:spLocks noGrp="1" noChangeArrowheads="1"/>
          </p:cNvSpPr>
          <p:nvPr>
            <p:ph type="sldNum" sz="quarter" idx="12"/>
          </p:nvPr>
        </p:nvSpPr>
        <p:spPr>
          <a:ln/>
        </p:spPr>
        <p:txBody>
          <a:bodyPr/>
          <a:lstStyle>
            <a:lvl1pPr>
              <a:defRPr/>
            </a:lvl1pPr>
          </a:lstStyle>
          <a:p>
            <a:fld id="{9B19C0F2-C9FF-4550-84B7-0DC7819ECB0B}" type="slidenum">
              <a:rPr lang="it-IT" altLang="it-IT"/>
              <a:pPr/>
              <a:t>‹N›</a:t>
            </a:fld>
            <a:endParaRPr lang="it-IT" altLang="it-IT"/>
          </a:p>
        </p:txBody>
      </p:sp>
    </p:spTree>
    <p:extLst>
      <p:ext uri="{BB962C8B-B14F-4D97-AF65-F5344CB8AC3E}">
        <p14:creationId xmlns:p14="http://schemas.microsoft.com/office/powerpoint/2010/main" val="209057591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545807C-EA13-FC34-E767-4F104AD112E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3ED6E226-98A4-47FB-8FF6-F8EBE54CD1D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B2E32EAD-9C9D-C027-5A5E-C6D277EE5818}"/>
              </a:ext>
            </a:extLst>
          </p:cNvPr>
          <p:cNvSpPr>
            <a:spLocks noGrp="1" noChangeArrowheads="1"/>
          </p:cNvSpPr>
          <p:nvPr>
            <p:ph type="sldNum" sz="quarter" idx="12"/>
          </p:nvPr>
        </p:nvSpPr>
        <p:spPr>
          <a:ln/>
        </p:spPr>
        <p:txBody>
          <a:bodyPr/>
          <a:lstStyle>
            <a:lvl1pPr>
              <a:defRPr/>
            </a:lvl1pPr>
          </a:lstStyle>
          <a:p>
            <a:fld id="{94B25C76-011A-46B1-ACC3-CB648B679827}" type="slidenum">
              <a:rPr lang="it-IT" altLang="it-IT"/>
              <a:pPr/>
              <a:t>‹N›</a:t>
            </a:fld>
            <a:endParaRPr lang="it-IT" altLang="it-IT"/>
          </a:p>
        </p:txBody>
      </p:sp>
    </p:spTree>
    <p:extLst>
      <p:ext uri="{BB962C8B-B14F-4D97-AF65-F5344CB8AC3E}">
        <p14:creationId xmlns:p14="http://schemas.microsoft.com/office/powerpoint/2010/main" val="291080009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544B52CC-6877-688F-AAFF-BE10EB7CE21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15BCA85-C6EB-9254-5718-08B9C2A6FA3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34C48B4-5DFA-2A5D-EB23-541CFF79F778}"/>
              </a:ext>
            </a:extLst>
          </p:cNvPr>
          <p:cNvSpPr>
            <a:spLocks noGrp="1" noChangeArrowheads="1"/>
          </p:cNvSpPr>
          <p:nvPr>
            <p:ph type="sldNum" sz="quarter" idx="12"/>
          </p:nvPr>
        </p:nvSpPr>
        <p:spPr>
          <a:ln/>
        </p:spPr>
        <p:txBody>
          <a:bodyPr/>
          <a:lstStyle>
            <a:lvl1pPr>
              <a:defRPr/>
            </a:lvl1pPr>
          </a:lstStyle>
          <a:p>
            <a:fld id="{AE07695D-7CEC-4FAE-8CEC-6E5D5DDBBCBA}" type="slidenum">
              <a:rPr lang="it-IT" altLang="it-IT"/>
              <a:pPr/>
              <a:t>‹N›</a:t>
            </a:fld>
            <a:endParaRPr lang="it-IT" altLang="it-IT"/>
          </a:p>
        </p:txBody>
      </p:sp>
    </p:spTree>
    <p:extLst>
      <p:ext uri="{BB962C8B-B14F-4D97-AF65-F5344CB8AC3E}">
        <p14:creationId xmlns:p14="http://schemas.microsoft.com/office/powerpoint/2010/main" val="370974469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BDFC64A2-F6FE-2163-0027-2D4C5EE9009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06B76F8-427C-68A5-F102-6436494972A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ECEED2C-CC70-0648-1089-38E2624EFD8D}"/>
              </a:ext>
            </a:extLst>
          </p:cNvPr>
          <p:cNvSpPr>
            <a:spLocks noGrp="1" noChangeArrowheads="1"/>
          </p:cNvSpPr>
          <p:nvPr>
            <p:ph type="sldNum" sz="quarter" idx="12"/>
          </p:nvPr>
        </p:nvSpPr>
        <p:spPr>
          <a:ln/>
        </p:spPr>
        <p:txBody>
          <a:bodyPr/>
          <a:lstStyle>
            <a:lvl1pPr>
              <a:defRPr/>
            </a:lvl1pPr>
          </a:lstStyle>
          <a:p>
            <a:fld id="{07074CC4-C775-4CD7-92AC-1E807404DBF3}" type="slidenum">
              <a:rPr lang="it-IT" altLang="it-IT"/>
              <a:pPr/>
              <a:t>‹N›</a:t>
            </a:fld>
            <a:endParaRPr lang="it-IT" altLang="it-IT"/>
          </a:p>
        </p:txBody>
      </p:sp>
    </p:spTree>
    <p:extLst>
      <p:ext uri="{BB962C8B-B14F-4D97-AF65-F5344CB8AC3E}">
        <p14:creationId xmlns:p14="http://schemas.microsoft.com/office/powerpoint/2010/main" val="174062386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F24AA8D-3024-1310-2304-25D03F532450}"/>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78DCD860-8FCC-0C19-8603-ED3BFE476A2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7C81F9E9-FD85-855E-A552-1F9AE671AD83}"/>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F9397F42-9E2D-986B-C9E7-84F573FEDCF3}"/>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25919A3-ECC4-87E3-CD64-CF0A2200306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6D78253A-4197-4EFD-A7AF-9A6CB09A52D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RELIGIOSI\826-accoglimi.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EFA5FC6A-86C8-3AEF-C58A-5CBBF2FE1651}"/>
              </a:ext>
            </a:extLst>
          </p:cNvPr>
          <p:cNvSpPr>
            <a:spLocks noChangeArrowheads="1"/>
          </p:cNvSpPr>
          <p:nvPr/>
        </p:nvSpPr>
        <p:spPr bwMode="auto">
          <a:xfrm>
            <a:off x="1143000" y="58674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9DAB00CD-B493-3145-9EB3-877A774B83F6}"/>
              </a:ext>
            </a:extLst>
          </p:cNvPr>
          <p:cNvSpPr>
            <a:spLocks noChangeArrowheads="1"/>
          </p:cNvSpPr>
          <p:nvPr/>
        </p:nvSpPr>
        <p:spPr bwMode="auto">
          <a:xfrm>
            <a:off x="9144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 :</a:t>
            </a:r>
            <a:r>
              <a:rPr lang="it-IT" altLang="it-IT" sz="1000" i="1" dirty="0">
                <a:solidFill>
                  <a:schemeClr val="bg1"/>
                </a:solidFill>
                <a:latin typeface="Verdana" panose="020B0604030504040204" pitchFamily="34" charset="0"/>
              </a:rPr>
              <a:t> </a:t>
            </a:r>
            <a:r>
              <a:rPr lang="it-IT" altLang="it-IT" sz="900" i="1" dirty="0">
                <a:solidFill>
                  <a:schemeClr val="bg1"/>
                </a:solidFill>
                <a:latin typeface="Verdana" panose="020B0604030504040204" pitchFamily="34" charset="0"/>
              </a:rPr>
              <a:t>Accoglimi</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18000E65-9387-F53D-5419-12A8DF335105}"/>
              </a:ext>
            </a:extLst>
          </p:cNvPr>
          <p:cNvSpPr>
            <a:spLocks noChangeArrowheads="1"/>
          </p:cNvSpPr>
          <p:nvPr/>
        </p:nvSpPr>
        <p:spPr bwMode="auto">
          <a:xfrm>
            <a:off x="762000" y="0"/>
            <a:ext cx="7772400" cy="1138238"/>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rgbClr val="FFFF00"/>
              </a:solidFill>
              <a:latin typeface="Verdana" panose="020B0604030504040204" pitchFamily="34" charset="0"/>
              <a:cs typeface="Times New Roman" panose="02020603050405020304" pitchFamily="18" charset="0"/>
            </a:endParaRPr>
          </a:p>
          <a:p>
            <a:pPr algn="ctr"/>
            <a:r>
              <a:rPr lang="it-IT" altLang="it-IT" sz="2000" dirty="0">
                <a:solidFill>
                  <a:srgbClr val="FFFF00"/>
                </a:solidFill>
                <a:latin typeface="Verdana" panose="020B0604030504040204" pitchFamily="34" charset="0"/>
                <a:cs typeface="Times New Roman" panose="02020603050405020304" pitchFamily="18" charset="0"/>
              </a:rPr>
              <a:t>V DOMENICA DI QUARESIMA</a:t>
            </a:r>
          </a:p>
          <a:p>
            <a:pPr algn="ctr"/>
            <a:r>
              <a:rPr lang="it-IT" altLang="it-IT" sz="2000" dirty="0">
                <a:solidFill>
                  <a:schemeClr val="bg1"/>
                </a:solidFill>
                <a:latin typeface="Verdana" panose="020B0604030504040204" pitchFamily="34" charset="0"/>
                <a:cs typeface="Times New Roman" panose="02020603050405020304" pitchFamily="18" charset="0"/>
              </a:rPr>
              <a:t>5</a:t>
            </a:r>
            <a:r>
              <a:rPr lang="it-IT" altLang="it-IT" sz="800" dirty="0">
                <a:solidFill>
                  <a:schemeClr val="bg1"/>
                </a:solidFill>
                <a:latin typeface="Verdana" panose="020B0604030504040204" pitchFamily="34" charset="0"/>
                <a:cs typeface="Times New Roman" panose="02020603050405020304" pitchFamily="18" charset="0"/>
              </a:rPr>
              <a:t>th</a:t>
            </a:r>
            <a:r>
              <a:rPr lang="it-IT" altLang="it-IT" sz="2000" dirty="0">
                <a:solidFill>
                  <a:schemeClr val="bg1"/>
                </a:solidFill>
                <a:latin typeface="Verdana" panose="020B0604030504040204" pitchFamily="34" charset="0"/>
                <a:cs typeface="Times New Roman" panose="02020603050405020304" pitchFamily="18" charset="0"/>
              </a:rPr>
              <a:t> SUNDAY OF LENT </a:t>
            </a:r>
          </a:p>
          <a:p>
            <a:pPr algn="ctr"/>
            <a:r>
              <a:rPr lang="it-IT" altLang="it-IT" sz="1000" b="1" dirty="0">
                <a:solidFill>
                  <a:srgbClr val="FFFFCC"/>
                </a:solidFill>
                <a:latin typeface="Verdana" panose="020B0604030504040204" pitchFamily="34" charset="0"/>
              </a:rPr>
              <a:t>TUTTE LE IMMAGINI SONO PROTETTE DA COPYRIGHT - ALL PICTURES ARE BY COPYRIGHT</a:t>
            </a:r>
          </a:p>
          <a:p>
            <a:pPr algn="ctr"/>
            <a:endParaRPr lang="it-IT" altLang="it-IT" sz="1000" b="1" dirty="0">
              <a:solidFill>
                <a:srgbClr val="FFFFCC"/>
              </a:solidFill>
              <a:latin typeface="Verdana" panose="020B0604030504040204" pitchFamily="34" charset="0"/>
            </a:endParaRPr>
          </a:p>
        </p:txBody>
      </p:sp>
      <p:sp>
        <p:nvSpPr>
          <p:cNvPr id="4101" name="Rectangle 7">
            <a:extLst>
              <a:ext uri="{FF2B5EF4-FFF2-40B4-BE49-F238E27FC236}">
                <a16:creationId xmlns:a16="http://schemas.microsoft.com/office/drawing/2014/main" id="{CAFB8DB2-514B-225A-3B7D-9BF749FD0BBF}"/>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264009DA-D09F-FAB0-0134-DD3646BC6A0A}"/>
              </a:ext>
            </a:extLst>
          </p:cNvPr>
          <p:cNvSpPr>
            <a:spLocks noChangeArrowheads="1"/>
          </p:cNvSpPr>
          <p:nvPr/>
        </p:nvSpPr>
        <p:spPr bwMode="auto">
          <a:xfrm>
            <a:off x="1281404" y="3511489"/>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silenzio di Gesù che spiazza i violenti </a:t>
            </a:r>
            <a:r>
              <a:rPr lang="en-US" sz="1000" dirty="0">
                <a:effectLst/>
                <a:latin typeface="Verdana" panose="020B0604030504040204" pitchFamily="34" charset="0"/>
                <a:ea typeface="Times New Roman" panose="02020603050405020304" pitchFamily="18" charset="0"/>
                <a:cs typeface="Times New Roman" panose="02020603050405020304" pitchFamily="18" charset="0"/>
              </a:rPr>
              <a:t>That silence of Jesus that displaces the violent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B69B8131-2AB6-442F-0E52-79FE3F1CAE47}"/>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859F62B6-680B-A51B-44F5-A2E324D0795A}"/>
              </a:ext>
            </a:extLst>
          </p:cNvPr>
          <p:cNvSpPr>
            <a:spLocks noChangeArrowheads="1"/>
          </p:cNvSpPr>
          <p:nvPr/>
        </p:nvSpPr>
        <p:spPr bwMode="auto">
          <a:xfrm>
            <a:off x="6084168" y="6529859"/>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April 2025</a:t>
            </a:r>
          </a:p>
        </p:txBody>
      </p:sp>
      <p:pic>
        <p:nvPicPr>
          <p:cNvPr id="4105" name="Picture 101" descr="C:\ARCHIVIO GENERALE\PRESENTAZIONI\in COSTRUZIONE\S.Scritture del 24.08\candelabro copia.gif">
            <a:extLst>
              <a:ext uri="{FF2B5EF4-FFF2-40B4-BE49-F238E27FC236}">
                <a16:creationId xmlns:a16="http://schemas.microsoft.com/office/drawing/2014/main" id="{A5418DEA-EDBB-ADD9-F7A7-1CCD9599A6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4864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52" name="Picture 156">
            <a:extLst>
              <a:ext uri="{FF2B5EF4-FFF2-40B4-BE49-F238E27FC236}">
                <a16:creationId xmlns:a16="http://schemas.microsoft.com/office/drawing/2014/main" id="{21058BBC-4AC3-30F7-B5B2-58F0BCAD2B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270000"/>
            <a:ext cx="2717800" cy="4826000"/>
          </a:xfrm>
          <a:prstGeom prst="rect">
            <a:avLst/>
          </a:prstGeom>
          <a:noFill/>
          <a:extLst>
            <a:ext uri="{909E8E84-426E-40DD-AFC4-6F175D3DCCD1}">
              <a14:hiddenFill xmlns:a14="http://schemas.microsoft.com/office/drawing/2010/main">
                <a:solidFill>
                  <a:srgbClr val="FFFFFF"/>
                </a:solidFill>
              </a14:hiddenFill>
            </a:ext>
          </a:extLst>
        </p:spPr>
      </p:pic>
      <p:sp>
        <p:nvSpPr>
          <p:cNvPr id="4258" name="Rectangle 162">
            <a:extLst>
              <a:ext uri="{FF2B5EF4-FFF2-40B4-BE49-F238E27FC236}">
                <a16:creationId xmlns:a16="http://schemas.microsoft.com/office/drawing/2014/main" id="{2693979C-C414-FF0C-52EF-6BDD0BA72A51}"/>
              </a:ext>
            </a:extLst>
          </p:cNvPr>
          <p:cNvSpPr>
            <a:spLocks noChangeArrowheads="1"/>
          </p:cNvSpPr>
          <p:nvPr/>
        </p:nvSpPr>
        <p:spPr bwMode="auto">
          <a:xfrm>
            <a:off x="1496007" y="3911599"/>
            <a:ext cx="2514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Verdana" panose="020B0604030504040204" pitchFamily="34" charset="0"/>
                <a:cs typeface="Times New Roman" panose="02020603050405020304" pitchFamily="18" charset="0"/>
              </a:rPr>
              <a:t>Commento di padre Ermes Ronchi Commentary by </a:t>
            </a:r>
            <a:r>
              <a:rPr lang="it-IT" altLang="it-IT" sz="900" i="1" dirty="0" err="1">
                <a:latin typeface="Verdana" panose="020B0604030504040204" pitchFamily="34" charset="0"/>
                <a:cs typeface="Times New Roman" panose="02020603050405020304" pitchFamily="18" charset="0"/>
              </a:rPr>
              <a:t>Father</a:t>
            </a:r>
            <a:r>
              <a:rPr lang="it-IT" altLang="it-IT" sz="900" i="1" dirty="0">
                <a:latin typeface="Verdana" panose="020B0604030504040204" pitchFamily="34" charset="0"/>
                <a:cs typeface="Times New Roman" panose="02020603050405020304" pitchFamily="18" charset="0"/>
              </a:rPr>
              <a:t> Ermes Ronchi</a:t>
            </a:r>
            <a:endParaRPr lang="it-IT" altLang="it-IT" sz="900" dirty="0"/>
          </a:p>
        </p:txBody>
      </p:sp>
      <p:pic>
        <p:nvPicPr>
          <p:cNvPr id="4259" name="826-accoglimi.mid">
            <a:hlinkClick r:id="" action="ppaction://media"/>
            <a:extLst>
              <a:ext uri="{FF2B5EF4-FFF2-40B4-BE49-F238E27FC236}">
                <a16:creationId xmlns:a16="http://schemas.microsoft.com/office/drawing/2014/main" id="{30FF2306-5837-7EF1-4B47-541BA9CB4A25}"/>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10400" y="-3810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425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a:extLst>
              <a:ext uri="{FF2B5EF4-FFF2-40B4-BE49-F238E27FC236}">
                <a16:creationId xmlns:a16="http://schemas.microsoft.com/office/drawing/2014/main" id="{738103C8-58DF-0497-3613-23CFC2577EDD}"/>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Fratelli, io non ritengo ancora di averla conquistata. So soltanto questo: dimenticando ciò che mi sta alle spalle e proteso verso ciò che mi sta di fronte, corro verso la mèta, al premio che Dio ci chiama a ricevere lassù, in Cristo Gesù. </a:t>
            </a:r>
            <a:r>
              <a:rPr lang="it-IT" altLang="it-IT" sz="1800" i="1">
                <a:solidFill>
                  <a:srgbClr val="FFFFFF"/>
                </a:solidFill>
                <a:latin typeface="Verdana" panose="020B0604030504040204" pitchFamily="34" charset="0"/>
                <a:cs typeface="Times New Roman" panose="02020603050405020304" pitchFamily="18" charset="0"/>
              </a:rPr>
              <a:t>(Fil 3, 13-14)</a:t>
            </a:r>
          </a:p>
        </p:txBody>
      </p:sp>
      <p:sp>
        <p:nvSpPr>
          <p:cNvPr id="190468" name="Rectangle 4">
            <a:extLst>
              <a:ext uri="{FF2B5EF4-FFF2-40B4-BE49-F238E27FC236}">
                <a16:creationId xmlns:a16="http://schemas.microsoft.com/office/drawing/2014/main" id="{D1690283-1D17-4916-76E2-9D581B44C015}"/>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No, brothers and sisters, I do not claim to have claimed the prize yet. I say only this: forgetting what is behind me, I race forward and run towards the goal, my eyes on the prize to which God has called us from above in Christ Jesus.  </a:t>
            </a:r>
            <a:r>
              <a:rPr lang="en-GB" altLang="it-IT" sz="1800" i="1">
                <a:solidFill>
                  <a:srgbClr val="FFFFFF"/>
                </a:solidFill>
                <a:latin typeface="Verdana" panose="020B0604030504040204" pitchFamily="34" charset="0"/>
                <a:cs typeface="Times New Roman" panose="02020603050405020304" pitchFamily="18" charset="0"/>
              </a:rPr>
              <a:t>(Phil 3: 13-14)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90469" name="Picture 5">
            <a:extLst>
              <a:ext uri="{FF2B5EF4-FFF2-40B4-BE49-F238E27FC236}">
                <a16:creationId xmlns:a16="http://schemas.microsoft.com/office/drawing/2014/main" id="{8E698514-EFE9-30EB-C481-222A744864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52600"/>
            <a:ext cx="7162800" cy="3635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9E32061-2B33-1C9D-DBAA-F4F67B1CEF46}"/>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62BEBFBD-062B-ED2D-43B6-01761376BE4C}"/>
              </a:ext>
            </a:extLst>
          </p:cNvPr>
          <p:cNvSpPr>
            <a:spLocks noChangeArrowheads="1"/>
          </p:cNvSpPr>
          <p:nvPr/>
        </p:nvSpPr>
        <p:spPr bwMode="auto">
          <a:xfrm>
            <a:off x="1219200" y="16764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si avviò verso il monte degli Ulivi. Ma al mattino si recò di nuovo nel tempio e tutto il popolo andava da lui. Ed egli sedette e si mise a insegnare loro.</a:t>
            </a:r>
            <a:r>
              <a:rPr lang="it-IT" altLang="it-IT" sz="1800" i="1">
                <a:solidFill>
                  <a:srgbClr val="000000"/>
                </a:solidFill>
                <a:latin typeface="Verdana" panose="020B0604030504040204" pitchFamily="34" charset="0"/>
                <a:cs typeface="Times New Roman" panose="02020603050405020304" pitchFamily="18" charset="0"/>
              </a:rPr>
              <a:t> (Gv 8, 1-2)</a:t>
            </a:r>
          </a:p>
        </p:txBody>
      </p:sp>
      <p:sp>
        <p:nvSpPr>
          <p:cNvPr id="17412" name="Rectangle 6">
            <a:extLst>
              <a:ext uri="{FF2B5EF4-FFF2-40B4-BE49-F238E27FC236}">
                <a16:creationId xmlns:a16="http://schemas.microsoft.com/office/drawing/2014/main" id="{28370557-3A5A-6402-AF94-CE12370ED186}"/>
              </a:ext>
            </a:extLst>
          </p:cNvPr>
          <p:cNvSpPr>
            <a:spLocks noChangeArrowheads="1"/>
          </p:cNvSpPr>
          <p:nvPr/>
        </p:nvSpPr>
        <p:spPr bwMode="auto">
          <a:xfrm>
            <a:off x="4572000" y="16764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dirty="0">
                <a:solidFill>
                  <a:srgbClr val="000000"/>
                </a:solidFill>
                <a:latin typeface="Verdana" panose="020B0604030504040204" pitchFamily="34" charset="0"/>
                <a:cs typeface="Times New Roman" panose="02020603050405020304" pitchFamily="18" charset="0"/>
              </a:rPr>
              <a:t>    </a:t>
            </a:r>
            <a:r>
              <a:rPr lang="en-US" sz="1800" i="1" dirty="0">
                <a:effectLst/>
                <a:latin typeface="Verdana" panose="020B0604030504040204" pitchFamily="34" charset="0"/>
                <a:ea typeface="Times New Roman" panose="02020603050405020304" pitchFamily="18" charset="0"/>
                <a:cs typeface="Verdana" panose="020B0604030504040204" pitchFamily="34" charset="0"/>
              </a:rPr>
              <a:t>At that time,</a:t>
            </a:r>
            <a:r>
              <a:rPr lang="en-US" sz="1800" dirty="0">
                <a:effectLst/>
                <a:latin typeface="Verdana" panose="020B0604030504040204" pitchFamily="34" charset="0"/>
                <a:ea typeface="Times New Roman" panose="02020603050405020304" pitchFamily="18" charset="0"/>
                <a:cs typeface="Verdana" panose="020B0604030504040204" pitchFamily="34" charset="0"/>
              </a:rPr>
              <a:t> </a:t>
            </a:r>
            <a:r>
              <a:rPr lang="en-GB" altLang="it-IT" sz="1800" dirty="0">
                <a:solidFill>
                  <a:srgbClr val="000000"/>
                </a:solidFill>
                <a:latin typeface="Verdana" panose="020B0604030504040204" pitchFamily="34" charset="0"/>
                <a:cs typeface="Times New Roman" panose="02020603050405020304" pitchFamily="18" charset="0"/>
              </a:rPr>
              <a:t>Jesus, he went to the Mount of Olives. At daybreak Jesus appeared in the Temple again. All the people came to him, and he sat down and began to teach them.</a:t>
            </a:r>
            <a:r>
              <a:rPr lang="en-GB" altLang="it-IT" sz="1800" i="1" dirty="0">
                <a:solidFill>
                  <a:srgbClr val="000000"/>
                </a:solidFill>
                <a:latin typeface="Verdana" panose="020B0604030504040204" pitchFamily="34" charset="0"/>
                <a:cs typeface="Times New Roman" panose="02020603050405020304" pitchFamily="18" charset="0"/>
              </a:rPr>
              <a:t> (In 8: 1-2)</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6B57910D-0D7F-6061-D913-547E64AD109B}"/>
              </a:ext>
            </a:extLst>
          </p:cNvPr>
          <p:cNvSpPr>
            <a:spLocks noChangeArrowheads="1"/>
          </p:cNvSpPr>
          <p:nvPr/>
        </p:nvSpPr>
        <p:spPr bwMode="auto">
          <a:xfrm>
            <a:off x="838200" y="0"/>
            <a:ext cx="7848600" cy="1077218"/>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Grandi cose ha fatto il Signore per noi.</a:t>
            </a:r>
          </a:p>
          <a:p>
            <a:pPr algn="ctr" eaLnBrk="1" hangingPunct="1"/>
            <a:r>
              <a:rPr lang="en-US" sz="18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The Lord has done great things for us.</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b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4A617835-0A9E-ED93-BB03-B2E909220662}"/>
              </a:ext>
            </a:extLst>
          </p:cNvPr>
          <p:cNvSpPr>
            <a:spLocks noChangeArrowheads="1"/>
          </p:cNvSpPr>
          <p:nvPr/>
        </p:nvSpPr>
        <p:spPr bwMode="auto">
          <a:xfrm>
            <a:off x="12192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49" name="Picture 141">
            <a:extLst>
              <a:ext uri="{FF2B5EF4-FFF2-40B4-BE49-F238E27FC236}">
                <a16:creationId xmlns:a16="http://schemas.microsoft.com/office/drawing/2014/main" id="{F088149E-6D9D-F13E-338B-C1002CECB4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886200"/>
            <a:ext cx="3124200" cy="2293938"/>
          </a:xfrm>
          <a:prstGeom prst="rect">
            <a:avLst/>
          </a:prstGeom>
          <a:noFill/>
          <a:extLst>
            <a:ext uri="{909E8E84-426E-40DD-AFC4-6F175D3DCCD1}">
              <a14:hiddenFill xmlns:a14="http://schemas.microsoft.com/office/drawing/2010/main">
                <a:solidFill>
                  <a:srgbClr val="FFFFFF"/>
                </a:solidFill>
              </a14:hiddenFill>
            </a:ext>
          </a:extLst>
        </p:spPr>
      </p:pic>
      <p:pic>
        <p:nvPicPr>
          <p:cNvPr id="17550" name="Picture 142">
            <a:extLst>
              <a:ext uri="{FF2B5EF4-FFF2-40B4-BE49-F238E27FC236}">
                <a16:creationId xmlns:a16="http://schemas.microsoft.com/office/drawing/2014/main" id="{DCC384C0-FDE9-BA6B-DACA-35E8758E9B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886200"/>
            <a:ext cx="3200400" cy="2322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5BC9EC89-3417-9776-B335-55DA0F076555}"/>
              </a:ext>
            </a:extLst>
          </p:cNvPr>
          <p:cNvSpPr>
            <a:spLocks noChangeArrowheads="1"/>
          </p:cNvSpPr>
          <p:nvPr/>
        </p:nvSpPr>
        <p:spPr bwMode="auto">
          <a:xfrm>
            <a:off x="304800" y="533400"/>
            <a:ext cx="86106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Allora gli scribi e i farisei gli condussero una donna sorpresa in adulterio, la posero in mezzo e gli dissero: «Maestro, questa donna è stata sorpresa in flagrante adulterio.</a:t>
            </a:r>
            <a:r>
              <a:rPr lang="it-IT" altLang="it-IT" sz="1800" i="1">
                <a:solidFill>
                  <a:schemeClr val="bg1"/>
                </a:solidFill>
                <a:latin typeface="Verdana" panose="020B0604030504040204" pitchFamily="34" charset="0"/>
                <a:cs typeface="Times New Roman" panose="02020603050405020304" pitchFamily="18" charset="0"/>
              </a:rPr>
              <a:t> (Gv 8, 3-4)</a:t>
            </a:r>
          </a:p>
        </p:txBody>
      </p:sp>
      <p:sp>
        <p:nvSpPr>
          <p:cNvPr id="162930" name="Rectangle 114">
            <a:extLst>
              <a:ext uri="{FF2B5EF4-FFF2-40B4-BE49-F238E27FC236}">
                <a16:creationId xmlns:a16="http://schemas.microsoft.com/office/drawing/2014/main" id="{AC73537A-7621-683A-65DA-D3AE456C2BA3}"/>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Then the teachers of the Law and the Pharisees brought in a woman who had been caught in the act of adultery. They made her stand in front of everyone. "Master," they said, "this woman has been caught in the act of adultery.</a:t>
            </a:r>
            <a:r>
              <a:rPr lang="en-GB" altLang="it-IT" sz="1800" i="1">
                <a:solidFill>
                  <a:schemeClr val="bg1"/>
                </a:solidFill>
                <a:latin typeface="Verdana" panose="020B0604030504040204" pitchFamily="34" charset="0"/>
                <a:cs typeface="Times New Roman" panose="02020603050405020304" pitchFamily="18" charset="0"/>
              </a:rPr>
              <a:t> (In 8: 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3" name="Picture 57">
            <a:extLst>
              <a:ext uri="{FF2B5EF4-FFF2-40B4-BE49-F238E27FC236}">
                <a16:creationId xmlns:a16="http://schemas.microsoft.com/office/drawing/2014/main" id="{D676BCA1-5BF3-3C82-11E2-DA819C182E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447800"/>
            <a:ext cx="6629400" cy="3886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8FB8C324-A7B6-411A-AE6C-5B0EC499F31A}"/>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Ora Mosè, nella Legge, ci ha comandato di lapidare donne come questa. Tu che ne dici?».  Dicevano questo per metterlo alla prova e per avere motivo di accusarlo. Ma Gesù si chinò e si mise a scrivere col dito per terra.</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8, 5-6)</a:t>
            </a:r>
          </a:p>
        </p:txBody>
      </p:sp>
      <p:sp>
        <p:nvSpPr>
          <p:cNvPr id="21507" name="Rectangle 36">
            <a:extLst>
              <a:ext uri="{FF2B5EF4-FFF2-40B4-BE49-F238E27FC236}">
                <a16:creationId xmlns:a16="http://schemas.microsoft.com/office/drawing/2014/main" id="{9BC630AC-4F8D-E4E4-7E9A-7376C743E92B}"/>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Now the Law of Moses orders that such women be stoned to death; but you, what do you say?" They said this to test Jesus, in order to have some charge against him. Jesus bent down and started writing on the ground with his finger.</a:t>
            </a:r>
            <a:r>
              <a:rPr lang="en-GB" altLang="it-IT" sz="1800" i="1">
                <a:solidFill>
                  <a:schemeClr val="bg1"/>
                </a:solidFill>
                <a:latin typeface="Verdana" panose="020B0604030504040204" pitchFamily="34" charset="0"/>
                <a:cs typeface="Times New Roman" panose="02020603050405020304" pitchFamily="18" charset="0"/>
              </a:rPr>
              <a:t> (In 8: 5-6)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58" name="Picture 54">
            <a:extLst>
              <a:ext uri="{FF2B5EF4-FFF2-40B4-BE49-F238E27FC236}">
                <a16:creationId xmlns:a16="http://schemas.microsoft.com/office/drawing/2014/main" id="{46752707-A836-20C2-9798-49232C6A1F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00200"/>
            <a:ext cx="7315200" cy="37163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1DF7ADE7-DF03-E7E0-DCDF-615DC583BB96}"/>
              </a:ext>
            </a:extLst>
          </p:cNvPr>
          <p:cNvSpPr>
            <a:spLocks noGrp="1" noChangeArrowheads="1"/>
          </p:cNvSpPr>
          <p:nvPr>
            <p:ph type="title"/>
          </p:nvPr>
        </p:nvSpPr>
        <p:spPr>
          <a:xfrm>
            <a:off x="0" y="304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Tuttavia, poich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insistevano nell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interrogarlo, si alzò e disse loro: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Chi di     voi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senza peccato, getti per primo la pietra contro di lei</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(Gv 8, 7)</a:t>
            </a:r>
          </a:p>
        </p:txBody>
      </p:sp>
      <p:sp>
        <p:nvSpPr>
          <p:cNvPr id="169988" name="Rectangle 1028">
            <a:extLst>
              <a:ext uri="{FF2B5EF4-FFF2-40B4-BE49-F238E27FC236}">
                <a16:creationId xmlns:a16="http://schemas.microsoft.com/office/drawing/2014/main" id="{4F960821-7935-0A11-B1A1-1EFE1080702C}"/>
              </a:ext>
            </a:extLst>
          </p:cNvPr>
          <p:cNvSpPr>
            <a:spLocks noChangeArrowheads="1"/>
          </p:cNvSpPr>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as they continued to ask him, he straightened up and said to them,   "Let anyone among you who has no sin be the first to throw a stone at her."</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(In 8: 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9998" name="Picture 1038">
            <a:extLst>
              <a:ext uri="{FF2B5EF4-FFF2-40B4-BE49-F238E27FC236}">
                <a16:creationId xmlns:a16="http://schemas.microsoft.com/office/drawing/2014/main" id="{D010C783-4F56-DE83-1D67-7A7D1F5B81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19200"/>
            <a:ext cx="6096000" cy="4419600"/>
          </a:xfrm>
          <a:prstGeom prst="rect">
            <a:avLst/>
          </a:prstGeom>
          <a:noFill/>
          <a:extLst>
            <a:ext uri="{909E8E84-426E-40DD-AFC4-6F175D3DCCD1}">
              <a14:hiddenFill xmlns:a14="http://schemas.microsoft.com/office/drawing/2010/main">
                <a:solidFill>
                  <a:srgbClr val="FFFFFF"/>
                </a:solidFill>
              </a14:hiddenFill>
            </a:ext>
          </a:extLst>
        </p:spPr>
      </p:pic>
      <p:pic>
        <p:nvPicPr>
          <p:cNvPr id="169999" name="Picture 1039">
            <a:extLst>
              <a:ext uri="{FF2B5EF4-FFF2-40B4-BE49-F238E27FC236}">
                <a16:creationId xmlns:a16="http://schemas.microsoft.com/office/drawing/2014/main" id="{E545521C-DA3E-A8C2-62FA-EAA9A24509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295400"/>
            <a:ext cx="1549400" cy="133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8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9AF2E5ED-6E5F-0BE9-59A5-F6EFC7394444}"/>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chinatosi di nuovo, scriveva per terra. Quelli, udito ciò, se ne andarono uno per uno, cominciando dai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anziani. Lo lasciarono solo, e la donna era l</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in mezzo. </a:t>
            </a:r>
            <a:r>
              <a:rPr lang="it-IT" altLang="it-IT" sz="1800" i="1">
                <a:solidFill>
                  <a:schemeClr val="bg1"/>
                </a:solidFill>
                <a:latin typeface="Verdana" panose="020B0604030504040204" pitchFamily="34" charset="0"/>
                <a:cs typeface="Times New Roman" panose="02020603050405020304" pitchFamily="18" charset="0"/>
              </a:rPr>
              <a:t>(Gv 8, 8-9)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28" name="Rectangle 4">
            <a:extLst>
              <a:ext uri="{FF2B5EF4-FFF2-40B4-BE49-F238E27FC236}">
                <a16:creationId xmlns:a16="http://schemas.microsoft.com/office/drawing/2014/main" id="{FBD1F5A5-B68B-7E30-72A3-3A14BE8AE33D}"/>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he bent down again, writing on the ground. As a result of these words, they went away, one by one, starting with the elders, and Jesus was left alone with the woman standing before him.</a:t>
            </a:r>
            <a:r>
              <a:rPr lang="en-GB" altLang="it-IT" sz="1800" i="1">
                <a:solidFill>
                  <a:schemeClr val="bg1"/>
                </a:solidFill>
                <a:latin typeface="Verdana" panose="020B0604030504040204" pitchFamily="34" charset="0"/>
                <a:cs typeface="Times New Roman" panose="02020603050405020304" pitchFamily="18" charset="0"/>
              </a:rPr>
              <a:t>  (In 8: 8-9)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76">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a:extLst>
              <a:ext uri="{FF2B5EF4-FFF2-40B4-BE49-F238E27FC236}">
                <a16:creationId xmlns:a16="http://schemas.microsoft.com/office/drawing/2014/main" id="{E8AB32EA-946E-840A-023A-C34D6CC7B74D}"/>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si alzò e le disse: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Donna, dove sono? Nessuno ti ha condannata?</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Ed ella rispose: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Nessuno, Signore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Ges</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disse: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Neanch</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io ti condanno; va</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e d</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ora in poi non peccare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(Gv 8 10-11)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1492" name="Rectangle 4">
            <a:extLst>
              <a:ext uri="{FF2B5EF4-FFF2-40B4-BE49-F238E27FC236}">
                <a16:creationId xmlns:a16="http://schemas.microsoft.com/office/drawing/2014/main" id="{7B147AD4-D5FD-4394-3EC8-18596ACCE4D1}"/>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Jesus stood up and said to her, "Woman, where are they? Has no one condemned you?" She replied, "No one." And Jesus said, "Neither do I condemn you; go away and don't sin again."</a:t>
            </a:r>
            <a:r>
              <a:rPr lang="en-GB" altLang="it-IT" sz="1800" i="1">
                <a:solidFill>
                  <a:schemeClr val="bg1"/>
                </a:solidFill>
                <a:latin typeface="Verdana" panose="020B0604030504040204" pitchFamily="34" charset="0"/>
                <a:cs typeface="Times New Roman" panose="02020603050405020304" pitchFamily="18" charset="0"/>
              </a:rPr>
              <a:t> (In 8: 10-11)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91493" name="Picture 5">
            <a:extLst>
              <a:ext uri="{FF2B5EF4-FFF2-40B4-BE49-F238E27FC236}">
                <a16:creationId xmlns:a16="http://schemas.microsoft.com/office/drawing/2014/main" id="{E6D40182-A157-7FEB-1A20-A71DCE848D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4000"/>
            <a:ext cx="5791200" cy="4094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12">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3191" name="Picture 7">
            <a:extLst>
              <a:ext uri="{FF2B5EF4-FFF2-40B4-BE49-F238E27FC236}">
                <a16:creationId xmlns:a16="http://schemas.microsoft.com/office/drawing/2014/main" id="{4B829DB0-6780-53D9-62D5-13466FC76A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438400"/>
            <a:ext cx="2362200" cy="4191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BF4573A6-DCE5-C869-9420-C749C766327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592C2E6F-CF0D-4FA0-1B1F-CB4CDC20191F}"/>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4636246B-22B5-D1AE-AB3A-2C5202B70F13}"/>
              </a:ext>
            </a:extLst>
          </p:cNvPr>
          <p:cNvSpPr>
            <a:spLocks noChangeArrowheads="1"/>
          </p:cNvSpPr>
          <p:nvPr/>
        </p:nvSpPr>
        <p:spPr bwMode="auto">
          <a:xfrm>
            <a:off x="0" y="1052736"/>
            <a:ext cx="914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Gli scribi e i farisei gli condussero una donna... la 	                posero in mezzo, quasi non fosse una persona ma una               	                cosa, che si prende, si porta, si mette di qua o di là, dove a loro va bene, anche a morte.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Sono scribi che mettono Dio contro l'uomo, il peggio che possa capitare alla fede, lettori di una bibbia dimezzata, sordi ai profeti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(«dice il Signore: io non godo della morte di chi muore»,</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Ez</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18,32</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pPr algn="l">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posero in mezzo. Sguardi di pietra su di lei. La paura che le sale dal cuore agli occhi, ciechi perché non hanno nessuno su cui potersi posare. Attorno a lei si è chiuso il cerchio di un tribunale di soli maschi, che si credono giusti al punto di ricoprire al tempo stesso tutti i ruoli: prima accusatori, poi giudici e infine carnefici.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Chiedono a Gesù: È lecito o no uccidere in nome di Dio? Loro immaginano che Gesù dirà di no e così lo faranno cadere in trappola, mostrando che è contro la Legge, un bestemmiatore.</a:t>
            </a:r>
            <a:endParaRPr lang="it-IT" sz="1800" dirty="0">
              <a:effectLst/>
              <a:latin typeface="Verdana" panose="020B0604030504040204" pitchFamily="34" charset="0"/>
              <a:ea typeface="Verdana" panose="020B0604030504040204" pitchFamily="34" charset="0"/>
            </a:endParaRPr>
          </a:p>
          <a:p>
            <a:pPr algn="l">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si chinò e si mise a scrivere col dito per terra... nella furia di parole e gesti omicidi, introduce una pausa di silenzio; non si oppone a viso aperto, li avrebbe fatti infuriare ancora di più. Poi, spiazza tutti i devoti dalla fede omicida, dicendo solo: chi è senza peccato getti per primo la pietra contro di lei.</a:t>
            </a:r>
            <a:endParaRPr lang="it-IT" sz="1800" dirty="0">
              <a:effectLst/>
              <a:latin typeface="Verdana" panose="020B0604030504040204" pitchFamily="34" charset="0"/>
              <a:ea typeface="Verdana" panose="020B0604030504040204" pitchFamily="34" charset="0"/>
            </a:endParaRPr>
          </a:p>
          <a:p>
            <a:pPr>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29703" name="Rectangle 39">
            <a:extLst>
              <a:ext uri="{FF2B5EF4-FFF2-40B4-BE49-F238E27FC236}">
                <a16:creationId xmlns:a16="http://schemas.microsoft.com/office/drawing/2014/main" id="{D9FFA476-0BD9-14DE-CE60-3EFD45144EE4}"/>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2CE04E2A-AE69-E9E9-8158-FCF7A476B693}"/>
              </a:ext>
            </a:extLst>
          </p:cNvPr>
          <p:cNvSpPr>
            <a:spLocks noChangeArrowheads="1"/>
          </p:cNvSpPr>
          <p:nvPr/>
        </p:nvSpPr>
        <p:spPr bwMode="auto">
          <a:xfrm>
            <a:off x="2195736" y="137866"/>
            <a:ext cx="70866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Quel silenzio di Gesù che spiazza i violenti </a:t>
            </a:r>
          </a:p>
          <a:p>
            <a:pPr eaLnBrk="1" hangingPunct="1"/>
            <a:r>
              <a:rPr lang="it-IT" altLang="it-IT" sz="1800" i="1" dirty="0">
                <a:solidFill>
                  <a:srgbClr val="000000"/>
                </a:solidFill>
                <a:latin typeface="Verdana" panose="020B0604030504040204" pitchFamily="34" charset="0"/>
                <a:cs typeface="Arial" panose="020B0604020202020204" pitchFamily="34" charset="0"/>
              </a:rPr>
              <a:t>Gv 8, 1-11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BF61D4E3-D344-9EB8-B93E-8441B5778C52}"/>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11A43163-7FE7-9E50-2AC3-FC6D4BC71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07034"/>
            <a:ext cx="1752068" cy="1752068"/>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D8C04A3F-54EB-2490-F9C9-380A9A731CF1}"/>
              </a:ext>
            </a:extLst>
          </p:cNvPr>
          <p:cNvSpPr>
            <a:spLocks noChangeArrowheads="1"/>
          </p:cNvSpPr>
          <p:nvPr/>
        </p:nvSpPr>
        <p:spPr bwMode="auto">
          <a:xfrm>
            <a:off x="0" y="0"/>
            <a:ext cx="9144000" cy="721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buNone/>
            </a:pPr>
            <a:r>
              <a:rPr lang="it-IT" altLang="it-IT" sz="1800" dirty="0">
                <a:solidFill>
                  <a:srgbClr val="000000"/>
                </a:solidFill>
                <a:latin typeface="Verdana" panose="020B0604030504040204" pitchFamily="34" charset="0"/>
                <a:ea typeface="Arial Unicode MS" pitchFamily="34" charset="-128"/>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Peccato e pietre? Gesù scardina con poche parole limpide lo schema delitto/castigo, quello su cui abbiamo fondato le nostre paure e tanta parte dei nostri fantasmi interiori.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Rimangono soli Gesù e la donna, e lui ora si alza in piedi davanti a lei, come davanti a una persona attesa e importante. E le parla. Nessuno le aveva parlato: Donna, dove sono? Nessuno ti ha condannata? Neanch'io ti condanno, vai. E non le chiede di confessare la colpa, neppure le domanda se è pentita. Gesù, scrive non più per terra ma nel cuore della donna e la parola che scrive è: futuro.</a:t>
            </a:r>
          </a:p>
          <a:p>
            <a:pPr algn="l">
              <a:buNone/>
            </a:pPr>
            <a:endParaRPr lang="it-IT" sz="1800" dirty="0">
              <a:effectLst/>
              <a:latin typeface="Verdana" panose="020B0604030504040204" pitchFamily="34" charset="0"/>
              <a:ea typeface="Verdana" panose="020B0604030504040204" pitchFamily="34" charset="0"/>
            </a:endParaRPr>
          </a:p>
          <a:p>
            <a:pPr algn="l">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Va' e d'ora in poi non peccare più. Sette parole che bastano a cambiare una vita. Qualunque cosa quella donna abbia fatto, non rimane più nulla, cancellato, annullato, azzerato. D'ora in avanti: «Donna, tu sei capace di amare, puoi amare ancora, amare bene, amare molto. Questo tu farai...». Non le domanda che cosa ha fatto, le indica che cosa potrà fare. Lei non appartiene più al suo sbaglio, ma al suo futuro, ai semi che verranno seminati, alle persone che verranno amate.</a:t>
            </a:r>
          </a:p>
          <a:p>
            <a:pPr algn="l">
              <a:buNone/>
            </a:pPr>
            <a:endParaRPr lang="it-IT" sz="1800" dirty="0">
              <a:effectLst/>
              <a:latin typeface="Verdana" panose="020B0604030504040204" pitchFamily="34" charset="0"/>
              <a:ea typeface="Verdana" panose="020B0604030504040204" pitchFamily="34" charset="0"/>
            </a:endParaRPr>
          </a:p>
          <a:p>
            <a:pPr algn="l">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perdono è qualcosa che non libera il passato, fa molto di più: libera il futuro. E il bene possibile, solo possibile, di domani, conta di più del male di adesso. Nel mondo del vangelo è il bene che revoca il male, non viceversa.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perdono è un vero dono, il solo dono che non ci farà più vittime, che non farà più vittime, né fuori né dentro noi.</a:t>
            </a:r>
            <a:endParaRPr lang="it-IT" sz="1800" dirty="0">
              <a:effectLst/>
              <a:latin typeface="Verdana" panose="020B0604030504040204" pitchFamily="34" charset="0"/>
              <a:ea typeface="Verdana" panose="020B0604030504040204" pitchFamily="34" charset="0"/>
            </a:endParaRPr>
          </a:p>
          <a:p>
            <a:pPr eaLnBrk="1" hangingPunct="1">
              <a:spcBef>
                <a:spcPct val="50000"/>
              </a:spcBef>
              <a:buFontTx/>
              <a:buNone/>
            </a:pPr>
            <a:endParaRPr lang="it-IT" altLang="it-IT" sz="1800" dirty="0">
              <a:solidFill>
                <a:srgbClr val="000000"/>
              </a:solidFill>
              <a:latin typeface="Verdana" panose="020B0604030504040204" pitchFamily="34" charset="0"/>
              <a:ea typeface="Arial Unicode MS" pitchFamily="34" charset="-128"/>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8A9D2070-0362-0F92-9F3F-28FC19D339A1}"/>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ISAIA</a:t>
            </a:r>
          </a:p>
        </p:txBody>
      </p:sp>
      <p:sp>
        <p:nvSpPr>
          <p:cNvPr id="5123" name="Rectangle 157">
            <a:extLst>
              <a:ext uri="{FF2B5EF4-FFF2-40B4-BE49-F238E27FC236}">
                <a16:creationId xmlns:a16="http://schemas.microsoft.com/office/drawing/2014/main" id="{10F2A45D-CCB4-00D6-ED87-ACDEBBA636E7}"/>
              </a:ext>
            </a:extLst>
          </p:cNvPr>
          <p:cNvSpPr>
            <a:spLocks noChangeArrowheads="1"/>
          </p:cNvSpPr>
          <p:nvPr/>
        </p:nvSpPr>
        <p:spPr bwMode="auto">
          <a:xfrm>
            <a:off x="1295400" y="14478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Così dice il Signore, che aprì una strada nel mare e un sentiero in mezzo ad acque possenti, che fece uscire carri e cavalli, esercito ed eroi a un tempo;</a:t>
            </a:r>
            <a:r>
              <a:rPr lang="it-IT" altLang="it-IT" sz="1800" i="1">
                <a:solidFill>
                  <a:srgbClr val="000000"/>
                </a:solidFill>
                <a:latin typeface="Verdana" panose="020B0604030504040204" pitchFamily="34" charset="0"/>
                <a:cs typeface="Times New Roman" panose="02020603050405020304" pitchFamily="18" charset="0"/>
              </a:rPr>
              <a:t> (Is 43, 16-17a)</a:t>
            </a:r>
          </a:p>
        </p:txBody>
      </p:sp>
      <p:sp>
        <p:nvSpPr>
          <p:cNvPr id="5124" name="Rectangle 158">
            <a:extLst>
              <a:ext uri="{FF2B5EF4-FFF2-40B4-BE49-F238E27FC236}">
                <a16:creationId xmlns:a16="http://schemas.microsoft.com/office/drawing/2014/main" id="{EB80BE95-2E6E-0411-EE17-30D50ADAA4BE}"/>
              </a:ext>
            </a:extLst>
          </p:cNvPr>
          <p:cNvSpPr>
            <a:spLocks noChangeArrowheads="1"/>
          </p:cNvSpPr>
          <p:nvPr/>
        </p:nvSpPr>
        <p:spPr bwMode="auto">
          <a:xfrm>
            <a:off x="4572000" y="14478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Arial" panose="020B0604020202020204" pitchFamily="34" charset="0"/>
              </a:rPr>
              <a:t>Thus says Yahweh, who opened a way through the sea and a path in the mighty waters, who brought down chariots and horses, a whole army of them,</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(Is 43: 16-17a)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C6462943-2861-F49C-7822-B037730D76A8}"/>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FD5D8F16-CCD5-BF4A-9C7E-0F14AA6C6574}"/>
              </a:ext>
            </a:extLst>
          </p:cNvPr>
          <p:cNvSpPr>
            <a:spLocks noChangeArrowheads="1"/>
          </p:cNvSpPr>
          <p:nvPr/>
        </p:nvSpPr>
        <p:spPr bwMode="auto">
          <a:xfrm>
            <a:off x="838200" y="0"/>
            <a:ext cx="7848600" cy="954088"/>
          </a:xfrm>
          <a:prstGeom prst="rect">
            <a:avLst/>
          </a:prstGeom>
          <a:solidFill>
            <a:srgbClr val="49059B"/>
          </a:solidFill>
          <a:ln w="9525">
            <a:solidFill>
              <a:srgbClr val="49059B"/>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endParaRPr>
          </a:p>
          <a:p>
            <a:pPr algn="ctr" eaLnBrk="1" hangingPunct="1"/>
            <a:r>
              <a:rPr lang="it-IT" altLang="it-IT" sz="1800">
                <a:solidFill>
                  <a:srgbClr val="FFFF00"/>
                </a:solidFill>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b="1">
                <a:solidFill>
                  <a:schemeClr val="bg1"/>
                </a:solidFill>
                <a:latin typeface="Courier New" panose="02070309020205020404" pitchFamily="49" charset="0"/>
              </a:rPr>
              <a:t>https://www.diffondilaparola.com</a:t>
            </a:r>
          </a:p>
          <a:p>
            <a:pPr algn="ctr" eaLnBrk="1" hangingPunct="1"/>
            <a:endParaRPr lang="it-IT" altLang="it-IT" sz="1000" b="1">
              <a:solidFill>
                <a:schemeClr val="bg1"/>
              </a:solidFill>
              <a:latin typeface="Courier New" panose="02070309020205020404" pitchFamily="49" charset="0"/>
            </a:endParaRPr>
          </a:p>
        </p:txBody>
      </p:sp>
      <p:pic>
        <p:nvPicPr>
          <p:cNvPr id="5268" name="Picture 148">
            <a:extLst>
              <a:ext uri="{FF2B5EF4-FFF2-40B4-BE49-F238E27FC236}">
                <a16:creationId xmlns:a16="http://schemas.microsoft.com/office/drawing/2014/main" id="{FA216FBB-EF46-153C-96AB-F502FB4336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505200"/>
            <a:ext cx="32766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269" name="Picture 149">
            <a:extLst>
              <a:ext uri="{FF2B5EF4-FFF2-40B4-BE49-F238E27FC236}">
                <a16:creationId xmlns:a16="http://schemas.microsoft.com/office/drawing/2014/main" id="{91444F8F-7ACB-FA8C-9A45-6D39795F9F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505200"/>
            <a:ext cx="3200400"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2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A1A9760C-21C4-4B9E-1062-0B8E780A1ED5}"/>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t>
            </a:r>
            <a:r>
              <a:rPr lang="en-GB" altLang="it-IT" sz="1400" i="1" dirty="0" err="1">
                <a:latin typeface="Verdana" panose="020B0604030504040204" pitchFamily="34" charset="0"/>
                <a:cs typeface="Arial" panose="020B0604020202020204" pitchFamily="34" charset="0"/>
              </a:rPr>
              <a:t>acquaintances:invite</a:t>
            </a:r>
            <a:r>
              <a:rPr lang="en-GB" altLang="it-IT" sz="1400" i="1" dirty="0">
                <a:latin typeface="Verdana" panose="020B0604030504040204" pitchFamily="34" charset="0"/>
                <a:cs typeface="Arial" panose="020B0604020202020204" pitchFamily="34" charset="0"/>
              </a:rPr>
              <a:t>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a:t>
            </a:r>
            <a:r>
              <a:rPr lang="en-GB"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INSTAGRAM, LINKEDIN</a:t>
            </a:r>
            <a:r>
              <a:rPr lang="it-IT" altLang="it-IT" sz="1400" i="1"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5B95BC05-6378-120D-F8F1-092A55C6EF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AA71DCE0-03E9-4C08-0526-9E3371E8F0EB}"/>
              </a:ext>
            </a:extLst>
          </p:cNvPr>
          <p:cNvSpPr>
            <a:spLocks noChangeArrowheads="1"/>
          </p:cNvSpPr>
          <p:nvPr/>
        </p:nvSpPr>
        <p:spPr bwMode="auto">
          <a:xfrm>
            <a:off x="2051720" y="74926"/>
            <a:ext cx="7239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That silence of Jesus that displaces the violent </a:t>
            </a:r>
          </a:p>
          <a:p>
            <a:pPr algn="ctr" eaLnBrk="1" fontAlgn="t" hangingPunct="1">
              <a:spcBef>
                <a:spcPct val="0"/>
              </a:spcBef>
              <a:buFontTx/>
              <a:buNone/>
            </a:pPr>
            <a:r>
              <a:rPr lang="it-IT" altLang="it-IT" sz="1800" dirty="0">
                <a:solidFill>
                  <a:srgbClr val="000000"/>
                </a:solidFill>
                <a:latin typeface="Verdana" panose="020B0604030504040204" pitchFamily="34" charset="0"/>
                <a:cs typeface="Arial" panose="020B0604020202020204" pitchFamily="34" charset="0"/>
              </a:rPr>
              <a:t> </a:t>
            </a:r>
            <a:r>
              <a:rPr lang="it-IT" altLang="it-IT" sz="1800" i="1" dirty="0">
                <a:solidFill>
                  <a:srgbClr val="000000"/>
                </a:solidFill>
                <a:latin typeface="Verdana" panose="020B0604030504040204" pitchFamily="34" charset="0"/>
                <a:cs typeface="Arial" panose="020B0604020202020204" pitchFamily="34" charset="0"/>
              </a:rPr>
              <a:t>Jn 8: 1-11 </a:t>
            </a:r>
            <a:r>
              <a:rPr lang="it-IT" altLang="it-IT" sz="20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9E507904-EC03-1AFE-E510-A706E18D113D}"/>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6C11654A-0870-2038-7445-B3D3272F2949}"/>
              </a:ext>
            </a:extLst>
          </p:cNvPr>
          <p:cNvSpPr>
            <a:spLocks noChangeArrowheads="1"/>
          </p:cNvSpPr>
          <p:nvPr/>
        </p:nvSpPr>
        <p:spPr bwMode="auto">
          <a:xfrm>
            <a:off x="0" y="998256"/>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 scribes and the Pharisees brought a woman to Him... 	             they placed her in the middle of the place, as if she were not a person but a thing, to be taken, carried, put here or there, wherever they like, even to death. They are scribes who set God against man, the worst that can happen to faith, readers of a halved Bible, deaf to the prophets ("says the Lord: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I take no pleasure in the death of anyone who dies</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1800" i="1" dirty="0" err="1">
                <a:effectLst/>
                <a:latin typeface="Verdana" panose="020B0604030504040204" pitchFamily="34" charset="0"/>
                <a:ea typeface="Times New Roman" panose="02020603050405020304" pitchFamily="18" charset="0"/>
                <a:cs typeface="Times New Roman" panose="02020603050405020304" pitchFamily="18" charset="0"/>
              </a:rPr>
              <a:t>Ez</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 18:32</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p>
          <a:p>
            <a:pPr eaLnBrk="1" hangingPunct="1">
              <a:spcBef>
                <a:spcPct val="0"/>
              </a:spcBef>
              <a:buFontTx/>
              <a:buNone/>
            </a:pPr>
            <a:r>
              <a:rPr lang="en-US" sz="1800" dirty="0">
                <a:latin typeface="Verdana" panose="020B0604030504040204" pitchFamily="34" charset="0"/>
                <a:ea typeface="Times New Roman" panose="02020603050405020304" pitchFamily="18"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They placed her in the middle. Stony looks on her. Fear rising from her heart to her eyes, blind because they have no one to rest on. A circle of an all-male court has closed around her, who believe themselves to be righteous to the point of covering all the roles at the same time: first accusers, then judges and finally executioners.</a:t>
            </a:r>
          </a:p>
          <a:p>
            <a:pPr eaLnBrk="1" hangingPunct="1">
              <a:spcBef>
                <a:spcPct val="0"/>
              </a:spcBef>
              <a:buFontTx/>
              <a:buNone/>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They ask Jesus: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Is it lawful or not to kill in the name of God?</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They imagine that Jesus will say no and so they will trap him, showing that he is against the Law, a blasphemer. </a:t>
            </a:r>
          </a:p>
          <a:p>
            <a:pPr eaLnBrk="1" hangingPunct="1">
              <a:spcBef>
                <a:spcPct val="0"/>
              </a:spcBef>
              <a:buFontTx/>
              <a:buNone/>
            </a:pPr>
            <a:endParaRPr lang="en-US" sz="1800" dirty="0">
              <a:latin typeface="Verdana" panose="020B0604030504040204" pitchFamily="34" charset="0"/>
              <a:ea typeface="Times New Roman" panose="02020603050405020304" pitchFamily="18" charset="0"/>
              <a:cs typeface="Times New Roman" panose="02020603050405020304" pitchFamily="18" charset="0"/>
            </a:endParaRPr>
          </a:p>
          <a:p>
            <a:pPr eaLnBrk="1" hangingPunct="1">
              <a:spcBef>
                <a:spcPct val="0"/>
              </a:spcBef>
              <a:buFontTx/>
              <a:buNone/>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Jesus bent down and began to write with His finger on the ground... in the fury of murderous words and gestures, He introduces a pause of silence; He does not oppose openly, it would have infuriated them even more. Then, He displaces all the devotees of murderous faith, saying only: </a:t>
            </a:r>
            <a:r>
              <a:rPr lang="en-US" sz="1800" i="1" dirty="0">
                <a:effectLst/>
                <a:latin typeface="Verdana" panose="020B0604030504040204" pitchFamily="34" charset="0"/>
                <a:ea typeface="Times New Roman" panose="02020603050405020304" pitchFamily="18" charset="0"/>
                <a:cs typeface="Times New Roman" panose="02020603050405020304" pitchFamily="18" charset="0"/>
              </a:rPr>
              <a:t>let he who is without sin be the first to throw a stone at her</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29B62040-EB67-1D3B-F855-3AFB3042E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07034"/>
            <a:ext cx="1521764" cy="1521764"/>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7949C8E6-C79A-76B8-FD31-7AF890B11656}"/>
              </a:ext>
            </a:extLst>
          </p:cNvPr>
          <p:cNvSpPr>
            <a:spLocks noChangeArrowheads="1"/>
          </p:cNvSpPr>
          <p:nvPr/>
        </p:nvSpPr>
        <p:spPr bwMode="auto">
          <a:xfrm>
            <a:off x="28809" y="116632"/>
            <a:ext cx="9144000" cy="7709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Sin and stones? With a few clear words, Jesus undermines the crime/punishment scheme, the one on which we have founded our fears and so much of our inner ghosts. Jesus and the woman remain alone, and He now stands up before her, as if before an expected and important person. And He speaks to her. No one had spoken to her: </a:t>
            </a:r>
            <a:r>
              <a:rPr lang="en-US" sz="1800" i="1" dirty="0">
                <a:effectLst/>
                <a:latin typeface="Verdana" panose="020B0604030504040204" pitchFamily="34" charset="0"/>
                <a:ea typeface="Times New Roman" panose="02020603050405020304" pitchFamily="18" charset="0"/>
              </a:rPr>
              <a:t>Woman, where am I? Has no one condemned you? Neither do I condemn you, go</a:t>
            </a:r>
            <a:r>
              <a:rPr lang="en-US" sz="1800" dirty="0">
                <a:effectLst/>
                <a:latin typeface="Verdana" panose="020B0604030504040204" pitchFamily="34" charset="0"/>
                <a:ea typeface="Times New Roman" panose="02020603050405020304" pitchFamily="18" charset="0"/>
              </a:rPr>
              <a:t>. And He does not ask her to confess her guilt, nor does He ask her if she is sorry. Jesus, no longer writes on the ground but in the woman's heart and the word He writes is: future. </a:t>
            </a:r>
          </a:p>
          <a:p>
            <a:pPr algn="l">
              <a:buNone/>
            </a:pPr>
            <a:r>
              <a:rPr lang="en-US" sz="1800" i="1" dirty="0">
                <a:latin typeface="Verdana" panose="020B0604030504040204" pitchFamily="34" charset="0"/>
                <a:ea typeface="Times New Roman" panose="02020603050405020304" pitchFamily="18" charset="0"/>
              </a:rPr>
              <a:t>   </a:t>
            </a:r>
            <a:r>
              <a:rPr lang="en-US" sz="1800" i="1" dirty="0">
                <a:effectLst/>
                <a:latin typeface="Verdana" panose="020B0604030504040204" pitchFamily="34" charset="0"/>
                <a:ea typeface="Times New Roman" panose="02020603050405020304" pitchFamily="18" charset="0"/>
              </a:rPr>
              <a:t>Go and from now on sin no more</a:t>
            </a:r>
            <a:r>
              <a:rPr lang="en-US" sz="1800" dirty="0">
                <a:effectLst/>
                <a:latin typeface="Verdana" panose="020B0604030504040204" pitchFamily="34" charset="0"/>
                <a:ea typeface="Times New Roman" panose="02020603050405020304" pitchFamily="18" charset="0"/>
              </a:rPr>
              <a:t>. Seven words that are enough to change a life. Whatever that woman has done, nothing remains, erased, annulled, zeroed out. From now on: "Woman, you are capable of loving, you can love again, love well, love a lot. This is what you will do...". He does not ask her what she has done, He shows her what she can do. She no longer belongs to her mistake, but to her future, to the seeds that will be sown, to the people who will be loved. </a:t>
            </a:r>
          </a:p>
          <a:p>
            <a:pPr algn="l">
              <a:buNone/>
            </a:pPr>
            <a:r>
              <a:rPr lang="en-US" sz="1800" dirty="0">
                <a:latin typeface="Verdana" panose="020B0604030504040204" pitchFamily="34" charset="0"/>
                <a:ea typeface="Times New Roman" panose="02020603050405020304" pitchFamily="18" charset="0"/>
              </a:rPr>
              <a:t>   </a:t>
            </a:r>
          </a:p>
          <a:p>
            <a:pPr algn="l">
              <a:buNone/>
            </a:pPr>
            <a:r>
              <a:rPr lang="en-US" sz="1800" dirty="0">
                <a:effectLst/>
                <a:latin typeface="Verdana" panose="020B0604030504040204" pitchFamily="34" charset="0"/>
                <a:ea typeface="Times New Roman" panose="02020603050405020304" pitchFamily="18" charset="0"/>
              </a:rPr>
              <a:t>   Forgiveness is something that does not free the past, it does much more: it frees the future. And the possible good, only possible, of tomorrow, counts more than the evil of today. In the world of the gospel it is the good that revokes the evil, not vice versa. Forgiveness is a true gift, the only gift that will no longer make us victims, that will no longer make victims, neither outside nor inside us.</a:t>
            </a:r>
          </a:p>
          <a:p>
            <a:pPr algn="l">
              <a:buNone/>
            </a:pP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it-IT" sz="1800" dirty="0">
              <a:effectLst/>
              <a:latin typeface="Times New Roman" panose="02020603050405020304" pitchFamily="18" charset="0"/>
              <a:ea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3003C0C-F6FB-5CD7-4001-385CADD5DECA}"/>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C32A6AD4-C139-B828-6586-3349B7084243}"/>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and there they lay, never to rise again, snuffed out like a wick. But do not dwell on the past, or remember the things of old. Look, I am doing a new thing: now it springs forth. Do you not see?</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(Is 43: 17b-19a)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610754A7-DB10-629C-BE0A-25356287E290}"/>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essi giacciono morti, mai più si rialzeranno, si spensero come un lucignolo, sono estinti: «Non ricordate più le cose passate, non pensate più alle cose antiche! Ecco, io faccio una cosa nuova: proprio ora germoglia, non ve ne accorgete?</a:t>
            </a:r>
            <a:r>
              <a:rPr lang="it-IT" altLang="it-IT" sz="1800" i="1">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(Is 43, 17b-19a)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64">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ECD4B332-6C4D-BDBF-48F9-9194337C8FCF}"/>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Aprirò anche nel deserto una strada, immetterò fiumi nella steppa. Mi glorificheranno le bestie selvatiche, sciacalli e struzzi, perché avrò fornito acqua al deserto, fiumi alla steppa, per dissetare il mio popolo, il mio eletto. </a:t>
            </a:r>
            <a:r>
              <a:rPr lang="it-IT" altLang="it-IT" sz="1800" i="1">
                <a:solidFill>
                  <a:schemeClr val="bg1"/>
                </a:solidFill>
                <a:latin typeface="Verdana" panose="020B0604030504040204" pitchFamily="34" charset="0"/>
                <a:cs typeface="Times New Roman" panose="02020603050405020304" pitchFamily="18" charset="0"/>
              </a:rPr>
              <a:t>(Is 43, 19b-20)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F9E268D9-30F5-49B0-C8DE-376262DFB305}"/>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I am opening up a way in the wilderness and rivers in the desert. The beasts of the land will honor me, jackals and ostriches, because I give water in the wilderness and rivers in the desert that my chosen people may drink.</a:t>
            </a:r>
            <a:r>
              <a:rPr lang="en-GB" altLang="it-IT" sz="1800" i="1">
                <a:solidFill>
                  <a:schemeClr val="bg1"/>
                </a:solidFill>
                <a:latin typeface="Verdana" panose="020B0604030504040204" pitchFamily="34" charset="0"/>
                <a:cs typeface="Arial" panose="020B0604020202020204" pitchFamily="34" charset="0"/>
              </a:rPr>
              <a:t> </a:t>
            </a:r>
          </a:p>
          <a:p>
            <a:r>
              <a:rPr lang="en-GB" altLang="it-IT" sz="1800" i="1">
                <a:solidFill>
                  <a:schemeClr val="bg1"/>
                </a:solidFill>
                <a:latin typeface="Verdana" panose="020B0604030504040204" pitchFamily="34" charset="0"/>
                <a:cs typeface="Times New Roman" panose="02020603050405020304" pitchFamily="18" charset="0"/>
              </a:rPr>
              <a:t>(Is 43: 19b-20)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22" name="Rectangle 2">
            <a:extLst>
              <a:ext uri="{FF2B5EF4-FFF2-40B4-BE49-F238E27FC236}">
                <a16:creationId xmlns:a16="http://schemas.microsoft.com/office/drawing/2014/main" id="{D749A4B5-A804-E02A-BB71-39767CCE80B0}"/>
              </a:ext>
            </a:extLst>
          </p:cNvPr>
          <p:cNvSpPr>
            <a:spLocks noGrp="1" noChangeArrowheads="1"/>
          </p:cNvSpPr>
          <p:nvPr>
            <p:ph type="title"/>
          </p:nvPr>
        </p:nvSpPr>
        <p:spPr>
          <a:xfrm>
            <a:off x="228600" y="304800"/>
            <a:ext cx="8763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Il popolo che io ho plasmato per me celebrerà le mie lodi».</a:t>
            </a:r>
            <a:r>
              <a:rPr lang="it-IT" altLang="it-IT" sz="1800" i="1">
                <a:solidFill>
                  <a:schemeClr val="bg1"/>
                </a:solidFill>
                <a:latin typeface="Verdana" panose="020B0604030504040204" pitchFamily="34" charset="0"/>
                <a:cs typeface="Times New Roman" panose="02020603050405020304" pitchFamily="18" charset="0"/>
              </a:rPr>
              <a:t> (Is 43, 21)</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84324" name="Rectangle 4">
            <a:extLst>
              <a:ext uri="{FF2B5EF4-FFF2-40B4-BE49-F238E27FC236}">
                <a16:creationId xmlns:a16="http://schemas.microsoft.com/office/drawing/2014/main" id="{ABC81D1F-36A3-EE33-C3D4-C3934E8688CD}"/>
              </a:ext>
            </a:extLst>
          </p:cNvPr>
          <p:cNvSpPr>
            <a:spLocks noChangeArrowheads="1"/>
          </p:cNvSpPr>
          <p:nvPr/>
        </p:nvSpPr>
        <p:spPr bwMode="auto">
          <a:xfrm>
            <a:off x="0" y="5715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I have formed this people for myself; they will proclaim my praise.</a:t>
            </a:r>
            <a:r>
              <a:rPr lang="en-GB" altLang="it-IT" sz="1800" i="1">
                <a:solidFill>
                  <a:schemeClr val="bg1"/>
                </a:solidFill>
                <a:latin typeface="Verdana" panose="020B0604030504040204" pitchFamily="34" charset="0"/>
                <a:cs typeface="Arial" panose="020B0604020202020204" pitchFamily="34" charset="0"/>
              </a:rPr>
              <a:t> </a:t>
            </a:r>
          </a:p>
          <a:p>
            <a:r>
              <a:rPr lang="en-GB" altLang="it-IT" sz="1800" i="1">
                <a:solidFill>
                  <a:schemeClr val="bg1"/>
                </a:solidFill>
                <a:latin typeface="Verdana" panose="020B0604030504040204" pitchFamily="34" charset="0"/>
                <a:cs typeface="Times New Roman" panose="02020603050405020304" pitchFamily="18" charset="0"/>
              </a:rPr>
              <a:t>(Is 43: 21)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84329" name="Picture 9">
            <a:extLst>
              <a:ext uri="{FF2B5EF4-FFF2-40B4-BE49-F238E27FC236}">
                <a16:creationId xmlns:a16="http://schemas.microsoft.com/office/drawing/2014/main" id="{A907DE68-14D6-9716-1AA9-56EE2CE6F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92188"/>
            <a:ext cx="7010400" cy="4768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9D60197-AC58-8BB5-4E6E-BDA4F985EDC5}"/>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PHILIPPHIAN</a:t>
            </a:r>
            <a:r>
              <a:rPr lang="en-US" altLang="it-IT" sz="1800">
                <a:solidFill>
                  <a:srgbClr val="320011"/>
                </a:solidFill>
                <a:latin typeface="Verdana" panose="020B0604030504040204" pitchFamily="34" charset="0"/>
                <a:cs typeface="Arial" panose="020B0604020202020204" pitchFamily="34" charset="0"/>
              </a:rPr>
              <a:t>S </a:t>
            </a:r>
          </a:p>
        </p:txBody>
      </p:sp>
      <p:sp>
        <p:nvSpPr>
          <p:cNvPr id="202765" name="Rectangle 13">
            <a:extLst>
              <a:ext uri="{FF2B5EF4-FFF2-40B4-BE49-F238E27FC236}">
                <a16:creationId xmlns:a16="http://schemas.microsoft.com/office/drawing/2014/main" id="{D1320318-5C7E-6680-0E04-8D1E0151D886}"/>
              </a:ext>
            </a:extLst>
          </p:cNvPr>
          <p:cNvSpPr>
            <a:spLocks noChangeArrowheads="1"/>
          </p:cNvSpPr>
          <p:nvPr/>
        </p:nvSpPr>
        <p:spPr bwMode="auto">
          <a:xfrm>
            <a:off x="762000" y="0"/>
            <a:ext cx="7848600" cy="957263"/>
          </a:xfrm>
          <a:prstGeom prst="rect">
            <a:avLst/>
          </a:prstGeom>
          <a:solidFill>
            <a:srgbClr val="49059B"/>
          </a:solidFill>
          <a:ln w="9525">
            <a:solidFill>
              <a:srgbClr val="49059B"/>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endParaRPr lang="it-IT" altLang="it-IT" sz="1600" b="1">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2B696EB8-7905-7351-7637-023012A67C49}"/>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FILIPPESI</a:t>
            </a:r>
          </a:p>
        </p:txBody>
      </p:sp>
      <p:sp>
        <p:nvSpPr>
          <p:cNvPr id="11269" name="Rectangle 205">
            <a:extLst>
              <a:ext uri="{FF2B5EF4-FFF2-40B4-BE49-F238E27FC236}">
                <a16:creationId xmlns:a16="http://schemas.microsoft.com/office/drawing/2014/main" id="{7E5FB19A-7DED-21E1-A735-AE7C5EAEFD10}"/>
              </a:ext>
            </a:extLst>
          </p:cNvPr>
          <p:cNvSpPr>
            <a:spLocks noChangeArrowheads="1"/>
          </p:cNvSpPr>
          <p:nvPr/>
        </p:nvSpPr>
        <p:spPr bwMode="auto">
          <a:xfrm>
            <a:off x="1219200" y="17526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ritengo che tutto sia una perdita a motivo della sublimità della conoscenza di Cristo Gesù, mio Signore.</a:t>
            </a:r>
            <a:r>
              <a:rPr lang="it-IT" altLang="it-IT" sz="1800" i="1">
                <a:solidFill>
                  <a:srgbClr val="000000"/>
                </a:solidFill>
                <a:latin typeface="Verdana" panose="020B0604030504040204" pitchFamily="34" charset="0"/>
                <a:cs typeface="Times New Roman" panose="02020603050405020304" pitchFamily="18" charset="0"/>
              </a:rPr>
              <a:t> (Fil 3, 8a)</a:t>
            </a:r>
          </a:p>
        </p:txBody>
      </p:sp>
      <p:sp>
        <p:nvSpPr>
          <p:cNvPr id="11270" name="Rectangle 206">
            <a:extLst>
              <a:ext uri="{FF2B5EF4-FFF2-40B4-BE49-F238E27FC236}">
                <a16:creationId xmlns:a16="http://schemas.microsoft.com/office/drawing/2014/main" id="{7394BB54-BB48-E56A-609A-DAF9218BB310}"/>
              </a:ext>
            </a:extLst>
          </p:cNvPr>
          <p:cNvSpPr>
            <a:spLocks noChangeArrowheads="1"/>
          </p:cNvSpPr>
          <p:nvPr/>
        </p:nvSpPr>
        <p:spPr bwMode="auto">
          <a:xfrm>
            <a:off x="4648200" y="17526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still more, everything seems to me as nothing compared with the knowledge of Christ Jesus, my Lord.</a:t>
            </a:r>
            <a:r>
              <a:rPr lang="en-GB" altLang="it-IT" sz="1800" i="1">
                <a:solidFill>
                  <a:srgbClr val="000000"/>
                </a:solidFill>
                <a:latin typeface="Verdana" panose="020B0604030504040204" pitchFamily="34" charset="0"/>
                <a:cs typeface="Times New Roman" panose="02020603050405020304" pitchFamily="18" charset="0"/>
              </a:rPr>
              <a:t> (Phil 3: 8a)</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323B0FDA-11F9-687D-F1F2-B1CB0492DD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12" name="Picture 148">
            <a:extLst>
              <a:ext uri="{FF2B5EF4-FFF2-40B4-BE49-F238E27FC236}">
                <a16:creationId xmlns:a16="http://schemas.microsoft.com/office/drawing/2014/main" id="{A9E42AAA-D486-E62A-9B2B-862B5E177D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352800"/>
            <a:ext cx="2946400" cy="2822575"/>
          </a:xfrm>
          <a:prstGeom prst="rect">
            <a:avLst/>
          </a:prstGeom>
          <a:noFill/>
          <a:extLst>
            <a:ext uri="{909E8E84-426E-40DD-AFC4-6F175D3DCCD1}">
              <a14:hiddenFill xmlns:a14="http://schemas.microsoft.com/office/drawing/2010/main">
                <a:solidFill>
                  <a:srgbClr val="FFFFFF"/>
                </a:solidFill>
              </a14:hiddenFill>
            </a:ext>
          </a:extLst>
        </p:spPr>
      </p:pic>
      <p:pic>
        <p:nvPicPr>
          <p:cNvPr id="11413" name="Picture 149">
            <a:extLst>
              <a:ext uri="{FF2B5EF4-FFF2-40B4-BE49-F238E27FC236}">
                <a16:creationId xmlns:a16="http://schemas.microsoft.com/office/drawing/2014/main" id="{AFDE2EF6-F0A5-3439-6FF2-EC7973FA42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276600"/>
            <a:ext cx="3124200" cy="2819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2B6C9BB-6209-B0D5-6A89-8C6761F649D2}"/>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lui ho lasciato perdere tutte queste cose e le considero spazzatura, per guadagnare Cristo ed essere trovato in lui, avendo come mia giustizia non quella derivante dalla Legge,</a:t>
            </a:r>
            <a:r>
              <a:rPr lang="it-IT" altLang="it-IT" sz="1800" i="1">
                <a:solidFill>
                  <a:srgbClr val="FFFFFF"/>
                </a:solidFill>
                <a:latin typeface="Verdana" panose="020B0604030504040204" pitchFamily="34" charset="0"/>
                <a:cs typeface="Times New Roman" panose="02020603050405020304" pitchFamily="18" charset="0"/>
              </a:rPr>
              <a:t> (Fil 3, 8b-9a)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DCBFDD7B-1365-4F03-0681-BE49EBB9DA91}"/>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For his sake I have let everything fall away and I now consider all as garbage, if instead I may gain Christ. May I be found in him, without merit or holiness of my own for having fulfilled the Law,</a:t>
            </a:r>
            <a:r>
              <a:rPr lang="en-GB" altLang="it-IT" sz="1800" i="1">
                <a:solidFill>
                  <a:srgbClr val="FFFFFF"/>
                </a:solidFill>
                <a:latin typeface="Verdana" panose="020B0604030504040204" pitchFamily="34" charset="0"/>
                <a:cs typeface="Times New Roman" panose="02020603050405020304" pitchFamily="18" charset="0"/>
              </a:rPr>
              <a:t> (Phil 3: 8b-9a)</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4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F578E2F3-FD78-F549-69E6-8805B05B6344}"/>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ma quella che viene dalla fede in Cristo, la giustizia che viene da Dio, basata sulla fede: perché io possa conoscere lui, la potenza della sua risurrezione, la comunione alle sue sofferenze, facendomi conforme alla sua morte,</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(Fil 3, 9b-10)</a:t>
            </a:r>
          </a:p>
        </p:txBody>
      </p:sp>
      <p:sp>
        <p:nvSpPr>
          <p:cNvPr id="161796" name="Rectangle 4">
            <a:extLst>
              <a:ext uri="{FF2B5EF4-FFF2-40B4-BE49-F238E27FC236}">
                <a16:creationId xmlns:a16="http://schemas.microsoft.com/office/drawing/2014/main" id="{A6B80B88-AA76-3771-FB23-F718403CD033}"/>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but with the holiness which comes through faith in Christ, the holiness given by God which depends on faith in Christ Jesus. May I know him and experience the power of his resurrection and share in his sufferings and become like him in his death,</a:t>
            </a:r>
            <a:r>
              <a:rPr lang="en-GB" altLang="it-IT" sz="1800" i="1">
                <a:solidFill>
                  <a:srgbClr val="FFFFFF"/>
                </a:solidFill>
                <a:latin typeface="Verdana" panose="020B0604030504040204" pitchFamily="34" charset="0"/>
                <a:cs typeface="Times New Roman" panose="02020603050405020304" pitchFamily="18" charset="0"/>
              </a:rPr>
              <a:t> (Phil 3: 9b-10)</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1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9442" name="Rectangle 2">
            <a:extLst>
              <a:ext uri="{FF2B5EF4-FFF2-40B4-BE49-F238E27FC236}">
                <a16:creationId xmlns:a16="http://schemas.microsoft.com/office/drawing/2014/main" id="{F7BAC910-651D-4022-917B-621BC89C94C3}"/>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nella speranza di giungere alla risurrezione dai morti. Non ho certo raggiunto la mèta, non sono arrivato alla perfezione; ma mi sforzo di correre per conquistarla, perché anch’io sono stato conquistato da Cristo Gesù.</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(Fil 3, 11-12)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89444" name="Rectangle 4">
            <a:extLst>
              <a:ext uri="{FF2B5EF4-FFF2-40B4-BE49-F238E27FC236}">
                <a16:creationId xmlns:a16="http://schemas.microsoft.com/office/drawing/2014/main" id="{A6C4C105-6F9C-4005-12A3-F1D540B82A61}"/>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attain through this, God willing, the resurrection from the dead! I do not believe I have already reached the goal, nor do I consider myself perfect, but I press on till I conquer Christ Jesus, as I have already been conquered by him.</a:t>
            </a:r>
            <a:r>
              <a:rPr lang="en-GB" altLang="it-IT" sz="1800" i="1">
                <a:solidFill>
                  <a:schemeClr val="bg1"/>
                </a:solidFill>
                <a:latin typeface="Verdana" panose="020B0604030504040204" pitchFamily="34" charset="0"/>
                <a:cs typeface="Times New Roman" panose="02020603050405020304" pitchFamily="18" charset="0"/>
              </a:rPr>
              <a:t> (Phil 3: 11-12)</a:t>
            </a:r>
            <a:r>
              <a:rPr lang="en-GB" altLang="it-IT" sz="1800" b="1">
                <a:solidFill>
                  <a:schemeClr val="bg1"/>
                </a:solidFill>
                <a:latin typeface="Verdana" panose="020B0604030504040204" pitchFamily="34" charset="0"/>
                <a:cs typeface="Times New Roman" panose="02020603050405020304" pitchFamily="18" charset="0"/>
              </a:rPr>
              <a:t>  </a:t>
            </a:r>
            <a:endParaRPr lang="it-IT" altLang="it-IT" sz="1800" b="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12">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77591</TotalTime>
  <Words>3210</Words>
  <Application>Microsoft Office PowerPoint</Application>
  <PresentationFormat>Presentazione su schermo (4:3)</PresentationFormat>
  <Paragraphs>100</Paragraphs>
  <Slides>22</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22</vt:i4>
      </vt:variant>
    </vt:vector>
  </HeadingPairs>
  <TitlesOfParts>
    <vt:vector size="31"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Aprirò anche nel deserto una strada, immetterò fiumi nella steppa. Mi glorificheranno le bestie selvatiche, sciacalli e struzzi, perché avrò fornito acqua al deserto, fiumi alla steppa, per dissetare il mio popolo, il mio eletto. (Is 43, 19b-20)</vt:lpstr>
      <vt:lpstr>Il popolo che io ho plasmato per me celebrerà le mie lodi». (Is 43, 21) </vt:lpstr>
      <vt:lpstr>LETTER TO THE PHILIPPHIANS </vt:lpstr>
      <vt:lpstr>Per lui ho lasciato perdere tutte queste cose e le considero spazzatura, per guadagnare Cristo ed essere trovato in lui, avendo come mia giustizia non quella derivante dalla Legge, (Fil 3, 8b-9a) </vt:lpstr>
      <vt:lpstr>ma quella che viene dalla fede in Cristo, la giustizia che viene da Dio, basata sulla fede: perché io possa conoscere lui, la potenza della sua risurrezione, la comunione alle sue sofferenze, facendomi conforme alla sua morte,                                                                                      (Fil 3, 9b-10)</vt:lpstr>
      <vt:lpstr>nella speranza di giungere alla risurrezione dai morti. Non ho certo raggiunto la mèta, non sono arrivato alla perfezione; ma mi sforzo di correre per conquistarla, perché anch’io sono stato conquistato da Cristo Gesù.  (Fil 3, 11-12)</vt:lpstr>
      <vt:lpstr>Fratelli, io non ritengo ancora di averla conquistata. So soltanto questo: dimenticando ciò che mi sta alle spalle e proteso verso ciò che mi sta di fronte, corro verso la mèta, al premio che Dio ci chiama a ricevere lassù, in Cristo Gesù. (Fil 3, 13-14)</vt:lpstr>
      <vt:lpstr>GOSPEL ACCORD. TO JOHN</vt:lpstr>
      <vt:lpstr>Presentazione standard di PowerPoint</vt:lpstr>
      <vt:lpstr>Presentazione standard di PowerPoint</vt:lpstr>
      <vt:lpstr>Tuttavia, poiché insistevano nell’interrogarlo, si alzò e disse loro: «Chi di     voi è senza peccato, getti per primo la pietra contro di lei». (Gv 8, 7)</vt:lpstr>
      <vt:lpstr>E, chinatosi di nuovo, scriveva per terra. Quelli, udito ciò, se ne andarono uno per uno, cominciando dai più anziani. Lo lasciarono solo, e la donna era là in mezzo. (Gv 8, 8-9)</vt:lpstr>
      <vt:lpstr>Allora Gesù si alzò e le disse: «Donna, dove sono? Nessuno ti ha condannata?». Ed ella rispose: «Nessuno, Signore». E Gesù disse: «Neanch’io ti condanno; va’ e d’ora in poi non peccare più». (Gv 8 10-11)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3426</cp:revision>
  <dcterms:created xsi:type="dcterms:W3CDTF">2007-05-09T13:51:32Z</dcterms:created>
  <dcterms:modified xsi:type="dcterms:W3CDTF">2025-03-31T11:14:09Z</dcterms:modified>
</cp:coreProperties>
</file>