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5"/>
  </p:notesMasterIdLst>
  <p:handoutMasterIdLst>
    <p:handoutMasterId r:id="rId26"/>
  </p:handoutMasterIdLst>
  <p:sldIdLst>
    <p:sldId id="674" r:id="rId2"/>
    <p:sldId id="392" r:id="rId3"/>
    <p:sldId id="497" r:id="rId4"/>
    <p:sldId id="808" r:id="rId5"/>
    <p:sldId id="819" r:id="rId6"/>
    <p:sldId id="821" r:id="rId7"/>
    <p:sldId id="822" r:id="rId8"/>
    <p:sldId id="823" r:id="rId9"/>
    <p:sldId id="337" r:id="rId10"/>
    <p:sldId id="743" r:id="rId11"/>
    <p:sldId id="807" r:id="rId12"/>
    <p:sldId id="824" r:id="rId13"/>
    <p:sldId id="694" r:id="rId14"/>
    <p:sldId id="319" r:id="rId15"/>
    <p:sldId id="624" r:id="rId16"/>
    <p:sldId id="810" r:id="rId17"/>
    <p:sldId id="815" r:id="rId18"/>
    <p:sldId id="787" r:id="rId19"/>
    <p:sldId id="288" r:id="rId20"/>
    <p:sldId id="728" r:id="rId21"/>
    <p:sldId id="724" r:id="rId22"/>
    <p:sldId id="553" r:id="rId23"/>
    <p:sldId id="727" r:id="rId24"/>
  </p:sldIdLst>
  <p:sldSz cx="9144000" cy="6858000" type="screen4x3"/>
  <p:notesSz cx="6858000" cy="9144000"/>
  <p:defaultTextStyle>
    <a:defPPr>
      <a:defRPr lang="it-IT"/>
    </a:defPPr>
    <a:lvl1pPr algn="ctr" rtl="0" eaLnBrk="0" fontAlgn="base" hangingPunct="0">
      <a:spcBef>
        <a:spcPct val="0"/>
      </a:spcBef>
      <a:spcAft>
        <a:spcPct val="0"/>
      </a:spcAft>
      <a:defRPr sz="2400" kern="1200">
        <a:solidFill>
          <a:srgbClr val="580000"/>
        </a:solidFill>
        <a:latin typeface="Comic Sans MS" panose="030F0702030302020204" pitchFamily="66" charset="0"/>
        <a:ea typeface="+mn-ea"/>
        <a:cs typeface="+mn-cs"/>
      </a:defRPr>
    </a:lvl1pPr>
    <a:lvl2pPr marL="457200" algn="ctr" rtl="0" eaLnBrk="0" fontAlgn="base" hangingPunct="0">
      <a:spcBef>
        <a:spcPct val="0"/>
      </a:spcBef>
      <a:spcAft>
        <a:spcPct val="0"/>
      </a:spcAft>
      <a:defRPr sz="2400" kern="1200">
        <a:solidFill>
          <a:srgbClr val="580000"/>
        </a:solidFill>
        <a:latin typeface="Comic Sans MS" panose="030F0702030302020204" pitchFamily="66" charset="0"/>
        <a:ea typeface="+mn-ea"/>
        <a:cs typeface="+mn-cs"/>
      </a:defRPr>
    </a:lvl2pPr>
    <a:lvl3pPr marL="914400" algn="ctr" rtl="0" eaLnBrk="0" fontAlgn="base" hangingPunct="0">
      <a:spcBef>
        <a:spcPct val="0"/>
      </a:spcBef>
      <a:spcAft>
        <a:spcPct val="0"/>
      </a:spcAft>
      <a:defRPr sz="2400" kern="1200">
        <a:solidFill>
          <a:srgbClr val="580000"/>
        </a:solidFill>
        <a:latin typeface="Comic Sans MS" panose="030F0702030302020204" pitchFamily="66" charset="0"/>
        <a:ea typeface="+mn-ea"/>
        <a:cs typeface="+mn-cs"/>
      </a:defRPr>
    </a:lvl3pPr>
    <a:lvl4pPr marL="1371600" algn="ctr" rtl="0" eaLnBrk="0" fontAlgn="base" hangingPunct="0">
      <a:spcBef>
        <a:spcPct val="0"/>
      </a:spcBef>
      <a:spcAft>
        <a:spcPct val="0"/>
      </a:spcAft>
      <a:defRPr sz="2400" kern="1200">
        <a:solidFill>
          <a:srgbClr val="580000"/>
        </a:solidFill>
        <a:latin typeface="Comic Sans MS" panose="030F0702030302020204" pitchFamily="66" charset="0"/>
        <a:ea typeface="+mn-ea"/>
        <a:cs typeface="+mn-cs"/>
      </a:defRPr>
    </a:lvl4pPr>
    <a:lvl5pPr marL="1828800" algn="ctr" rtl="0" eaLnBrk="0" fontAlgn="base" hangingPunct="0">
      <a:spcBef>
        <a:spcPct val="0"/>
      </a:spcBef>
      <a:spcAft>
        <a:spcPct val="0"/>
      </a:spcAft>
      <a:defRPr sz="2400" kern="1200">
        <a:solidFill>
          <a:srgbClr val="580000"/>
        </a:solidFill>
        <a:latin typeface="Comic Sans MS" panose="030F0702030302020204" pitchFamily="66" charset="0"/>
        <a:ea typeface="+mn-ea"/>
        <a:cs typeface="+mn-cs"/>
      </a:defRPr>
    </a:lvl5pPr>
    <a:lvl6pPr marL="2286000" algn="l" defTabSz="914400" rtl="0" eaLnBrk="1" latinLnBrk="0" hangingPunct="1">
      <a:defRPr sz="2400" kern="1200">
        <a:solidFill>
          <a:srgbClr val="580000"/>
        </a:solidFill>
        <a:latin typeface="Comic Sans MS" panose="030F0702030302020204" pitchFamily="66" charset="0"/>
        <a:ea typeface="+mn-ea"/>
        <a:cs typeface="+mn-cs"/>
      </a:defRPr>
    </a:lvl6pPr>
    <a:lvl7pPr marL="2743200" algn="l" defTabSz="914400" rtl="0" eaLnBrk="1" latinLnBrk="0" hangingPunct="1">
      <a:defRPr sz="2400" kern="1200">
        <a:solidFill>
          <a:srgbClr val="580000"/>
        </a:solidFill>
        <a:latin typeface="Comic Sans MS" panose="030F0702030302020204" pitchFamily="66" charset="0"/>
        <a:ea typeface="+mn-ea"/>
        <a:cs typeface="+mn-cs"/>
      </a:defRPr>
    </a:lvl7pPr>
    <a:lvl8pPr marL="3200400" algn="l" defTabSz="914400" rtl="0" eaLnBrk="1" latinLnBrk="0" hangingPunct="1">
      <a:defRPr sz="2400" kern="1200">
        <a:solidFill>
          <a:srgbClr val="580000"/>
        </a:solidFill>
        <a:latin typeface="Comic Sans MS" panose="030F0702030302020204" pitchFamily="66" charset="0"/>
        <a:ea typeface="+mn-ea"/>
        <a:cs typeface="+mn-cs"/>
      </a:defRPr>
    </a:lvl8pPr>
    <a:lvl9pPr marL="3657600" algn="l" defTabSz="914400" rtl="0" eaLnBrk="1" latinLnBrk="0" hangingPunct="1">
      <a:defRPr sz="2400" kern="1200">
        <a:solidFill>
          <a:srgbClr val="580000"/>
        </a:solidFill>
        <a:latin typeface="Comic Sans MS" panose="030F0702030302020204" pitchFamily="66"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chemeClr val="tx1"/>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FF0000"/>
    <a:srgbClr val="990033"/>
    <a:srgbClr val="A50021"/>
    <a:srgbClr val="FFFF00"/>
    <a:srgbClr val="3333CC"/>
    <a:srgbClr val="0066FF"/>
    <a:srgbClr val="FFCC66"/>
    <a:srgbClr val="6633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6155" autoAdjust="0"/>
    <p:restoredTop sz="91822" autoAdjust="0"/>
  </p:normalViewPr>
  <p:slideViewPr>
    <p:cSldViewPr>
      <p:cViewPr varScale="1">
        <p:scale>
          <a:sx n="90" d="100"/>
          <a:sy n="90" d="100"/>
        </p:scale>
        <p:origin x="462" y="84"/>
      </p:cViewPr>
      <p:guideLst>
        <p:guide orient="horz" pos="2160"/>
        <p:guide pos="2880"/>
      </p:guideLst>
    </p:cSldViewPr>
  </p:slideViewPr>
  <p:outlineViewPr>
    <p:cViewPr>
      <p:scale>
        <a:sx n="33" d="100"/>
        <a:sy n="33" d="100"/>
      </p:scale>
      <p:origin x="0" y="0"/>
    </p:cViewPr>
    <p:sldLst>
      <p:sld r:id="rId1" collapse="1"/>
      <p:sld r:id="rId2" collapse="1"/>
      <p:sld r:id="rId3" collapse="1"/>
    </p:sldLst>
  </p:outlin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_rels/viewProps.xml.rels><?xml version="1.0" encoding="UTF-8" standalone="yes"?>
<Relationships xmlns="http://schemas.openxmlformats.org/package/2006/relationships"><Relationship Id="rId3" Type="http://schemas.openxmlformats.org/officeDocument/2006/relationships/slide" Target="slides/slide21.xml"/><Relationship Id="rId2" Type="http://schemas.openxmlformats.org/officeDocument/2006/relationships/slide" Target="slides/slide14.xml"/><Relationship Id="rId1" Type="http://schemas.openxmlformats.org/officeDocument/2006/relationships/slide" Target="slides/slide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38626" name="Rectangle 2">
            <a:extLst>
              <a:ext uri="{FF2B5EF4-FFF2-40B4-BE49-F238E27FC236}">
                <a16:creationId xmlns:a16="http://schemas.microsoft.com/office/drawing/2014/main" id="{2845184B-C67A-9BDB-6445-08DAB69DA3BA}"/>
              </a:ext>
            </a:extLst>
          </p:cNvPr>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l" eaLnBrk="1" hangingPunct="1">
              <a:defRPr sz="1200">
                <a:solidFill>
                  <a:schemeClr val="tx2"/>
                </a:solidFill>
                <a:latin typeface="Tw Cen MT Condensed Extra Bold" panose="020B0803020202020204" pitchFamily="34" charset="0"/>
              </a:defRPr>
            </a:lvl1pPr>
          </a:lstStyle>
          <a:p>
            <a:pPr>
              <a:defRPr/>
            </a:pPr>
            <a:endParaRPr lang="it-IT" altLang="it-IT"/>
          </a:p>
        </p:txBody>
      </p:sp>
      <p:sp>
        <p:nvSpPr>
          <p:cNvPr id="538627" name="Rectangle 3">
            <a:extLst>
              <a:ext uri="{FF2B5EF4-FFF2-40B4-BE49-F238E27FC236}">
                <a16:creationId xmlns:a16="http://schemas.microsoft.com/office/drawing/2014/main" id="{64835F28-DA94-73B0-AB0C-F016CE0D4C61}"/>
              </a:ext>
            </a:extLst>
          </p:cNvPr>
          <p:cNvSpPr>
            <a:spLocks noGrp="1" noChangeArrowheads="1"/>
          </p:cNvSpPr>
          <p:nvPr>
            <p:ph type="dt" sz="quarter" idx="1"/>
          </p:nvPr>
        </p:nvSpPr>
        <p:spPr bwMode="auto">
          <a:xfrm>
            <a:off x="388620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200">
                <a:solidFill>
                  <a:schemeClr val="tx2"/>
                </a:solidFill>
                <a:latin typeface="Tw Cen MT Condensed Extra Bold" panose="020B0803020202020204" pitchFamily="34" charset="0"/>
              </a:defRPr>
            </a:lvl1pPr>
          </a:lstStyle>
          <a:p>
            <a:pPr>
              <a:defRPr/>
            </a:pPr>
            <a:endParaRPr lang="it-IT" altLang="it-IT"/>
          </a:p>
        </p:txBody>
      </p:sp>
      <p:sp>
        <p:nvSpPr>
          <p:cNvPr id="538628" name="Rectangle 4">
            <a:extLst>
              <a:ext uri="{FF2B5EF4-FFF2-40B4-BE49-F238E27FC236}">
                <a16:creationId xmlns:a16="http://schemas.microsoft.com/office/drawing/2014/main" id="{D23E2D55-1BCD-7920-D41D-A31A17873392}"/>
              </a:ext>
            </a:extLst>
          </p:cNvPr>
          <p:cNvSpPr>
            <a:spLocks noGrp="1" noChangeArrowheads="1"/>
          </p:cNvSpPr>
          <p:nvPr>
            <p:ph type="ftr" sz="quarter" idx="2"/>
          </p:nvPr>
        </p:nvSpPr>
        <p:spPr bwMode="auto">
          <a:xfrm>
            <a:off x="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l" eaLnBrk="1" hangingPunct="1">
              <a:defRPr sz="1200">
                <a:solidFill>
                  <a:schemeClr val="tx2"/>
                </a:solidFill>
                <a:latin typeface="Tw Cen MT Condensed Extra Bold" panose="020B0803020202020204" pitchFamily="34" charset="0"/>
              </a:defRPr>
            </a:lvl1pPr>
          </a:lstStyle>
          <a:p>
            <a:pPr>
              <a:defRPr/>
            </a:pPr>
            <a:endParaRPr lang="it-IT" altLang="it-IT"/>
          </a:p>
        </p:txBody>
      </p:sp>
      <p:sp>
        <p:nvSpPr>
          <p:cNvPr id="538629" name="Rectangle 5">
            <a:extLst>
              <a:ext uri="{FF2B5EF4-FFF2-40B4-BE49-F238E27FC236}">
                <a16:creationId xmlns:a16="http://schemas.microsoft.com/office/drawing/2014/main" id="{0B22C66C-3402-C695-EC68-3FB1CEC1C2EC}"/>
              </a:ext>
            </a:extLst>
          </p:cNvPr>
          <p:cNvSpPr>
            <a:spLocks noGrp="1" noChangeArrowheads="1"/>
          </p:cNvSpPr>
          <p:nvPr>
            <p:ph type="sldNum" sz="quarter" idx="3"/>
          </p:nvPr>
        </p:nvSpPr>
        <p:spPr bwMode="auto">
          <a:xfrm>
            <a:off x="388620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eaLnBrk="1" hangingPunct="1">
              <a:defRPr sz="1200">
                <a:solidFill>
                  <a:schemeClr val="tx2"/>
                </a:solidFill>
                <a:latin typeface="Tw Cen MT Condensed Extra Bold" panose="020B0803020202020204" pitchFamily="34" charset="0"/>
              </a:defRPr>
            </a:lvl1pPr>
          </a:lstStyle>
          <a:p>
            <a:fld id="{BB713C84-D8E3-45FA-834C-BC725AA828C8}" type="slidenum">
              <a:rPr lang="it-IT" altLang="it-IT"/>
              <a:pPr/>
              <a:t>‹N›</a:t>
            </a:fld>
            <a:endParaRPr lang="it-IT" altLang="it-IT"/>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53314" name="Rectangle 2">
            <a:extLst>
              <a:ext uri="{FF2B5EF4-FFF2-40B4-BE49-F238E27FC236}">
                <a16:creationId xmlns:a16="http://schemas.microsoft.com/office/drawing/2014/main" id="{03A723C3-3B53-5BD6-6E63-BCB23218F150}"/>
              </a:ext>
            </a:extLst>
          </p:cNvPr>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l" eaLnBrk="1" hangingPunct="1">
              <a:defRPr sz="1200"/>
            </a:lvl1pPr>
          </a:lstStyle>
          <a:p>
            <a:pPr>
              <a:defRPr/>
            </a:pPr>
            <a:endParaRPr lang="it-IT" altLang="it-IT"/>
          </a:p>
        </p:txBody>
      </p:sp>
      <p:sp>
        <p:nvSpPr>
          <p:cNvPr id="653315" name="Rectangle 3">
            <a:extLst>
              <a:ext uri="{FF2B5EF4-FFF2-40B4-BE49-F238E27FC236}">
                <a16:creationId xmlns:a16="http://schemas.microsoft.com/office/drawing/2014/main" id="{1756BDCC-3362-91A2-A02C-DD72721A3125}"/>
              </a:ext>
            </a:extLst>
          </p:cNvPr>
          <p:cNvSpPr>
            <a:spLocks noGrp="1" noChangeArrowheads="1"/>
          </p:cNvSpPr>
          <p:nvPr>
            <p:ph type="dt" idx="1"/>
          </p:nvPr>
        </p:nvSpPr>
        <p:spPr bwMode="auto">
          <a:xfrm>
            <a:off x="388620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200"/>
            </a:lvl1pPr>
          </a:lstStyle>
          <a:p>
            <a:pPr>
              <a:defRPr/>
            </a:pPr>
            <a:endParaRPr lang="it-IT" altLang="it-IT"/>
          </a:p>
        </p:txBody>
      </p:sp>
      <p:sp>
        <p:nvSpPr>
          <p:cNvPr id="2052" name="Rectangle 4">
            <a:extLst>
              <a:ext uri="{FF2B5EF4-FFF2-40B4-BE49-F238E27FC236}">
                <a16:creationId xmlns:a16="http://schemas.microsoft.com/office/drawing/2014/main" id="{821FFA1C-CFA7-A2CD-5C3D-AD404BC8064E}"/>
              </a:ext>
            </a:extLst>
          </p:cNvPr>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653317" name="Rectangle 5">
            <a:extLst>
              <a:ext uri="{FF2B5EF4-FFF2-40B4-BE49-F238E27FC236}">
                <a16:creationId xmlns:a16="http://schemas.microsoft.com/office/drawing/2014/main" id="{8246B99B-93F9-550D-A242-FC71F9C314E5}"/>
              </a:ext>
            </a:extLst>
          </p:cNvPr>
          <p:cNvSpPr>
            <a:spLocks noGrp="1" noChangeArrowheads="1"/>
          </p:cNvSpPr>
          <p:nvPr>
            <p:ph type="body" sz="quarter" idx="3"/>
          </p:nvPr>
        </p:nvSpPr>
        <p:spPr bwMode="auto">
          <a:xfrm>
            <a:off x="914400" y="4343400"/>
            <a:ext cx="50292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it-IT" altLang="it-IT" noProof="0"/>
              <a:t>Fare clic per modificare gli stili del testo dello schema</a:t>
            </a:r>
          </a:p>
          <a:p>
            <a:pPr lvl="1"/>
            <a:r>
              <a:rPr lang="it-IT" altLang="it-IT" noProof="0"/>
              <a:t>Secondo livello</a:t>
            </a:r>
          </a:p>
          <a:p>
            <a:pPr lvl="2"/>
            <a:r>
              <a:rPr lang="it-IT" altLang="it-IT" noProof="0"/>
              <a:t>Terzo livello</a:t>
            </a:r>
          </a:p>
          <a:p>
            <a:pPr lvl="3"/>
            <a:r>
              <a:rPr lang="it-IT" altLang="it-IT" noProof="0"/>
              <a:t>Quarto livello</a:t>
            </a:r>
          </a:p>
          <a:p>
            <a:pPr lvl="4"/>
            <a:r>
              <a:rPr lang="it-IT" altLang="it-IT" noProof="0"/>
              <a:t>Quinto livello</a:t>
            </a:r>
          </a:p>
        </p:txBody>
      </p:sp>
      <p:sp>
        <p:nvSpPr>
          <p:cNvPr id="653318" name="Rectangle 6">
            <a:extLst>
              <a:ext uri="{FF2B5EF4-FFF2-40B4-BE49-F238E27FC236}">
                <a16:creationId xmlns:a16="http://schemas.microsoft.com/office/drawing/2014/main" id="{5B11D0CA-6235-D165-9E9D-E0BA0E767F9B}"/>
              </a:ext>
            </a:extLst>
          </p:cNvPr>
          <p:cNvSpPr>
            <a:spLocks noGrp="1" noChangeArrowheads="1"/>
          </p:cNvSpPr>
          <p:nvPr>
            <p:ph type="ftr" sz="quarter" idx="4"/>
          </p:nvPr>
        </p:nvSpPr>
        <p:spPr bwMode="auto">
          <a:xfrm>
            <a:off x="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l" eaLnBrk="1" hangingPunct="1">
              <a:defRPr sz="1200"/>
            </a:lvl1pPr>
          </a:lstStyle>
          <a:p>
            <a:pPr>
              <a:defRPr/>
            </a:pPr>
            <a:endParaRPr lang="it-IT" altLang="it-IT"/>
          </a:p>
        </p:txBody>
      </p:sp>
      <p:sp>
        <p:nvSpPr>
          <p:cNvPr id="653319" name="Rectangle 7">
            <a:extLst>
              <a:ext uri="{FF2B5EF4-FFF2-40B4-BE49-F238E27FC236}">
                <a16:creationId xmlns:a16="http://schemas.microsoft.com/office/drawing/2014/main" id="{4A5E573F-ED5B-2203-3673-95FC8E5AFAD7}"/>
              </a:ext>
            </a:extLst>
          </p:cNvPr>
          <p:cNvSpPr>
            <a:spLocks noGrp="1" noChangeArrowheads="1"/>
          </p:cNvSpPr>
          <p:nvPr>
            <p:ph type="sldNum" sz="quarter" idx="5"/>
          </p:nvPr>
        </p:nvSpPr>
        <p:spPr bwMode="auto">
          <a:xfrm>
            <a:off x="388620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eaLnBrk="1" hangingPunct="1">
              <a:defRPr sz="1200"/>
            </a:lvl1pPr>
          </a:lstStyle>
          <a:p>
            <a:fld id="{DA2EFB87-E4E9-497B-98A9-0806C48CEF4A}" type="slidenum">
              <a:rPr lang="it-IT" altLang="it-IT"/>
              <a:pPr/>
              <a:t>‹N›</a:t>
            </a:fld>
            <a:endParaRPr lang="it-IT" altLang="it-IT"/>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7">
            <a:extLst>
              <a:ext uri="{FF2B5EF4-FFF2-40B4-BE49-F238E27FC236}">
                <a16:creationId xmlns:a16="http://schemas.microsoft.com/office/drawing/2014/main" id="{2BB69451-8386-E5D5-B296-03EB623744C1}"/>
              </a:ext>
            </a:extLst>
          </p:cNvPr>
          <p:cNvSpPr>
            <a:spLocks noGrp="1" noChangeArrowheads="1"/>
          </p:cNvSpPr>
          <p:nvPr>
            <p:ph type="sldNum" sz="quarter" idx="5"/>
          </p:nvPr>
        </p:nvSpPr>
        <p:spPr>
          <a:noFill/>
        </p:spPr>
        <p:txBody>
          <a:bodyPr/>
          <a:lstStyle>
            <a:lvl1pPr algn="l">
              <a:defRPr sz="2400">
                <a:solidFill>
                  <a:srgbClr val="580000"/>
                </a:solidFill>
                <a:latin typeface="Comic Sans MS" panose="030F0702030302020204" pitchFamily="66" charset="0"/>
              </a:defRPr>
            </a:lvl1pPr>
            <a:lvl2pPr marL="742950" indent="-285750" algn="l">
              <a:defRPr sz="2400">
                <a:solidFill>
                  <a:srgbClr val="580000"/>
                </a:solidFill>
                <a:latin typeface="Comic Sans MS" panose="030F0702030302020204" pitchFamily="66" charset="0"/>
              </a:defRPr>
            </a:lvl2pPr>
            <a:lvl3pPr marL="1143000" indent="-228600" algn="l">
              <a:defRPr sz="2400">
                <a:solidFill>
                  <a:srgbClr val="580000"/>
                </a:solidFill>
                <a:latin typeface="Comic Sans MS" panose="030F0702030302020204" pitchFamily="66" charset="0"/>
              </a:defRPr>
            </a:lvl3pPr>
            <a:lvl4pPr marL="1600200" indent="-228600" algn="l">
              <a:defRPr sz="2400">
                <a:solidFill>
                  <a:srgbClr val="580000"/>
                </a:solidFill>
                <a:latin typeface="Comic Sans MS" panose="030F0702030302020204" pitchFamily="66" charset="0"/>
              </a:defRPr>
            </a:lvl4pPr>
            <a:lvl5pPr marL="2057400" indent="-228600" algn="l">
              <a:defRPr sz="2400">
                <a:solidFill>
                  <a:srgbClr val="580000"/>
                </a:solidFill>
                <a:latin typeface="Comic Sans MS" panose="030F0702030302020204" pitchFamily="66" charset="0"/>
              </a:defRPr>
            </a:lvl5pPr>
            <a:lvl6pPr marL="2514600" indent="-228600"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eaLnBrk="0" fontAlgn="base" hangingPunct="0">
              <a:spcBef>
                <a:spcPct val="0"/>
              </a:spcBef>
              <a:spcAft>
                <a:spcPct val="0"/>
              </a:spcAft>
              <a:defRPr sz="2400">
                <a:solidFill>
                  <a:srgbClr val="580000"/>
                </a:solidFill>
                <a:latin typeface="Comic Sans MS" panose="030F0702030302020204" pitchFamily="66" charset="0"/>
              </a:defRPr>
            </a:lvl9pPr>
          </a:lstStyle>
          <a:p>
            <a:pPr algn="r"/>
            <a:fld id="{B6CCED8C-56AE-4608-82FF-04E8F48D25A7}" type="slidenum">
              <a:rPr lang="it-IT" altLang="it-IT" sz="1200"/>
              <a:pPr algn="r"/>
              <a:t>2</a:t>
            </a:fld>
            <a:endParaRPr lang="it-IT" altLang="it-IT" sz="1200"/>
          </a:p>
        </p:txBody>
      </p:sp>
      <p:sp>
        <p:nvSpPr>
          <p:cNvPr id="6147" name="Rectangle 2">
            <a:extLst>
              <a:ext uri="{FF2B5EF4-FFF2-40B4-BE49-F238E27FC236}">
                <a16:creationId xmlns:a16="http://schemas.microsoft.com/office/drawing/2014/main" id="{557E1CAC-C527-F7E3-5E86-C1AA8640FBFD}"/>
              </a:ext>
            </a:extLst>
          </p:cNvPr>
          <p:cNvSpPr>
            <a:spLocks noGrp="1" noRot="1" noChangeAspect="1" noChangeArrowheads="1" noTextEdit="1"/>
          </p:cNvSpPr>
          <p:nvPr>
            <p:ph type="sldImg"/>
          </p:nvPr>
        </p:nvSpPr>
        <p:spPr>
          <a:ln/>
        </p:spPr>
      </p:sp>
      <p:sp>
        <p:nvSpPr>
          <p:cNvPr id="6148" name="Rectangle 3">
            <a:extLst>
              <a:ext uri="{FF2B5EF4-FFF2-40B4-BE49-F238E27FC236}">
                <a16:creationId xmlns:a16="http://schemas.microsoft.com/office/drawing/2014/main" id="{B5C136A3-7091-CF02-BD9F-F034CBF3AD73}"/>
              </a:ext>
            </a:extLst>
          </p:cNvPr>
          <p:cNvSpPr>
            <a:spLocks noGrp="1" noChangeArrowheads="1"/>
          </p:cNvSpPr>
          <p:nvPr>
            <p:ph type="body" idx="1"/>
          </p:nvPr>
        </p:nvSpPr>
        <p:spPr>
          <a:noFill/>
        </p:spPr>
        <p:txBody>
          <a:bodyPr/>
          <a:lstStyle/>
          <a:p>
            <a:pPr eaLnBrk="1" hangingPunct="1"/>
            <a:endParaRPr lang="it-IT" altLang="it-IT"/>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7">
            <a:extLst>
              <a:ext uri="{FF2B5EF4-FFF2-40B4-BE49-F238E27FC236}">
                <a16:creationId xmlns:a16="http://schemas.microsoft.com/office/drawing/2014/main" id="{E7EF7E83-53C0-AE50-1D29-8AB6F19520F4}"/>
              </a:ext>
            </a:extLst>
          </p:cNvPr>
          <p:cNvSpPr>
            <a:spLocks noGrp="1" noChangeArrowheads="1"/>
          </p:cNvSpPr>
          <p:nvPr>
            <p:ph type="sldNum" sz="quarter" idx="5"/>
          </p:nvPr>
        </p:nvSpPr>
        <p:spPr>
          <a:noFill/>
        </p:spPr>
        <p:txBody>
          <a:bodyPr/>
          <a:lstStyle>
            <a:lvl1pPr algn="l">
              <a:defRPr sz="2400">
                <a:solidFill>
                  <a:srgbClr val="580000"/>
                </a:solidFill>
                <a:latin typeface="Comic Sans MS" panose="030F0702030302020204" pitchFamily="66" charset="0"/>
              </a:defRPr>
            </a:lvl1pPr>
            <a:lvl2pPr marL="742950" indent="-285750" algn="l">
              <a:defRPr sz="2400">
                <a:solidFill>
                  <a:srgbClr val="580000"/>
                </a:solidFill>
                <a:latin typeface="Comic Sans MS" panose="030F0702030302020204" pitchFamily="66" charset="0"/>
              </a:defRPr>
            </a:lvl2pPr>
            <a:lvl3pPr marL="1143000" indent="-228600" algn="l">
              <a:defRPr sz="2400">
                <a:solidFill>
                  <a:srgbClr val="580000"/>
                </a:solidFill>
                <a:latin typeface="Comic Sans MS" panose="030F0702030302020204" pitchFamily="66" charset="0"/>
              </a:defRPr>
            </a:lvl3pPr>
            <a:lvl4pPr marL="1600200" indent="-228600" algn="l">
              <a:defRPr sz="2400">
                <a:solidFill>
                  <a:srgbClr val="580000"/>
                </a:solidFill>
                <a:latin typeface="Comic Sans MS" panose="030F0702030302020204" pitchFamily="66" charset="0"/>
              </a:defRPr>
            </a:lvl4pPr>
            <a:lvl5pPr marL="2057400" indent="-228600" algn="l">
              <a:defRPr sz="2400">
                <a:solidFill>
                  <a:srgbClr val="580000"/>
                </a:solidFill>
                <a:latin typeface="Comic Sans MS" panose="030F0702030302020204" pitchFamily="66" charset="0"/>
              </a:defRPr>
            </a:lvl5pPr>
            <a:lvl6pPr marL="2514600" indent="-228600"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eaLnBrk="0" fontAlgn="base" hangingPunct="0">
              <a:spcBef>
                <a:spcPct val="0"/>
              </a:spcBef>
              <a:spcAft>
                <a:spcPct val="0"/>
              </a:spcAft>
              <a:defRPr sz="2400">
                <a:solidFill>
                  <a:srgbClr val="580000"/>
                </a:solidFill>
                <a:latin typeface="Comic Sans MS" panose="030F0702030302020204" pitchFamily="66" charset="0"/>
              </a:defRPr>
            </a:lvl9pPr>
          </a:lstStyle>
          <a:p>
            <a:pPr algn="r"/>
            <a:fld id="{4EBF0987-AB7B-4809-9C56-9F9456E9A2C5}" type="slidenum">
              <a:rPr lang="it-IT" altLang="it-IT" sz="1200"/>
              <a:pPr algn="r"/>
              <a:t>3</a:t>
            </a:fld>
            <a:endParaRPr lang="it-IT" altLang="it-IT" sz="1200"/>
          </a:p>
        </p:txBody>
      </p:sp>
      <p:sp>
        <p:nvSpPr>
          <p:cNvPr id="8195" name="Rectangle 2">
            <a:extLst>
              <a:ext uri="{FF2B5EF4-FFF2-40B4-BE49-F238E27FC236}">
                <a16:creationId xmlns:a16="http://schemas.microsoft.com/office/drawing/2014/main" id="{4EB0FB16-FAB7-8A2F-1F8D-A08F228062BC}"/>
              </a:ext>
            </a:extLst>
          </p:cNvPr>
          <p:cNvSpPr>
            <a:spLocks noGrp="1" noRot="1" noChangeAspect="1" noChangeArrowheads="1" noTextEdit="1"/>
          </p:cNvSpPr>
          <p:nvPr>
            <p:ph type="sldImg"/>
          </p:nvPr>
        </p:nvSpPr>
        <p:spPr>
          <a:ln/>
        </p:spPr>
      </p:sp>
      <p:sp>
        <p:nvSpPr>
          <p:cNvPr id="8196" name="Rectangle 3">
            <a:extLst>
              <a:ext uri="{FF2B5EF4-FFF2-40B4-BE49-F238E27FC236}">
                <a16:creationId xmlns:a16="http://schemas.microsoft.com/office/drawing/2014/main" id="{B9D86B55-0533-7C4C-9FBA-B0D0D1FDD08F}"/>
              </a:ext>
            </a:extLst>
          </p:cNvPr>
          <p:cNvSpPr>
            <a:spLocks noGrp="1" noChangeArrowheads="1"/>
          </p:cNvSpPr>
          <p:nvPr>
            <p:ph type="body" idx="1"/>
          </p:nvPr>
        </p:nvSpPr>
        <p:spPr>
          <a:noFill/>
        </p:spPr>
        <p:txBody>
          <a:bodyPr/>
          <a:lstStyle/>
          <a:p>
            <a:pPr eaLnBrk="1" hangingPunct="1"/>
            <a:endParaRPr lang="it-IT" altLang="it-IT"/>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7">
            <a:extLst>
              <a:ext uri="{FF2B5EF4-FFF2-40B4-BE49-F238E27FC236}">
                <a16:creationId xmlns:a16="http://schemas.microsoft.com/office/drawing/2014/main" id="{42D91B04-CA71-EC9D-1E36-712F9BAE81F5}"/>
              </a:ext>
            </a:extLst>
          </p:cNvPr>
          <p:cNvSpPr>
            <a:spLocks noGrp="1" noChangeArrowheads="1"/>
          </p:cNvSpPr>
          <p:nvPr>
            <p:ph type="sldNum" sz="quarter" idx="5"/>
          </p:nvPr>
        </p:nvSpPr>
        <p:spPr>
          <a:noFill/>
        </p:spPr>
        <p:txBody>
          <a:bodyPr/>
          <a:lstStyle>
            <a:lvl1pPr algn="l">
              <a:defRPr sz="2400">
                <a:solidFill>
                  <a:srgbClr val="580000"/>
                </a:solidFill>
                <a:latin typeface="Comic Sans MS" panose="030F0702030302020204" pitchFamily="66" charset="0"/>
              </a:defRPr>
            </a:lvl1pPr>
            <a:lvl2pPr marL="742950" indent="-285750" algn="l">
              <a:defRPr sz="2400">
                <a:solidFill>
                  <a:srgbClr val="580000"/>
                </a:solidFill>
                <a:latin typeface="Comic Sans MS" panose="030F0702030302020204" pitchFamily="66" charset="0"/>
              </a:defRPr>
            </a:lvl2pPr>
            <a:lvl3pPr marL="1143000" indent="-228600" algn="l">
              <a:defRPr sz="2400">
                <a:solidFill>
                  <a:srgbClr val="580000"/>
                </a:solidFill>
                <a:latin typeface="Comic Sans MS" panose="030F0702030302020204" pitchFamily="66" charset="0"/>
              </a:defRPr>
            </a:lvl3pPr>
            <a:lvl4pPr marL="1600200" indent="-228600" algn="l">
              <a:defRPr sz="2400">
                <a:solidFill>
                  <a:srgbClr val="580000"/>
                </a:solidFill>
                <a:latin typeface="Comic Sans MS" panose="030F0702030302020204" pitchFamily="66" charset="0"/>
              </a:defRPr>
            </a:lvl4pPr>
            <a:lvl5pPr marL="2057400" indent="-228600" algn="l">
              <a:defRPr sz="2400">
                <a:solidFill>
                  <a:srgbClr val="580000"/>
                </a:solidFill>
                <a:latin typeface="Comic Sans MS" panose="030F0702030302020204" pitchFamily="66" charset="0"/>
              </a:defRPr>
            </a:lvl5pPr>
            <a:lvl6pPr marL="2514600" indent="-228600"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eaLnBrk="0" fontAlgn="base" hangingPunct="0">
              <a:spcBef>
                <a:spcPct val="0"/>
              </a:spcBef>
              <a:spcAft>
                <a:spcPct val="0"/>
              </a:spcAft>
              <a:defRPr sz="2400">
                <a:solidFill>
                  <a:srgbClr val="580000"/>
                </a:solidFill>
                <a:latin typeface="Comic Sans MS" panose="030F0702030302020204" pitchFamily="66" charset="0"/>
              </a:defRPr>
            </a:lvl9pPr>
          </a:lstStyle>
          <a:p>
            <a:pPr algn="r"/>
            <a:fld id="{ED04ACB5-C531-4A82-802B-E4417CD4EC07}" type="slidenum">
              <a:rPr lang="it-IT" altLang="it-IT" sz="1200"/>
              <a:pPr algn="r"/>
              <a:t>9</a:t>
            </a:fld>
            <a:endParaRPr lang="it-IT" altLang="it-IT" sz="1200"/>
          </a:p>
        </p:txBody>
      </p:sp>
      <p:sp>
        <p:nvSpPr>
          <p:cNvPr id="12291" name="Rectangle 2">
            <a:extLst>
              <a:ext uri="{FF2B5EF4-FFF2-40B4-BE49-F238E27FC236}">
                <a16:creationId xmlns:a16="http://schemas.microsoft.com/office/drawing/2014/main" id="{486986D0-52D3-35E7-F455-05EDE02F5218}"/>
              </a:ext>
            </a:extLst>
          </p:cNvPr>
          <p:cNvSpPr>
            <a:spLocks noGrp="1" noRot="1" noChangeAspect="1" noChangeArrowheads="1" noTextEdit="1"/>
          </p:cNvSpPr>
          <p:nvPr>
            <p:ph type="sldImg"/>
          </p:nvPr>
        </p:nvSpPr>
        <p:spPr>
          <a:ln/>
        </p:spPr>
      </p:sp>
      <p:sp>
        <p:nvSpPr>
          <p:cNvPr id="12292" name="Rectangle 3">
            <a:extLst>
              <a:ext uri="{FF2B5EF4-FFF2-40B4-BE49-F238E27FC236}">
                <a16:creationId xmlns:a16="http://schemas.microsoft.com/office/drawing/2014/main" id="{5E40DA0A-EDB0-D4D2-53F8-EF50A1191948}"/>
              </a:ext>
            </a:extLst>
          </p:cNvPr>
          <p:cNvSpPr>
            <a:spLocks noGrp="1" noChangeArrowheads="1"/>
          </p:cNvSpPr>
          <p:nvPr>
            <p:ph type="body" idx="1"/>
          </p:nvPr>
        </p:nvSpPr>
        <p:spPr>
          <a:noFill/>
        </p:spPr>
        <p:txBody>
          <a:bodyPr/>
          <a:lstStyle/>
          <a:p>
            <a:pPr eaLnBrk="1" hangingPunct="1"/>
            <a:endParaRPr lang="it-IT" altLang="it-IT"/>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7">
            <a:extLst>
              <a:ext uri="{FF2B5EF4-FFF2-40B4-BE49-F238E27FC236}">
                <a16:creationId xmlns:a16="http://schemas.microsoft.com/office/drawing/2014/main" id="{C333F6CC-959B-985F-B302-61FBDD1F1A8A}"/>
              </a:ext>
            </a:extLst>
          </p:cNvPr>
          <p:cNvSpPr>
            <a:spLocks noGrp="1" noChangeArrowheads="1"/>
          </p:cNvSpPr>
          <p:nvPr>
            <p:ph type="sldNum" sz="quarter" idx="5"/>
          </p:nvPr>
        </p:nvSpPr>
        <p:spPr>
          <a:noFill/>
        </p:spPr>
        <p:txBody>
          <a:bodyPr/>
          <a:lstStyle>
            <a:lvl1pPr algn="l">
              <a:defRPr sz="2400">
                <a:solidFill>
                  <a:srgbClr val="580000"/>
                </a:solidFill>
                <a:latin typeface="Comic Sans MS" panose="030F0702030302020204" pitchFamily="66" charset="0"/>
              </a:defRPr>
            </a:lvl1pPr>
            <a:lvl2pPr marL="742950" indent="-285750" algn="l">
              <a:defRPr sz="2400">
                <a:solidFill>
                  <a:srgbClr val="580000"/>
                </a:solidFill>
                <a:latin typeface="Comic Sans MS" panose="030F0702030302020204" pitchFamily="66" charset="0"/>
              </a:defRPr>
            </a:lvl2pPr>
            <a:lvl3pPr marL="1143000" indent="-228600" algn="l">
              <a:defRPr sz="2400">
                <a:solidFill>
                  <a:srgbClr val="580000"/>
                </a:solidFill>
                <a:latin typeface="Comic Sans MS" panose="030F0702030302020204" pitchFamily="66" charset="0"/>
              </a:defRPr>
            </a:lvl3pPr>
            <a:lvl4pPr marL="1600200" indent="-228600" algn="l">
              <a:defRPr sz="2400">
                <a:solidFill>
                  <a:srgbClr val="580000"/>
                </a:solidFill>
                <a:latin typeface="Comic Sans MS" panose="030F0702030302020204" pitchFamily="66" charset="0"/>
              </a:defRPr>
            </a:lvl4pPr>
            <a:lvl5pPr marL="2057400" indent="-228600" algn="l">
              <a:defRPr sz="2400">
                <a:solidFill>
                  <a:srgbClr val="580000"/>
                </a:solidFill>
                <a:latin typeface="Comic Sans MS" panose="030F0702030302020204" pitchFamily="66" charset="0"/>
              </a:defRPr>
            </a:lvl5pPr>
            <a:lvl6pPr marL="2514600" indent="-228600"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eaLnBrk="0" fontAlgn="base" hangingPunct="0">
              <a:spcBef>
                <a:spcPct val="0"/>
              </a:spcBef>
              <a:spcAft>
                <a:spcPct val="0"/>
              </a:spcAft>
              <a:defRPr sz="2400">
                <a:solidFill>
                  <a:srgbClr val="580000"/>
                </a:solidFill>
                <a:latin typeface="Comic Sans MS" panose="030F0702030302020204" pitchFamily="66" charset="0"/>
              </a:defRPr>
            </a:lvl9pPr>
          </a:lstStyle>
          <a:p>
            <a:pPr algn="r"/>
            <a:fld id="{28F3DAA9-755F-4436-AE3E-2FC4CC4EE607}" type="slidenum">
              <a:rPr lang="it-IT" altLang="it-IT" sz="1200"/>
              <a:pPr algn="r"/>
              <a:t>13</a:t>
            </a:fld>
            <a:endParaRPr lang="it-IT" altLang="it-IT" sz="1200"/>
          </a:p>
        </p:txBody>
      </p:sp>
      <p:sp>
        <p:nvSpPr>
          <p:cNvPr id="18435" name="Rectangle 2">
            <a:extLst>
              <a:ext uri="{FF2B5EF4-FFF2-40B4-BE49-F238E27FC236}">
                <a16:creationId xmlns:a16="http://schemas.microsoft.com/office/drawing/2014/main" id="{BC310B56-F294-0417-8260-08F2024FF0F2}"/>
              </a:ext>
            </a:extLst>
          </p:cNvPr>
          <p:cNvSpPr>
            <a:spLocks noGrp="1" noRot="1" noChangeAspect="1" noChangeArrowheads="1" noTextEdit="1"/>
          </p:cNvSpPr>
          <p:nvPr>
            <p:ph type="sldImg"/>
          </p:nvPr>
        </p:nvSpPr>
        <p:spPr>
          <a:solidFill>
            <a:srgbClr val="FFFFFF"/>
          </a:solidFill>
          <a:ln/>
        </p:spPr>
      </p:sp>
      <p:sp>
        <p:nvSpPr>
          <p:cNvPr id="18436" name="Rectangle 3">
            <a:extLst>
              <a:ext uri="{FF2B5EF4-FFF2-40B4-BE49-F238E27FC236}">
                <a16:creationId xmlns:a16="http://schemas.microsoft.com/office/drawing/2014/main" id="{3193827B-DA81-4554-08CE-FE369DB524E8}"/>
              </a:ext>
            </a:extLst>
          </p:cNvPr>
          <p:cNvSpPr>
            <a:spLocks noGrp="1" noChangeArrowheads="1"/>
          </p:cNvSpPr>
          <p:nvPr>
            <p:ph type="body" idx="1"/>
          </p:nvPr>
        </p:nvSpPr>
        <p:spPr>
          <a:solidFill>
            <a:srgbClr val="FFFFFF"/>
          </a:solidFill>
          <a:ln>
            <a:solidFill>
              <a:srgbClr val="000000"/>
            </a:solidFill>
            <a:miter lim="800000"/>
            <a:headEnd/>
            <a:tailEnd/>
          </a:ln>
        </p:spPr>
        <p:txBody>
          <a:bodyPr/>
          <a:lstStyle/>
          <a:p>
            <a:pPr eaLnBrk="1" hangingPunct="1"/>
            <a:endParaRPr lang="it-IT" altLang="it-IT"/>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7">
            <a:extLst>
              <a:ext uri="{FF2B5EF4-FFF2-40B4-BE49-F238E27FC236}">
                <a16:creationId xmlns:a16="http://schemas.microsoft.com/office/drawing/2014/main" id="{B58652DE-13F1-CC47-53AD-70C4D66BB093}"/>
              </a:ext>
            </a:extLst>
          </p:cNvPr>
          <p:cNvSpPr>
            <a:spLocks noGrp="1" noChangeArrowheads="1"/>
          </p:cNvSpPr>
          <p:nvPr>
            <p:ph type="sldNum" sz="quarter" idx="5"/>
          </p:nvPr>
        </p:nvSpPr>
        <p:spPr>
          <a:noFill/>
        </p:spPr>
        <p:txBody>
          <a:bodyPr/>
          <a:lstStyle>
            <a:lvl1pPr algn="l">
              <a:defRPr sz="2400">
                <a:solidFill>
                  <a:srgbClr val="580000"/>
                </a:solidFill>
                <a:latin typeface="Comic Sans MS" panose="030F0702030302020204" pitchFamily="66" charset="0"/>
              </a:defRPr>
            </a:lvl1pPr>
            <a:lvl2pPr marL="742950" indent="-285750" algn="l">
              <a:defRPr sz="2400">
                <a:solidFill>
                  <a:srgbClr val="580000"/>
                </a:solidFill>
                <a:latin typeface="Comic Sans MS" panose="030F0702030302020204" pitchFamily="66" charset="0"/>
              </a:defRPr>
            </a:lvl2pPr>
            <a:lvl3pPr marL="1143000" indent="-228600" algn="l">
              <a:defRPr sz="2400">
                <a:solidFill>
                  <a:srgbClr val="580000"/>
                </a:solidFill>
                <a:latin typeface="Comic Sans MS" panose="030F0702030302020204" pitchFamily="66" charset="0"/>
              </a:defRPr>
            </a:lvl3pPr>
            <a:lvl4pPr marL="1600200" indent="-228600" algn="l">
              <a:defRPr sz="2400">
                <a:solidFill>
                  <a:srgbClr val="580000"/>
                </a:solidFill>
                <a:latin typeface="Comic Sans MS" panose="030F0702030302020204" pitchFamily="66" charset="0"/>
              </a:defRPr>
            </a:lvl4pPr>
            <a:lvl5pPr marL="2057400" indent="-228600" algn="l">
              <a:defRPr sz="2400">
                <a:solidFill>
                  <a:srgbClr val="580000"/>
                </a:solidFill>
                <a:latin typeface="Comic Sans MS" panose="030F0702030302020204" pitchFamily="66" charset="0"/>
              </a:defRPr>
            </a:lvl5pPr>
            <a:lvl6pPr marL="2514600" indent="-228600"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eaLnBrk="0" fontAlgn="base" hangingPunct="0">
              <a:spcBef>
                <a:spcPct val="0"/>
              </a:spcBef>
              <a:spcAft>
                <a:spcPct val="0"/>
              </a:spcAft>
              <a:defRPr sz="2400">
                <a:solidFill>
                  <a:srgbClr val="580000"/>
                </a:solidFill>
                <a:latin typeface="Comic Sans MS" panose="030F0702030302020204" pitchFamily="66" charset="0"/>
              </a:defRPr>
            </a:lvl9pPr>
          </a:lstStyle>
          <a:p>
            <a:pPr algn="r"/>
            <a:fld id="{B6F42093-D9AE-4D58-97D3-7EF44F176398}" type="slidenum">
              <a:rPr lang="it-IT" altLang="it-IT" sz="1200"/>
              <a:pPr algn="r"/>
              <a:t>14</a:t>
            </a:fld>
            <a:endParaRPr lang="it-IT" altLang="it-IT" sz="1200"/>
          </a:p>
        </p:txBody>
      </p:sp>
      <p:sp>
        <p:nvSpPr>
          <p:cNvPr id="20483" name="Rectangle 2">
            <a:extLst>
              <a:ext uri="{FF2B5EF4-FFF2-40B4-BE49-F238E27FC236}">
                <a16:creationId xmlns:a16="http://schemas.microsoft.com/office/drawing/2014/main" id="{87E18F17-4A84-91DA-A8EC-1B7337B5A24D}"/>
              </a:ext>
            </a:extLst>
          </p:cNvPr>
          <p:cNvSpPr>
            <a:spLocks noGrp="1" noRot="1" noChangeAspect="1" noChangeArrowheads="1" noTextEdit="1"/>
          </p:cNvSpPr>
          <p:nvPr>
            <p:ph type="sldImg"/>
          </p:nvPr>
        </p:nvSpPr>
        <p:spPr>
          <a:ln/>
        </p:spPr>
      </p:sp>
      <p:sp>
        <p:nvSpPr>
          <p:cNvPr id="20484" name="Rectangle 3">
            <a:extLst>
              <a:ext uri="{FF2B5EF4-FFF2-40B4-BE49-F238E27FC236}">
                <a16:creationId xmlns:a16="http://schemas.microsoft.com/office/drawing/2014/main" id="{44C336E3-BE9B-6EC8-4A94-449126BD452C}"/>
              </a:ext>
            </a:extLst>
          </p:cNvPr>
          <p:cNvSpPr>
            <a:spLocks noGrp="1" noChangeArrowheads="1"/>
          </p:cNvSpPr>
          <p:nvPr>
            <p:ph type="body" idx="1"/>
          </p:nvPr>
        </p:nvSpPr>
        <p:spPr>
          <a:noFill/>
        </p:spPr>
        <p:txBody>
          <a:bodyPr/>
          <a:lstStyle/>
          <a:p>
            <a:pPr eaLnBrk="1" hangingPunct="1"/>
            <a:endParaRPr lang="it-IT" altLang="it-IT"/>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7">
            <a:extLst>
              <a:ext uri="{FF2B5EF4-FFF2-40B4-BE49-F238E27FC236}">
                <a16:creationId xmlns:a16="http://schemas.microsoft.com/office/drawing/2014/main" id="{EC7FC726-9338-DD93-9F59-E75AB8A0A853}"/>
              </a:ext>
            </a:extLst>
          </p:cNvPr>
          <p:cNvSpPr>
            <a:spLocks noGrp="1" noChangeArrowheads="1"/>
          </p:cNvSpPr>
          <p:nvPr>
            <p:ph type="sldNum" sz="quarter" idx="5"/>
          </p:nvPr>
        </p:nvSpPr>
        <p:spPr>
          <a:noFill/>
        </p:spPr>
        <p:txBody>
          <a:bodyPr/>
          <a:lstStyle>
            <a:lvl1pPr algn="l">
              <a:defRPr sz="2400">
                <a:solidFill>
                  <a:srgbClr val="580000"/>
                </a:solidFill>
                <a:latin typeface="Comic Sans MS" panose="030F0702030302020204" pitchFamily="66" charset="0"/>
              </a:defRPr>
            </a:lvl1pPr>
            <a:lvl2pPr marL="742950" indent="-285750" algn="l">
              <a:defRPr sz="2400">
                <a:solidFill>
                  <a:srgbClr val="580000"/>
                </a:solidFill>
                <a:latin typeface="Comic Sans MS" panose="030F0702030302020204" pitchFamily="66" charset="0"/>
              </a:defRPr>
            </a:lvl2pPr>
            <a:lvl3pPr marL="1143000" indent="-228600" algn="l">
              <a:defRPr sz="2400">
                <a:solidFill>
                  <a:srgbClr val="580000"/>
                </a:solidFill>
                <a:latin typeface="Comic Sans MS" panose="030F0702030302020204" pitchFamily="66" charset="0"/>
              </a:defRPr>
            </a:lvl3pPr>
            <a:lvl4pPr marL="1600200" indent="-228600" algn="l">
              <a:defRPr sz="2400">
                <a:solidFill>
                  <a:srgbClr val="580000"/>
                </a:solidFill>
                <a:latin typeface="Comic Sans MS" panose="030F0702030302020204" pitchFamily="66" charset="0"/>
              </a:defRPr>
            </a:lvl4pPr>
            <a:lvl5pPr marL="2057400" indent="-228600" algn="l">
              <a:defRPr sz="2400">
                <a:solidFill>
                  <a:srgbClr val="580000"/>
                </a:solidFill>
                <a:latin typeface="Comic Sans MS" panose="030F0702030302020204" pitchFamily="66" charset="0"/>
              </a:defRPr>
            </a:lvl5pPr>
            <a:lvl6pPr marL="2514600" indent="-228600"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eaLnBrk="0" fontAlgn="base" hangingPunct="0">
              <a:spcBef>
                <a:spcPct val="0"/>
              </a:spcBef>
              <a:spcAft>
                <a:spcPct val="0"/>
              </a:spcAft>
              <a:defRPr sz="2400">
                <a:solidFill>
                  <a:srgbClr val="580000"/>
                </a:solidFill>
                <a:latin typeface="Comic Sans MS" panose="030F0702030302020204" pitchFamily="66" charset="0"/>
              </a:defRPr>
            </a:lvl9pPr>
          </a:lstStyle>
          <a:p>
            <a:pPr algn="r"/>
            <a:fld id="{83869D5F-B25C-424B-8496-24D53ED04FC5}" type="slidenum">
              <a:rPr lang="it-IT" altLang="it-IT" sz="1200"/>
              <a:pPr algn="r"/>
              <a:t>19</a:t>
            </a:fld>
            <a:endParaRPr lang="it-IT" altLang="it-IT" sz="1200"/>
          </a:p>
        </p:txBody>
      </p:sp>
      <p:sp>
        <p:nvSpPr>
          <p:cNvPr id="30723" name="Rectangle 2">
            <a:extLst>
              <a:ext uri="{FF2B5EF4-FFF2-40B4-BE49-F238E27FC236}">
                <a16:creationId xmlns:a16="http://schemas.microsoft.com/office/drawing/2014/main" id="{2DDF4ABB-861D-5588-BD2B-64F105EA1A7D}"/>
              </a:ext>
            </a:extLst>
          </p:cNvPr>
          <p:cNvSpPr>
            <a:spLocks noGrp="1" noRot="1" noChangeAspect="1" noChangeArrowheads="1" noTextEdit="1"/>
          </p:cNvSpPr>
          <p:nvPr>
            <p:ph type="sldImg"/>
          </p:nvPr>
        </p:nvSpPr>
        <p:spPr>
          <a:ln/>
        </p:spPr>
      </p:sp>
      <p:sp>
        <p:nvSpPr>
          <p:cNvPr id="30724" name="Rectangle 3">
            <a:extLst>
              <a:ext uri="{FF2B5EF4-FFF2-40B4-BE49-F238E27FC236}">
                <a16:creationId xmlns:a16="http://schemas.microsoft.com/office/drawing/2014/main" id="{9A10CAD9-C9DE-97F7-247C-751A46C08D9C}"/>
              </a:ext>
            </a:extLst>
          </p:cNvPr>
          <p:cNvSpPr>
            <a:spLocks noGrp="1" noChangeArrowheads="1"/>
          </p:cNvSpPr>
          <p:nvPr>
            <p:ph type="body" idx="1"/>
          </p:nvPr>
        </p:nvSpPr>
        <p:spPr>
          <a:noFill/>
        </p:spPr>
        <p:txBody>
          <a:bodyPr/>
          <a:lstStyle/>
          <a:p>
            <a:pPr eaLnBrk="1" hangingPunct="1"/>
            <a:endParaRPr lang="it-IT" altLang="it-IT"/>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7">
            <a:extLst>
              <a:ext uri="{FF2B5EF4-FFF2-40B4-BE49-F238E27FC236}">
                <a16:creationId xmlns:a16="http://schemas.microsoft.com/office/drawing/2014/main" id="{15FBF645-F161-6674-CB4B-9584B6A1D113}"/>
              </a:ext>
            </a:extLst>
          </p:cNvPr>
          <p:cNvSpPr>
            <a:spLocks noGrp="1" noChangeArrowheads="1"/>
          </p:cNvSpPr>
          <p:nvPr>
            <p:ph type="sldNum" sz="quarter" idx="5"/>
          </p:nvPr>
        </p:nvSpPr>
        <p:spPr>
          <a:noFill/>
        </p:spPr>
        <p:txBody>
          <a:bodyPr/>
          <a:lstStyle>
            <a:lvl1pPr algn="l">
              <a:defRPr sz="2400">
                <a:solidFill>
                  <a:srgbClr val="580000"/>
                </a:solidFill>
                <a:latin typeface="Comic Sans MS" panose="030F0702030302020204" pitchFamily="66" charset="0"/>
              </a:defRPr>
            </a:lvl1pPr>
            <a:lvl2pPr marL="742950" indent="-285750" algn="l">
              <a:defRPr sz="2400">
                <a:solidFill>
                  <a:srgbClr val="580000"/>
                </a:solidFill>
                <a:latin typeface="Comic Sans MS" panose="030F0702030302020204" pitchFamily="66" charset="0"/>
              </a:defRPr>
            </a:lvl2pPr>
            <a:lvl3pPr marL="1143000" indent="-228600" algn="l">
              <a:defRPr sz="2400">
                <a:solidFill>
                  <a:srgbClr val="580000"/>
                </a:solidFill>
                <a:latin typeface="Comic Sans MS" panose="030F0702030302020204" pitchFamily="66" charset="0"/>
              </a:defRPr>
            </a:lvl3pPr>
            <a:lvl4pPr marL="1600200" indent="-228600" algn="l">
              <a:defRPr sz="2400">
                <a:solidFill>
                  <a:srgbClr val="580000"/>
                </a:solidFill>
                <a:latin typeface="Comic Sans MS" panose="030F0702030302020204" pitchFamily="66" charset="0"/>
              </a:defRPr>
            </a:lvl4pPr>
            <a:lvl5pPr marL="2057400" indent="-228600" algn="l">
              <a:defRPr sz="2400">
                <a:solidFill>
                  <a:srgbClr val="580000"/>
                </a:solidFill>
                <a:latin typeface="Comic Sans MS" panose="030F0702030302020204" pitchFamily="66" charset="0"/>
              </a:defRPr>
            </a:lvl5pPr>
            <a:lvl6pPr marL="2514600" indent="-228600"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eaLnBrk="0" fontAlgn="base" hangingPunct="0">
              <a:spcBef>
                <a:spcPct val="0"/>
              </a:spcBef>
              <a:spcAft>
                <a:spcPct val="0"/>
              </a:spcAft>
              <a:defRPr sz="2400">
                <a:solidFill>
                  <a:srgbClr val="580000"/>
                </a:solidFill>
                <a:latin typeface="Comic Sans MS" panose="030F0702030302020204" pitchFamily="66" charset="0"/>
              </a:defRPr>
            </a:lvl9pPr>
          </a:lstStyle>
          <a:p>
            <a:pPr algn="r"/>
            <a:fld id="{94398877-539A-4C56-A2AE-492FB05A4E67}" type="slidenum">
              <a:rPr lang="it-IT" altLang="it-IT" sz="1200"/>
              <a:pPr algn="r"/>
              <a:t>22</a:t>
            </a:fld>
            <a:endParaRPr lang="it-IT" altLang="it-IT" sz="1200"/>
          </a:p>
        </p:txBody>
      </p:sp>
      <p:sp>
        <p:nvSpPr>
          <p:cNvPr id="34819" name="Rectangle 2">
            <a:extLst>
              <a:ext uri="{FF2B5EF4-FFF2-40B4-BE49-F238E27FC236}">
                <a16:creationId xmlns:a16="http://schemas.microsoft.com/office/drawing/2014/main" id="{8A2D1648-AE65-CD6E-D55D-366A6DBBF498}"/>
              </a:ext>
            </a:extLst>
          </p:cNvPr>
          <p:cNvSpPr>
            <a:spLocks noGrp="1" noRot="1" noChangeAspect="1" noChangeArrowheads="1" noTextEdit="1"/>
          </p:cNvSpPr>
          <p:nvPr>
            <p:ph type="sldImg"/>
          </p:nvPr>
        </p:nvSpPr>
        <p:spPr>
          <a:ln/>
        </p:spPr>
      </p:sp>
      <p:sp>
        <p:nvSpPr>
          <p:cNvPr id="34820" name="Rectangle 3">
            <a:extLst>
              <a:ext uri="{FF2B5EF4-FFF2-40B4-BE49-F238E27FC236}">
                <a16:creationId xmlns:a16="http://schemas.microsoft.com/office/drawing/2014/main" id="{690ABE18-3B70-9876-562C-736536F9D4FF}"/>
              </a:ext>
            </a:extLst>
          </p:cNvPr>
          <p:cNvSpPr>
            <a:spLocks noGrp="1" noChangeArrowheads="1"/>
          </p:cNvSpPr>
          <p:nvPr>
            <p:ph type="body" idx="1"/>
          </p:nvPr>
        </p:nvSpPr>
        <p:spPr>
          <a:noFill/>
        </p:spPr>
        <p:txBody>
          <a:bodyPr/>
          <a:lstStyle/>
          <a:p>
            <a:pPr eaLnBrk="1" hangingPunct="1"/>
            <a:endParaRPr lang="it-IT" altLang="it-IT"/>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1143000" y="1122363"/>
            <a:ext cx="6858000" cy="2387600"/>
          </a:xfrm>
        </p:spPr>
        <p:txBody>
          <a:bodyPr anchor="b"/>
          <a:lstStyle>
            <a:lvl1pPr algn="ctr">
              <a:defRPr sz="6000"/>
            </a:lvl1pPr>
          </a:lstStyle>
          <a:p>
            <a:r>
              <a:rPr lang="it-IT"/>
              <a:t>Fare clic per modificare lo stile del titolo</a:t>
            </a:r>
          </a:p>
        </p:txBody>
      </p:sp>
      <p:sp>
        <p:nvSpPr>
          <p:cNvPr id="3" name="Sottotitolo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it-IT"/>
              <a:t>Fare clic per modificare lo stile del sottotitolo dello schema</a:t>
            </a:r>
          </a:p>
        </p:txBody>
      </p:sp>
      <p:sp>
        <p:nvSpPr>
          <p:cNvPr id="4" name="Rectangle 4">
            <a:extLst>
              <a:ext uri="{FF2B5EF4-FFF2-40B4-BE49-F238E27FC236}">
                <a16:creationId xmlns:a16="http://schemas.microsoft.com/office/drawing/2014/main" id="{DFC992F7-4DA6-784B-C342-FDB1B4A74690}"/>
              </a:ext>
            </a:extLst>
          </p:cNvPr>
          <p:cNvSpPr>
            <a:spLocks noGrp="1" noChangeArrowheads="1"/>
          </p:cNvSpPr>
          <p:nvPr>
            <p:ph type="dt" sz="half" idx="10"/>
          </p:nvPr>
        </p:nvSpPr>
        <p:spPr>
          <a:ln/>
        </p:spPr>
        <p:txBody>
          <a:bodyPr/>
          <a:lstStyle>
            <a:lvl1pPr>
              <a:defRPr/>
            </a:lvl1pPr>
          </a:lstStyle>
          <a:p>
            <a:pPr>
              <a:defRPr/>
            </a:pPr>
            <a:endParaRPr lang="it-IT" altLang="it-IT"/>
          </a:p>
        </p:txBody>
      </p:sp>
      <p:sp>
        <p:nvSpPr>
          <p:cNvPr id="5" name="Rectangle 5">
            <a:extLst>
              <a:ext uri="{FF2B5EF4-FFF2-40B4-BE49-F238E27FC236}">
                <a16:creationId xmlns:a16="http://schemas.microsoft.com/office/drawing/2014/main" id="{94377AF5-6A18-450D-A61E-A3A0AE11A9C4}"/>
              </a:ext>
            </a:extLst>
          </p:cNvPr>
          <p:cNvSpPr>
            <a:spLocks noGrp="1" noChangeArrowheads="1"/>
          </p:cNvSpPr>
          <p:nvPr>
            <p:ph type="ftr" sz="quarter" idx="11"/>
          </p:nvPr>
        </p:nvSpPr>
        <p:spPr>
          <a:ln/>
        </p:spPr>
        <p:txBody>
          <a:bodyPr/>
          <a:lstStyle>
            <a:lvl1pPr>
              <a:defRPr/>
            </a:lvl1pPr>
          </a:lstStyle>
          <a:p>
            <a:pPr>
              <a:defRPr/>
            </a:pPr>
            <a:endParaRPr lang="it-IT" altLang="it-IT"/>
          </a:p>
        </p:txBody>
      </p:sp>
      <p:sp>
        <p:nvSpPr>
          <p:cNvPr id="6" name="Rectangle 6">
            <a:extLst>
              <a:ext uri="{FF2B5EF4-FFF2-40B4-BE49-F238E27FC236}">
                <a16:creationId xmlns:a16="http://schemas.microsoft.com/office/drawing/2014/main" id="{B21F4777-3C99-054D-554E-4FA4373D8DF8}"/>
              </a:ext>
            </a:extLst>
          </p:cNvPr>
          <p:cNvSpPr>
            <a:spLocks noGrp="1" noChangeArrowheads="1"/>
          </p:cNvSpPr>
          <p:nvPr>
            <p:ph type="sldNum" sz="quarter" idx="12"/>
          </p:nvPr>
        </p:nvSpPr>
        <p:spPr>
          <a:ln/>
        </p:spPr>
        <p:txBody>
          <a:bodyPr/>
          <a:lstStyle>
            <a:lvl1pPr>
              <a:defRPr/>
            </a:lvl1pPr>
          </a:lstStyle>
          <a:p>
            <a:fld id="{4B17BE22-CE2A-4D38-A5E4-15D4EABCE051}" type="slidenum">
              <a:rPr lang="it-IT" altLang="it-IT"/>
              <a:pPr/>
              <a:t>‹N›</a:t>
            </a:fld>
            <a:endParaRPr lang="it-IT" altLang="it-IT"/>
          </a:p>
        </p:txBody>
      </p:sp>
    </p:spTree>
    <p:extLst>
      <p:ext uri="{BB962C8B-B14F-4D97-AF65-F5344CB8AC3E}">
        <p14:creationId xmlns:p14="http://schemas.microsoft.com/office/powerpoint/2010/main" val="841763720"/>
      </p:ext>
    </p:extLst>
  </p:cSld>
  <p:clrMapOvr>
    <a:masterClrMapping/>
  </p:clrMapOvr>
  <p:transition spd="med" advClick="0" advTm="300000">
    <p:random/>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testo verticale 2"/>
          <p:cNvSpPr>
            <a:spLocks noGrp="1"/>
          </p:cNvSpPr>
          <p:nvPr>
            <p:ph type="body" orient="vert" idx="1"/>
          </p:nvPr>
        </p:nvSpPr>
        <p:spPr/>
        <p:txBody>
          <a:bodyPr vert="eaVert"/>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Rectangle 4">
            <a:extLst>
              <a:ext uri="{FF2B5EF4-FFF2-40B4-BE49-F238E27FC236}">
                <a16:creationId xmlns:a16="http://schemas.microsoft.com/office/drawing/2014/main" id="{AFB79529-3EE4-2255-16EF-2084CCA7B3D7}"/>
              </a:ext>
            </a:extLst>
          </p:cNvPr>
          <p:cNvSpPr>
            <a:spLocks noGrp="1" noChangeArrowheads="1"/>
          </p:cNvSpPr>
          <p:nvPr>
            <p:ph type="dt" sz="half" idx="10"/>
          </p:nvPr>
        </p:nvSpPr>
        <p:spPr>
          <a:ln/>
        </p:spPr>
        <p:txBody>
          <a:bodyPr/>
          <a:lstStyle>
            <a:lvl1pPr>
              <a:defRPr/>
            </a:lvl1pPr>
          </a:lstStyle>
          <a:p>
            <a:pPr>
              <a:defRPr/>
            </a:pPr>
            <a:endParaRPr lang="it-IT" altLang="it-IT"/>
          </a:p>
        </p:txBody>
      </p:sp>
      <p:sp>
        <p:nvSpPr>
          <p:cNvPr id="5" name="Rectangle 5">
            <a:extLst>
              <a:ext uri="{FF2B5EF4-FFF2-40B4-BE49-F238E27FC236}">
                <a16:creationId xmlns:a16="http://schemas.microsoft.com/office/drawing/2014/main" id="{2DA3CE7F-42BF-D274-9E8B-139AB87E3CEA}"/>
              </a:ext>
            </a:extLst>
          </p:cNvPr>
          <p:cNvSpPr>
            <a:spLocks noGrp="1" noChangeArrowheads="1"/>
          </p:cNvSpPr>
          <p:nvPr>
            <p:ph type="ftr" sz="quarter" idx="11"/>
          </p:nvPr>
        </p:nvSpPr>
        <p:spPr>
          <a:ln/>
        </p:spPr>
        <p:txBody>
          <a:bodyPr/>
          <a:lstStyle>
            <a:lvl1pPr>
              <a:defRPr/>
            </a:lvl1pPr>
          </a:lstStyle>
          <a:p>
            <a:pPr>
              <a:defRPr/>
            </a:pPr>
            <a:endParaRPr lang="it-IT" altLang="it-IT"/>
          </a:p>
        </p:txBody>
      </p:sp>
      <p:sp>
        <p:nvSpPr>
          <p:cNvPr id="6" name="Rectangle 6">
            <a:extLst>
              <a:ext uri="{FF2B5EF4-FFF2-40B4-BE49-F238E27FC236}">
                <a16:creationId xmlns:a16="http://schemas.microsoft.com/office/drawing/2014/main" id="{9ABC14F8-830A-9675-34AB-DA7804BB07A5}"/>
              </a:ext>
            </a:extLst>
          </p:cNvPr>
          <p:cNvSpPr>
            <a:spLocks noGrp="1" noChangeArrowheads="1"/>
          </p:cNvSpPr>
          <p:nvPr>
            <p:ph type="sldNum" sz="quarter" idx="12"/>
          </p:nvPr>
        </p:nvSpPr>
        <p:spPr>
          <a:ln/>
        </p:spPr>
        <p:txBody>
          <a:bodyPr/>
          <a:lstStyle>
            <a:lvl1pPr>
              <a:defRPr/>
            </a:lvl1pPr>
          </a:lstStyle>
          <a:p>
            <a:fld id="{6A3B359C-C02B-4A07-872C-BC40841C14F6}" type="slidenum">
              <a:rPr lang="it-IT" altLang="it-IT"/>
              <a:pPr/>
              <a:t>‹N›</a:t>
            </a:fld>
            <a:endParaRPr lang="it-IT" altLang="it-IT"/>
          </a:p>
        </p:txBody>
      </p:sp>
    </p:spTree>
    <p:extLst>
      <p:ext uri="{BB962C8B-B14F-4D97-AF65-F5344CB8AC3E}">
        <p14:creationId xmlns:p14="http://schemas.microsoft.com/office/powerpoint/2010/main" val="223670920"/>
      </p:ext>
    </p:extLst>
  </p:cSld>
  <p:clrMapOvr>
    <a:masterClrMapping/>
  </p:clrMapOvr>
  <p:transition spd="med" advClick="0" advTm="300000">
    <p:random/>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515100" y="609600"/>
            <a:ext cx="1943100" cy="5486400"/>
          </a:xfrm>
        </p:spPr>
        <p:txBody>
          <a:bodyPr vert="eaVert"/>
          <a:lstStyle/>
          <a:p>
            <a:r>
              <a:rPr lang="it-IT"/>
              <a:t>Fare clic per modificare lo stile del titolo</a:t>
            </a:r>
          </a:p>
        </p:txBody>
      </p:sp>
      <p:sp>
        <p:nvSpPr>
          <p:cNvPr id="3" name="Segnaposto testo verticale 2"/>
          <p:cNvSpPr>
            <a:spLocks noGrp="1"/>
          </p:cNvSpPr>
          <p:nvPr>
            <p:ph type="body" orient="vert" idx="1"/>
          </p:nvPr>
        </p:nvSpPr>
        <p:spPr>
          <a:xfrm>
            <a:off x="685800" y="609600"/>
            <a:ext cx="5676900" cy="5486400"/>
          </a:xfrm>
        </p:spPr>
        <p:txBody>
          <a:bodyPr vert="eaVert"/>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Rectangle 4">
            <a:extLst>
              <a:ext uri="{FF2B5EF4-FFF2-40B4-BE49-F238E27FC236}">
                <a16:creationId xmlns:a16="http://schemas.microsoft.com/office/drawing/2014/main" id="{498CFBC3-9389-2616-05D8-E54A862260A3}"/>
              </a:ext>
            </a:extLst>
          </p:cNvPr>
          <p:cNvSpPr>
            <a:spLocks noGrp="1" noChangeArrowheads="1"/>
          </p:cNvSpPr>
          <p:nvPr>
            <p:ph type="dt" sz="half" idx="10"/>
          </p:nvPr>
        </p:nvSpPr>
        <p:spPr>
          <a:ln/>
        </p:spPr>
        <p:txBody>
          <a:bodyPr/>
          <a:lstStyle>
            <a:lvl1pPr>
              <a:defRPr/>
            </a:lvl1pPr>
          </a:lstStyle>
          <a:p>
            <a:pPr>
              <a:defRPr/>
            </a:pPr>
            <a:endParaRPr lang="it-IT" altLang="it-IT"/>
          </a:p>
        </p:txBody>
      </p:sp>
      <p:sp>
        <p:nvSpPr>
          <p:cNvPr id="5" name="Rectangle 5">
            <a:extLst>
              <a:ext uri="{FF2B5EF4-FFF2-40B4-BE49-F238E27FC236}">
                <a16:creationId xmlns:a16="http://schemas.microsoft.com/office/drawing/2014/main" id="{77C9A68F-02DD-7DC0-7A9C-04C9E7E1774A}"/>
              </a:ext>
            </a:extLst>
          </p:cNvPr>
          <p:cNvSpPr>
            <a:spLocks noGrp="1" noChangeArrowheads="1"/>
          </p:cNvSpPr>
          <p:nvPr>
            <p:ph type="ftr" sz="quarter" idx="11"/>
          </p:nvPr>
        </p:nvSpPr>
        <p:spPr>
          <a:ln/>
        </p:spPr>
        <p:txBody>
          <a:bodyPr/>
          <a:lstStyle>
            <a:lvl1pPr>
              <a:defRPr/>
            </a:lvl1pPr>
          </a:lstStyle>
          <a:p>
            <a:pPr>
              <a:defRPr/>
            </a:pPr>
            <a:endParaRPr lang="it-IT" altLang="it-IT"/>
          </a:p>
        </p:txBody>
      </p:sp>
      <p:sp>
        <p:nvSpPr>
          <p:cNvPr id="6" name="Rectangle 6">
            <a:extLst>
              <a:ext uri="{FF2B5EF4-FFF2-40B4-BE49-F238E27FC236}">
                <a16:creationId xmlns:a16="http://schemas.microsoft.com/office/drawing/2014/main" id="{CB3D8DF3-9A5B-72EE-5036-956637773A9F}"/>
              </a:ext>
            </a:extLst>
          </p:cNvPr>
          <p:cNvSpPr>
            <a:spLocks noGrp="1" noChangeArrowheads="1"/>
          </p:cNvSpPr>
          <p:nvPr>
            <p:ph type="sldNum" sz="quarter" idx="12"/>
          </p:nvPr>
        </p:nvSpPr>
        <p:spPr>
          <a:ln/>
        </p:spPr>
        <p:txBody>
          <a:bodyPr/>
          <a:lstStyle>
            <a:lvl1pPr>
              <a:defRPr/>
            </a:lvl1pPr>
          </a:lstStyle>
          <a:p>
            <a:fld id="{BA56BBB2-D49C-4CA5-93B9-DE636E1EE27A}" type="slidenum">
              <a:rPr lang="it-IT" altLang="it-IT"/>
              <a:pPr/>
              <a:t>‹N›</a:t>
            </a:fld>
            <a:endParaRPr lang="it-IT" altLang="it-IT"/>
          </a:p>
        </p:txBody>
      </p:sp>
    </p:spTree>
    <p:extLst>
      <p:ext uri="{BB962C8B-B14F-4D97-AF65-F5344CB8AC3E}">
        <p14:creationId xmlns:p14="http://schemas.microsoft.com/office/powerpoint/2010/main" val="379326983"/>
      </p:ext>
    </p:extLst>
  </p:cSld>
  <p:clrMapOvr>
    <a:masterClrMapping/>
  </p:clrMapOvr>
  <p:transition spd="med" advClick="0" advTm="300000">
    <p:random/>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contenuto 2"/>
          <p:cNvSpPr>
            <a:spLocks noGrp="1"/>
          </p:cNvSpPr>
          <p:nvPr>
            <p:ph idx="1"/>
          </p:nvPr>
        </p:nvSpPr>
        <p:spPr/>
        <p:txBody>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Rectangle 4">
            <a:extLst>
              <a:ext uri="{FF2B5EF4-FFF2-40B4-BE49-F238E27FC236}">
                <a16:creationId xmlns:a16="http://schemas.microsoft.com/office/drawing/2014/main" id="{7A43E097-24B1-A025-8066-F63F714AE9DD}"/>
              </a:ext>
            </a:extLst>
          </p:cNvPr>
          <p:cNvSpPr>
            <a:spLocks noGrp="1" noChangeArrowheads="1"/>
          </p:cNvSpPr>
          <p:nvPr>
            <p:ph type="dt" sz="half" idx="10"/>
          </p:nvPr>
        </p:nvSpPr>
        <p:spPr>
          <a:ln/>
        </p:spPr>
        <p:txBody>
          <a:bodyPr/>
          <a:lstStyle>
            <a:lvl1pPr>
              <a:defRPr/>
            </a:lvl1pPr>
          </a:lstStyle>
          <a:p>
            <a:pPr>
              <a:defRPr/>
            </a:pPr>
            <a:endParaRPr lang="it-IT" altLang="it-IT"/>
          </a:p>
        </p:txBody>
      </p:sp>
      <p:sp>
        <p:nvSpPr>
          <p:cNvPr id="5" name="Rectangle 5">
            <a:extLst>
              <a:ext uri="{FF2B5EF4-FFF2-40B4-BE49-F238E27FC236}">
                <a16:creationId xmlns:a16="http://schemas.microsoft.com/office/drawing/2014/main" id="{85D5551D-930B-F4E4-40A7-2C8E50FE634E}"/>
              </a:ext>
            </a:extLst>
          </p:cNvPr>
          <p:cNvSpPr>
            <a:spLocks noGrp="1" noChangeArrowheads="1"/>
          </p:cNvSpPr>
          <p:nvPr>
            <p:ph type="ftr" sz="quarter" idx="11"/>
          </p:nvPr>
        </p:nvSpPr>
        <p:spPr>
          <a:ln/>
        </p:spPr>
        <p:txBody>
          <a:bodyPr/>
          <a:lstStyle>
            <a:lvl1pPr>
              <a:defRPr/>
            </a:lvl1pPr>
          </a:lstStyle>
          <a:p>
            <a:pPr>
              <a:defRPr/>
            </a:pPr>
            <a:endParaRPr lang="it-IT" altLang="it-IT"/>
          </a:p>
        </p:txBody>
      </p:sp>
      <p:sp>
        <p:nvSpPr>
          <p:cNvPr id="6" name="Rectangle 6">
            <a:extLst>
              <a:ext uri="{FF2B5EF4-FFF2-40B4-BE49-F238E27FC236}">
                <a16:creationId xmlns:a16="http://schemas.microsoft.com/office/drawing/2014/main" id="{728B8A4F-2E6B-FE56-5E46-41288020EF06}"/>
              </a:ext>
            </a:extLst>
          </p:cNvPr>
          <p:cNvSpPr>
            <a:spLocks noGrp="1" noChangeArrowheads="1"/>
          </p:cNvSpPr>
          <p:nvPr>
            <p:ph type="sldNum" sz="quarter" idx="12"/>
          </p:nvPr>
        </p:nvSpPr>
        <p:spPr>
          <a:ln/>
        </p:spPr>
        <p:txBody>
          <a:bodyPr/>
          <a:lstStyle>
            <a:lvl1pPr>
              <a:defRPr/>
            </a:lvl1pPr>
          </a:lstStyle>
          <a:p>
            <a:fld id="{734B53A2-1F5E-443E-8C0B-818A2FCCB2FD}" type="slidenum">
              <a:rPr lang="it-IT" altLang="it-IT"/>
              <a:pPr/>
              <a:t>‹N›</a:t>
            </a:fld>
            <a:endParaRPr lang="it-IT" altLang="it-IT"/>
          </a:p>
        </p:txBody>
      </p:sp>
    </p:spTree>
    <p:extLst>
      <p:ext uri="{BB962C8B-B14F-4D97-AF65-F5344CB8AC3E}">
        <p14:creationId xmlns:p14="http://schemas.microsoft.com/office/powerpoint/2010/main" val="1029441366"/>
      </p:ext>
    </p:extLst>
  </p:cSld>
  <p:clrMapOvr>
    <a:masterClrMapping/>
  </p:clrMapOvr>
  <p:transition spd="med" advClick="0" advTm="300000">
    <p:random/>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623888" y="1709738"/>
            <a:ext cx="7886700" cy="2852737"/>
          </a:xfrm>
        </p:spPr>
        <p:txBody>
          <a:bodyPr anchor="b"/>
          <a:lstStyle>
            <a:lvl1pPr>
              <a:defRPr sz="6000"/>
            </a:lvl1pPr>
          </a:lstStyle>
          <a:p>
            <a:r>
              <a:rPr lang="it-IT"/>
              <a:t>Fare clic per modificare lo stile del titolo</a:t>
            </a:r>
          </a:p>
        </p:txBody>
      </p:sp>
      <p:sp>
        <p:nvSpPr>
          <p:cNvPr id="3" name="Segnaposto testo 2"/>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it-IT"/>
              <a:t>Fare clic per modificare stili del testo dello schema</a:t>
            </a:r>
          </a:p>
        </p:txBody>
      </p:sp>
      <p:sp>
        <p:nvSpPr>
          <p:cNvPr id="4" name="Rectangle 4">
            <a:extLst>
              <a:ext uri="{FF2B5EF4-FFF2-40B4-BE49-F238E27FC236}">
                <a16:creationId xmlns:a16="http://schemas.microsoft.com/office/drawing/2014/main" id="{424A0A7E-F50A-4D72-4FC2-926E8379B280}"/>
              </a:ext>
            </a:extLst>
          </p:cNvPr>
          <p:cNvSpPr>
            <a:spLocks noGrp="1" noChangeArrowheads="1"/>
          </p:cNvSpPr>
          <p:nvPr>
            <p:ph type="dt" sz="half" idx="10"/>
          </p:nvPr>
        </p:nvSpPr>
        <p:spPr>
          <a:ln/>
        </p:spPr>
        <p:txBody>
          <a:bodyPr/>
          <a:lstStyle>
            <a:lvl1pPr>
              <a:defRPr/>
            </a:lvl1pPr>
          </a:lstStyle>
          <a:p>
            <a:pPr>
              <a:defRPr/>
            </a:pPr>
            <a:endParaRPr lang="it-IT" altLang="it-IT"/>
          </a:p>
        </p:txBody>
      </p:sp>
      <p:sp>
        <p:nvSpPr>
          <p:cNvPr id="5" name="Rectangle 5">
            <a:extLst>
              <a:ext uri="{FF2B5EF4-FFF2-40B4-BE49-F238E27FC236}">
                <a16:creationId xmlns:a16="http://schemas.microsoft.com/office/drawing/2014/main" id="{DD108269-E811-2CA5-3DE9-CB08059BD606}"/>
              </a:ext>
            </a:extLst>
          </p:cNvPr>
          <p:cNvSpPr>
            <a:spLocks noGrp="1" noChangeArrowheads="1"/>
          </p:cNvSpPr>
          <p:nvPr>
            <p:ph type="ftr" sz="quarter" idx="11"/>
          </p:nvPr>
        </p:nvSpPr>
        <p:spPr>
          <a:ln/>
        </p:spPr>
        <p:txBody>
          <a:bodyPr/>
          <a:lstStyle>
            <a:lvl1pPr>
              <a:defRPr/>
            </a:lvl1pPr>
          </a:lstStyle>
          <a:p>
            <a:pPr>
              <a:defRPr/>
            </a:pPr>
            <a:endParaRPr lang="it-IT" altLang="it-IT"/>
          </a:p>
        </p:txBody>
      </p:sp>
      <p:sp>
        <p:nvSpPr>
          <p:cNvPr id="6" name="Rectangle 6">
            <a:extLst>
              <a:ext uri="{FF2B5EF4-FFF2-40B4-BE49-F238E27FC236}">
                <a16:creationId xmlns:a16="http://schemas.microsoft.com/office/drawing/2014/main" id="{EB3E6558-DAC3-DC51-127A-4F20AC685DF9}"/>
              </a:ext>
            </a:extLst>
          </p:cNvPr>
          <p:cNvSpPr>
            <a:spLocks noGrp="1" noChangeArrowheads="1"/>
          </p:cNvSpPr>
          <p:nvPr>
            <p:ph type="sldNum" sz="quarter" idx="12"/>
          </p:nvPr>
        </p:nvSpPr>
        <p:spPr>
          <a:ln/>
        </p:spPr>
        <p:txBody>
          <a:bodyPr/>
          <a:lstStyle>
            <a:lvl1pPr>
              <a:defRPr/>
            </a:lvl1pPr>
          </a:lstStyle>
          <a:p>
            <a:fld id="{14726145-CF15-4083-B1CE-88AE46101B6A}" type="slidenum">
              <a:rPr lang="it-IT" altLang="it-IT"/>
              <a:pPr/>
              <a:t>‹N›</a:t>
            </a:fld>
            <a:endParaRPr lang="it-IT" altLang="it-IT"/>
          </a:p>
        </p:txBody>
      </p:sp>
    </p:spTree>
    <p:extLst>
      <p:ext uri="{BB962C8B-B14F-4D97-AF65-F5344CB8AC3E}">
        <p14:creationId xmlns:p14="http://schemas.microsoft.com/office/powerpoint/2010/main" val="2118257378"/>
      </p:ext>
    </p:extLst>
  </p:cSld>
  <p:clrMapOvr>
    <a:masterClrMapping/>
  </p:clrMapOvr>
  <p:transition spd="med" advClick="0" advTm="300000">
    <p:random/>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contenuto 2"/>
          <p:cNvSpPr>
            <a:spLocks noGrp="1"/>
          </p:cNvSpPr>
          <p:nvPr>
            <p:ph sz="half" idx="1"/>
          </p:nvPr>
        </p:nvSpPr>
        <p:spPr>
          <a:xfrm>
            <a:off x="685800" y="1981200"/>
            <a:ext cx="3810000" cy="4114800"/>
          </a:xfrm>
        </p:spPr>
        <p:txBody>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contenuto 3"/>
          <p:cNvSpPr>
            <a:spLocks noGrp="1"/>
          </p:cNvSpPr>
          <p:nvPr>
            <p:ph sz="half" idx="2"/>
          </p:nvPr>
        </p:nvSpPr>
        <p:spPr>
          <a:xfrm>
            <a:off x="4648200" y="1981200"/>
            <a:ext cx="3810000" cy="4114800"/>
          </a:xfrm>
        </p:spPr>
        <p:txBody>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Rectangle 4">
            <a:extLst>
              <a:ext uri="{FF2B5EF4-FFF2-40B4-BE49-F238E27FC236}">
                <a16:creationId xmlns:a16="http://schemas.microsoft.com/office/drawing/2014/main" id="{AD1F3AFE-001C-8C8A-DB65-25BE18896181}"/>
              </a:ext>
            </a:extLst>
          </p:cNvPr>
          <p:cNvSpPr>
            <a:spLocks noGrp="1" noChangeArrowheads="1"/>
          </p:cNvSpPr>
          <p:nvPr>
            <p:ph type="dt" sz="half" idx="10"/>
          </p:nvPr>
        </p:nvSpPr>
        <p:spPr>
          <a:ln/>
        </p:spPr>
        <p:txBody>
          <a:bodyPr/>
          <a:lstStyle>
            <a:lvl1pPr>
              <a:defRPr/>
            </a:lvl1pPr>
          </a:lstStyle>
          <a:p>
            <a:pPr>
              <a:defRPr/>
            </a:pPr>
            <a:endParaRPr lang="it-IT" altLang="it-IT"/>
          </a:p>
        </p:txBody>
      </p:sp>
      <p:sp>
        <p:nvSpPr>
          <p:cNvPr id="6" name="Rectangle 5">
            <a:extLst>
              <a:ext uri="{FF2B5EF4-FFF2-40B4-BE49-F238E27FC236}">
                <a16:creationId xmlns:a16="http://schemas.microsoft.com/office/drawing/2014/main" id="{DF789BD6-4D61-FEA5-584D-157E07CE0995}"/>
              </a:ext>
            </a:extLst>
          </p:cNvPr>
          <p:cNvSpPr>
            <a:spLocks noGrp="1" noChangeArrowheads="1"/>
          </p:cNvSpPr>
          <p:nvPr>
            <p:ph type="ftr" sz="quarter" idx="11"/>
          </p:nvPr>
        </p:nvSpPr>
        <p:spPr>
          <a:ln/>
        </p:spPr>
        <p:txBody>
          <a:bodyPr/>
          <a:lstStyle>
            <a:lvl1pPr>
              <a:defRPr/>
            </a:lvl1pPr>
          </a:lstStyle>
          <a:p>
            <a:pPr>
              <a:defRPr/>
            </a:pPr>
            <a:endParaRPr lang="it-IT" altLang="it-IT"/>
          </a:p>
        </p:txBody>
      </p:sp>
      <p:sp>
        <p:nvSpPr>
          <p:cNvPr id="7" name="Rectangle 6">
            <a:extLst>
              <a:ext uri="{FF2B5EF4-FFF2-40B4-BE49-F238E27FC236}">
                <a16:creationId xmlns:a16="http://schemas.microsoft.com/office/drawing/2014/main" id="{D6ED0931-4CCB-90E8-E00C-473930224689}"/>
              </a:ext>
            </a:extLst>
          </p:cNvPr>
          <p:cNvSpPr>
            <a:spLocks noGrp="1" noChangeArrowheads="1"/>
          </p:cNvSpPr>
          <p:nvPr>
            <p:ph type="sldNum" sz="quarter" idx="12"/>
          </p:nvPr>
        </p:nvSpPr>
        <p:spPr>
          <a:ln/>
        </p:spPr>
        <p:txBody>
          <a:bodyPr/>
          <a:lstStyle>
            <a:lvl1pPr>
              <a:defRPr/>
            </a:lvl1pPr>
          </a:lstStyle>
          <a:p>
            <a:fld id="{4D9E5F37-A880-4BF6-BEC3-E86CD966DAF3}" type="slidenum">
              <a:rPr lang="it-IT" altLang="it-IT"/>
              <a:pPr/>
              <a:t>‹N›</a:t>
            </a:fld>
            <a:endParaRPr lang="it-IT" altLang="it-IT"/>
          </a:p>
        </p:txBody>
      </p:sp>
    </p:spTree>
    <p:extLst>
      <p:ext uri="{BB962C8B-B14F-4D97-AF65-F5344CB8AC3E}">
        <p14:creationId xmlns:p14="http://schemas.microsoft.com/office/powerpoint/2010/main" val="2542256446"/>
      </p:ext>
    </p:extLst>
  </p:cSld>
  <p:clrMapOvr>
    <a:masterClrMapping/>
  </p:clrMapOvr>
  <p:transition spd="med" advClick="0" advTm="300000">
    <p:random/>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a:xfrm>
            <a:off x="630238" y="365125"/>
            <a:ext cx="7886700" cy="1325563"/>
          </a:xfrm>
        </p:spPr>
        <p:txBody>
          <a:bodyPr/>
          <a:lstStyle/>
          <a:p>
            <a:r>
              <a:rPr lang="it-IT"/>
              <a:t>Fare clic per modificare lo stile del titolo</a:t>
            </a:r>
          </a:p>
        </p:txBody>
      </p:sp>
      <p:sp>
        <p:nvSpPr>
          <p:cNvPr id="3" name="Segnaposto testo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stili del testo dello schema</a:t>
            </a:r>
          </a:p>
        </p:txBody>
      </p:sp>
      <p:sp>
        <p:nvSpPr>
          <p:cNvPr id="4" name="Segnaposto contenuto 3"/>
          <p:cNvSpPr>
            <a:spLocks noGrp="1"/>
          </p:cNvSpPr>
          <p:nvPr>
            <p:ph sz="half" idx="2"/>
          </p:nvPr>
        </p:nvSpPr>
        <p:spPr>
          <a:xfrm>
            <a:off x="630238" y="2505075"/>
            <a:ext cx="3868737" cy="3684588"/>
          </a:xfrm>
        </p:spPr>
        <p:txBody>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testo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stili del testo dello schema</a:t>
            </a:r>
          </a:p>
        </p:txBody>
      </p:sp>
      <p:sp>
        <p:nvSpPr>
          <p:cNvPr id="6" name="Segnaposto contenuto 5"/>
          <p:cNvSpPr>
            <a:spLocks noGrp="1"/>
          </p:cNvSpPr>
          <p:nvPr>
            <p:ph sz="quarter" idx="4"/>
          </p:nvPr>
        </p:nvSpPr>
        <p:spPr>
          <a:xfrm>
            <a:off x="4629150" y="2505075"/>
            <a:ext cx="3887788" cy="3684588"/>
          </a:xfrm>
        </p:spPr>
        <p:txBody>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7" name="Rectangle 4">
            <a:extLst>
              <a:ext uri="{FF2B5EF4-FFF2-40B4-BE49-F238E27FC236}">
                <a16:creationId xmlns:a16="http://schemas.microsoft.com/office/drawing/2014/main" id="{2B4AE65F-AE47-58BE-D890-B20413BF5566}"/>
              </a:ext>
            </a:extLst>
          </p:cNvPr>
          <p:cNvSpPr>
            <a:spLocks noGrp="1" noChangeArrowheads="1"/>
          </p:cNvSpPr>
          <p:nvPr>
            <p:ph type="dt" sz="half" idx="10"/>
          </p:nvPr>
        </p:nvSpPr>
        <p:spPr>
          <a:ln/>
        </p:spPr>
        <p:txBody>
          <a:bodyPr/>
          <a:lstStyle>
            <a:lvl1pPr>
              <a:defRPr/>
            </a:lvl1pPr>
          </a:lstStyle>
          <a:p>
            <a:pPr>
              <a:defRPr/>
            </a:pPr>
            <a:endParaRPr lang="it-IT" altLang="it-IT"/>
          </a:p>
        </p:txBody>
      </p:sp>
      <p:sp>
        <p:nvSpPr>
          <p:cNvPr id="8" name="Rectangle 5">
            <a:extLst>
              <a:ext uri="{FF2B5EF4-FFF2-40B4-BE49-F238E27FC236}">
                <a16:creationId xmlns:a16="http://schemas.microsoft.com/office/drawing/2014/main" id="{ED3B1365-FAA0-C8DD-1B3D-6936C63D84E7}"/>
              </a:ext>
            </a:extLst>
          </p:cNvPr>
          <p:cNvSpPr>
            <a:spLocks noGrp="1" noChangeArrowheads="1"/>
          </p:cNvSpPr>
          <p:nvPr>
            <p:ph type="ftr" sz="quarter" idx="11"/>
          </p:nvPr>
        </p:nvSpPr>
        <p:spPr>
          <a:ln/>
        </p:spPr>
        <p:txBody>
          <a:bodyPr/>
          <a:lstStyle>
            <a:lvl1pPr>
              <a:defRPr/>
            </a:lvl1pPr>
          </a:lstStyle>
          <a:p>
            <a:pPr>
              <a:defRPr/>
            </a:pPr>
            <a:endParaRPr lang="it-IT" altLang="it-IT"/>
          </a:p>
        </p:txBody>
      </p:sp>
      <p:sp>
        <p:nvSpPr>
          <p:cNvPr id="9" name="Rectangle 6">
            <a:extLst>
              <a:ext uri="{FF2B5EF4-FFF2-40B4-BE49-F238E27FC236}">
                <a16:creationId xmlns:a16="http://schemas.microsoft.com/office/drawing/2014/main" id="{F2641401-665B-2237-8BA8-AE85651B9AE8}"/>
              </a:ext>
            </a:extLst>
          </p:cNvPr>
          <p:cNvSpPr>
            <a:spLocks noGrp="1" noChangeArrowheads="1"/>
          </p:cNvSpPr>
          <p:nvPr>
            <p:ph type="sldNum" sz="quarter" idx="12"/>
          </p:nvPr>
        </p:nvSpPr>
        <p:spPr>
          <a:ln/>
        </p:spPr>
        <p:txBody>
          <a:bodyPr/>
          <a:lstStyle>
            <a:lvl1pPr>
              <a:defRPr/>
            </a:lvl1pPr>
          </a:lstStyle>
          <a:p>
            <a:fld id="{CA1C6EF0-D907-4597-A147-B478312A5AAA}" type="slidenum">
              <a:rPr lang="it-IT" altLang="it-IT"/>
              <a:pPr/>
              <a:t>‹N›</a:t>
            </a:fld>
            <a:endParaRPr lang="it-IT" altLang="it-IT"/>
          </a:p>
        </p:txBody>
      </p:sp>
    </p:spTree>
    <p:extLst>
      <p:ext uri="{BB962C8B-B14F-4D97-AF65-F5344CB8AC3E}">
        <p14:creationId xmlns:p14="http://schemas.microsoft.com/office/powerpoint/2010/main" val="1196048975"/>
      </p:ext>
    </p:extLst>
  </p:cSld>
  <p:clrMapOvr>
    <a:masterClrMapping/>
  </p:clrMapOvr>
  <p:transition spd="med" advClick="0" advTm="300000">
    <p:random/>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Rectangle 4">
            <a:extLst>
              <a:ext uri="{FF2B5EF4-FFF2-40B4-BE49-F238E27FC236}">
                <a16:creationId xmlns:a16="http://schemas.microsoft.com/office/drawing/2014/main" id="{E44E4685-1D47-B2B8-AEB3-7B4573D0F45D}"/>
              </a:ext>
            </a:extLst>
          </p:cNvPr>
          <p:cNvSpPr>
            <a:spLocks noGrp="1" noChangeArrowheads="1"/>
          </p:cNvSpPr>
          <p:nvPr>
            <p:ph type="dt" sz="half" idx="10"/>
          </p:nvPr>
        </p:nvSpPr>
        <p:spPr>
          <a:ln/>
        </p:spPr>
        <p:txBody>
          <a:bodyPr/>
          <a:lstStyle>
            <a:lvl1pPr>
              <a:defRPr/>
            </a:lvl1pPr>
          </a:lstStyle>
          <a:p>
            <a:pPr>
              <a:defRPr/>
            </a:pPr>
            <a:endParaRPr lang="it-IT" altLang="it-IT"/>
          </a:p>
        </p:txBody>
      </p:sp>
      <p:sp>
        <p:nvSpPr>
          <p:cNvPr id="4" name="Rectangle 5">
            <a:extLst>
              <a:ext uri="{FF2B5EF4-FFF2-40B4-BE49-F238E27FC236}">
                <a16:creationId xmlns:a16="http://schemas.microsoft.com/office/drawing/2014/main" id="{233861D9-6D8B-04BA-AFA9-25E329EC980F}"/>
              </a:ext>
            </a:extLst>
          </p:cNvPr>
          <p:cNvSpPr>
            <a:spLocks noGrp="1" noChangeArrowheads="1"/>
          </p:cNvSpPr>
          <p:nvPr>
            <p:ph type="ftr" sz="quarter" idx="11"/>
          </p:nvPr>
        </p:nvSpPr>
        <p:spPr>
          <a:ln/>
        </p:spPr>
        <p:txBody>
          <a:bodyPr/>
          <a:lstStyle>
            <a:lvl1pPr>
              <a:defRPr/>
            </a:lvl1pPr>
          </a:lstStyle>
          <a:p>
            <a:pPr>
              <a:defRPr/>
            </a:pPr>
            <a:endParaRPr lang="it-IT" altLang="it-IT"/>
          </a:p>
        </p:txBody>
      </p:sp>
      <p:sp>
        <p:nvSpPr>
          <p:cNvPr id="5" name="Rectangle 6">
            <a:extLst>
              <a:ext uri="{FF2B5EF4-FFF2-40B4-BE49-F238E27FC236}">
                <a16:creationId xmlns:a16="http://schemas.microsoft.com/office/drawing/2014/main" id="{E90BD841-E2AE-74C2-B530-3368F65508F2}"/>
              </a:ext>
            </a:extLst>
          </p:cNvPr>
          <p:cNvSpPr>
            <a:spLocks noGrp="1" noChangeArrowheads="1"/>
          </p:cNvSpPr>
          <p:nvPr>
            <p:ph type="sldNum" sz="quarter" idx="12"/>
          </p:nvPr>
        </p:nvSpPr>
        <p:spPr>
          <a:ln/>
        </p:spPr>
        <p:txBody>
          <a:bodyPr/>
          <a:lstStyle>
            <a:lvl1pPr>
              <a:defRPr/>
            </a:lvl1pPr>
          </a:lstStyle>
          <a:p>
            <a:fld id="{9FC6B5E4-5FBF-4F11-AF0F-1E113D365613}" type="slidenum">
              <a:rPr lang="it-IT" altLang="it-IT"/>
              <a:pPr/>
              <a:t>‹N›</a:t>
            </a:fld>
            <a:endParaRPr lang="it-IT" altLang="it-IT"/>
          </a:p>
        </p:txBody>
      </p:sp>
    </p:spTree>
    <p:extLst>
      <p:ext uri="{BB962C8B-B14F-4D97-AF65-F5344CB8AC3E}">
        <p14:creationId xmlns:p14="http://schemas.microsoft.com/office/powerpoint/2010/main" val="3281022185"/>
      </p:ext>
    </p:extLst>
  </p:cSld>
  <p:clrMapOvr>
    <a:masterClrMapping/>
  </p:clrMapOvr>
  <p:transition spd="med" advClick="0" advTm="300000">
    <p:random/>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Rectangle 4">
            <a:extLst>
              <a:ext uri="{FF2B5EF4-FFF2-40B4-BE49-F238E27FC236}">
                <a16:creationId xmlns:a16="http://schemas.microsoft.com/office/drawing/2014/main" id="{FDAFE5CA-222B-D25C-FEB9-509CA87272E7}"/>
              </a:ext>
            </a:extLst>
          </p:cNvPr>
          <p:cNvSpPr>
            <a:spLocks noGrp="1" noChangeArrowheads="1"/>
          </p:cNvSpPr>
          <p:nvPr>
            <p:ph type="dt" sz="half" idx="10"/>
          </p:nvPr>
        </p:nvSpPr>
        <p:spPr>
          <a:ln/>
        </p:spPr>
        <p:txBody>
          <a:bodyPr/>
          <a:lstStyle>
            <a:lvl1pPr>
              <a:defRPr/>
            </a:lvl1pPr>
          </a:lstStyle>
          <a:p>
            <a:pPr>
              <a:defRPr/>
            </a:pPr>
            <a:endParaRPr lang="it-IT" altLang="it-IT"/>
          </a:p>
        </p:txBody>
      </p:sp>
      <p:sp>
        <p:nvSpPr>
          <p:cNvPr id="3" name="Rectangle 5">
            <a:extLst>
              <a:ext uri="{FF2B5EF4-FFF2-40B4-BE49-F238E27FC236}">
                <a16:creationId xmlns:a16="http://schemas.microsoft.com/office/drawing/2014/main" id="{C6B46709-988A-0CF4-1522-C908A5C9CF4E}"/>
              </a:ext>
            </a:extLst>
          </p:cNvPr>
          <p:cNvSpPr>
            <a:spLocks noGrp="1" noChangeArrowheads="1"/>
          </p:cNvSpPr>
          <p:nvPr>
            <p:ph type="ftr" sz="quarter" idx="11"/>
          </p:nvPr>
        </p:nvSpPr>
        <p:spPr>
          <a:ln/>
        </p:spPr>
        <p:txBody>
          <a:bodyPr/>
          <a:lstStyle>
            <a:lvl1pPr>
              <a:defRPr/>
            </a:lvl1pPr>
          </a:lstStyle>
          <a:p>
            <a:pPr>
              <a:defRPr/>
            </a:pPr>
            <a:endParaRPr lang="it-IT" altLang="it-IT"/>
          </a:p>
        </p:txBody>
      </p:sp>
      <p:sp>
        <p:nvSpPr>
          <p:cNvPr id="4" name="Rectangle 6">
            <a:extLst>
              <a:ext uri="{FF2B5EF4-FFF2-40B4-BE49-F238E27FC236}">
                <a16:creationId xmlns:a16="http://schemas.microsoft.com/office/drawing/2014/main" id="{CBE6CC08-074D-32DB-2042-C88CA78B7C82}"/>
              </a:ext>
            </a:extLst>
          </p:cNvPr>
          <p:cNvSpPr>
            <a:spLocks noGrp="1" noChangeArrowheads="1"/>
          </p:cNvSpPr>
          <p:nvPr>
            <p:ph type="sldNum" sz="quarter" idx="12"/>
          </p:nvPr>
        </p:nvSpPr>
        <p:spPr>
          <a:ln/>
        </p:spPr>
        <p:txBody>
          <a:bodyPr/>
          <a:lstStyle>
            <a:lvl1pPr>
              <a:defRPr/>
            </a:lvl1pPr>
          </a:lstStyle>
          <a:p>
            <a:fld id="{3DDBC48A-86A5-4E35-9B60-B0BB08B3FE67}" type="slidenum">
              <a:rPr lang="it-IT" altLang="it-IT"/>
              <a:pPr/>
              <a:t>‹N›</a:t>
            </a:fld>
            <a:endParaRPr lang="it-IT" altLang="it-IT"/>
          </a:p>
        </p:txBody>
      </p:sp>
    </p:spTree>
    <p:extLst>
      <p:ext uri="{BB962C8B-B14F-4D97-AF65-F5344CB8AC3E}">
        <p14:creationId xmlns:p14="http://schemas.microsoft.com/office/powerpoint/2010/main" val="1782565377"/>
      </p:ext>
    </p:extLst>
  </p:cSld>
  <p:clrMapOvr>
    <a:masterClrMapping/>
  </p:clrMapOvr>
  <p:transition spd="med" advClick="0" advTm="300000">
    <p:random/>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630238" y="457200"/>
            <a:ext cx="2949575" cy="1600200"/>
          </a:xfrm>
        </p:spPr>
        <p:txBody>
          <a:bodyPr anchor="b"/>
          <a:lstStyle>
            <a:lvl1pPr>
              <a:defRPr sz="3200"/>
            </a:lvl1pPr>
          </a:lstStyle>
          <a:p>
            <a:r>
              <a:rPr lang="it-IT"/>
              <a:t>Fare clic per modificare lo stile del titolo</a:t>
            </a:r>
          </a:p>
        </p:txBody>
      </p:sp>
      <p:sp>
        <p:nvSpPr>
          <p:cNvPr id="3" name="Segnaposto contenuto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testo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stili del testo dello schema</a:t>
            </a:r>
          </a:p>
        </p:txBody>
      </p:sp>
      <p:sp>
        <p:nvSpPr>
          <p:cNvPr id="5" name="Rectangle 4">
            <a:extLst>
              <a:ext uri="{FF2B5EF4-FFF2-40B4-BE49-F238E27FC236}">
                <a16:creationId xmlns:a16="http://schemas.microsoft.com/office/drawing/2014/main" id="{EBCD7796-58F0-5B36-0A5C-343C2CEF8B3F}"/>
              </a:ext>
            </a:extLst>
          </p:cNvPr>
          <p:cNvSpPr>
            <a:spLocks noGrp="1" noChangeArrowheads="1"/>
          </p:cNvSpPr>
          <p:nvPr>
            <p:ph type="dt" sz="half" idx="10"/>
          </p:nvPr>
        </p:nvSpPr>
        <p:spPr>
          <a:ln/>
        </p:spPr>
        <p:txBody>
          <a:bodyPr/>
          <a:lstStyle>
            <a:lvl1pPr>
              <a:defRPr/>
            </a:lvl1pPr>
          </a:lstStyle>
          <a:p>
            <a:pPr>
              <a:defRPr/>
            </a:pPr>
            <a:endParaRPr lang="it-IT" altLang="it-IT"/>
          </a:p>
        </p:txBody>
      </p:sp>
      <p:sp>
        <p:nvSpPr>
          <p:cNvPr id="6" name="Rectangle 5">
            <a:extLst>
              <a:ext uri="{FF2B5EF4-FFF2-40B4-BE49-F238E27FC236}">
                <a16:creationId xmlns:a16="http://schemas.microsoft.com/office/drawing/2014/main" id="{B2B6738D-76E6-07A9-CEB1-15ECF28A2DD4}"/>
              </a:ext>
            </a:extLst>
          </p:cNvPr>
          <p:cNvSpPr>
            <a:spLocks noGrp="1" noChangeArrowheads="1"/>
          </p:cNvSpPr>
          <p:nvPr>
            <p:ph type="ftr" sz="quarter" idx="11"/>
          </p:nvPr>
        </p:nvSpPr>
        <p:spPr>
          <a:ln/>
        </p:spPr>
        <p:txBody>
          <a:bodyPr/>
          <a:lstStyle>
            <a:lvl1pPr>
              <a:defRPr/>
            </a:lvl1pPr>
          </a:lstStyle>
          <a:p>
            <a:pPr>
              <a:defRPr/>
            </a:pPr>
            <a:endParaRPr lang="it-IT" altLang="it-IT"/>
          </a:p>
        </p:txBody>
      </p:sp>
      <p:sp>
        <p:nvSpPr>
          <p:cNvPr id="7" name="Rectangle 6">
            <a:extLst>
              <a:ext uri="{FF2B5EF4-FFF2-40B4-BE49-F238E27FC236}">
                <a16:creationId xmlns:a16="http://schemas.microsoft.com/office/drawing/2014/main" id="{3DF191E8-6E13-67B9-2A62-C177840502BC}"/>
              </a:ext>
            </a:extLst>
          </p:cNvPr>
          <p:cNvSpPr>
            <a:spLocks noGrp="1" noChangeArrowheads="1"/>
          </p:cNvSpPr>
          <p:nvPr>
            <p:ph type="sldNum" sz="quarter" idx="12"/>
          </p:nvPr>
        </p:nvSpPr>
        <p:spPr>
          <a:ln/>
        </p:spPr>
        <p:txBody>
          <a:bodyPr/>
          <a:lstStyle>
            <a:lvl1pPr>
              <a:defRPr/>
            </a:lvl1pPr>
          </a:lstStyle>
          <a:p>
            <a:fld id="{344F1B83-4365-4C77-B548-EB9538704429}" type="slidenum">
              <a:rPr lang="it-IT" altLang="it-IT"/>
              <a:pPr/>
              <a:t>‹N›</a:t>
            </a:fld>
            <a:endParaRPr lang="it-IT" altLang="it-IT"/>
          </a:p>
        </p:txBody>
      </p:sp>
    </p:spTree>
    <p:extLst>
      <p:ext uri="{BB962C8B-B14F-4D97-AF65-F5344CB8AC3E}">
        <p14:creationId xmlns:p14="http://schemas.microsoft.com/office/powerpoint/2010/main" val="3789851065"/>
      </p:ext>
    </p:extLst>
  </p:cSld>
  <p:clrMapOvr>
    <a:masterClrMapping/>
  </p:clrMapOvr>
  <p:transition spd="med" advClick="0" advTm="300000">
    <p:random/>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630238" y="457200"/>
            <a:ext cx="2949575" cy="1600200"/>
          </a:xfrm>
        </p:spPr>
        <p:txBody>
          <a:bodyPr anchor="b"/>
          <a:lstStyle>
            <a:lvl1pPr>
              <a:defRPr sz="3200"/>
            </a:lvl1pPr>
          </a:lstStyle>
          <a:p>
            <a:r>
              <a:rPr lang="it-IT"/>
              <a:t>Fare clic per modificare lo stile del titolo</a:t>
            </a:r>
          </a:p>
        </p:txBody>
      </p:sp>
      <p:sp>
        <p:nvSpPr>
          <p:cNvPr id="3" name="Segnaposto immagine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it-IT" noProof="0"/>
          </a:p>
        </p:txBody>
      </p:sp>
      <p:sp>
        <p:nvSpPr>
          <p:cNvPr id="4" name="Segnaposto testo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stili del testo dello schema</a:t>
            </a:r>
          </a:p>
        </p:txBody>
      </p:sp>
      <p:sp>
        <p:nvSpPr>
          <p:cNvPr id="5" name="Rectangle 4">
            <a:extLst>
              <a:ext uri="{FF2B5EF4-FFF2-40B4-BE49-F238E27FC236}">
                <a16:creationId xmlns:a16="http://schemas.microsoft.com/office/drawing/2014/main" id="{6DCC0C48-81BE-2126-E60D-36A58C1E308E}"/>
              </a:ext>
            </a:extLst>
          </p:cNvPr>
          <p:cNvSpPr>
            <a:spLocks noGrp="1" noChangeArrowheads="1"/>
          </p:cNvSpPr>
          <p:nvPr>
            <p:ph type="dt" sz="half" idx="10"/>
          </p:nvPr>
        </p:nvSpPr>
        <p:spPr>
          <a:ln/>
        </p:spPr>
        <p:txBody>
          <a:bodyPr/>
          <a:lstStyle>
            <a:lvl1pPr>
              <a:defRPr/>
            </a:lvl1pPr>
          </a:lstStyle>
          <a:p>
            <a:pPr>
              <a:defRPr/>
            </a:pPr>
            <a:endParaRPr lang="it-IT" altLang="it-IT"/>
          </a:p>
        </p:txBody>
      </p:sp>
      <p:sp>
        <p:nvSpPr>
          <p:cNvPr id="6" name="Rectangle 5">
            <a:extLst>
              <a:ext uri="{FF2B5EF4-FFF2-40B4-BE49-F238E27FC236}">
                <a16:creationId xmlns:a16="http://schemas.microsoft.com/office/drawing/2014/main" id="{8AC3131D-422F-B1B9-2808-AE474D2D6092}"/>
              </a:ext>
            </a:extLst>
          </p:cNvPr>
          <p:cNvSpPr>
            <a:spLocks noGrp="1" noChangeArrowheads="1"/>
          </p:cNvSpPr>
          <p:nvPr>
            <p:ph type="ftr" sz="quarter" idx="11"/>
          </p:nvPr>
        </p:nvSpPr>
        <p:spPr>
          <a:ln/>
        </p:spPr>
        <p:txBody>
          <a:bodyPr/>
          <a:lstStyle>
            <a:lvl1pPr>
              <a:defRPr/>
            </a:lvl1pPr>
          </a:lstStyle>
          <a:p>
            <a:pPr>
              <a:defRPr/>
            </a:pPr>
            <a:endParaRPr lang="it-IT" altLang="it-IT"/>
          </a:p>
        </p:txBody>
      </p:sp>
      <p:sp>
        <p:nvSpPr>
          <p:cNvPr id="7" name="Rectangle 6">
            <a:extLst>
              <a:ext uri="{FF2B5EF4-FFF2-40B4-BE49-F238E27FC236}">
                <a16:creationId xmlns:a16="http://schemas.microsoft.com/office/drawing/2014/main" id="{97D08EF7-B0A9-D7C7-867E-2A6858C115B9}"/>
              </a:ext>
            </a:extLst>
          </p:cNvPr>
          <p:cNvSpPr>
            <a:spLocks noGrp="1" noChangeArrowheads="1"/>
          </p:cNvSpPr>
          <p:nvPr>
            <p:ph type="sldNum" sz="quarter" idx="12"/>
          </p:nvPr>
        </p:nvSpPr>
        <p:spPr>
          <a:ln/>
        </p:spPr>
        <p:txBody>
          <a:bodyPr/>
          <a:lstStyle>
            <a:lvl1pPr>
              <a:defRPr/>
            </a:lvl1pPr>
          </a:lstStyle>
          <a:p>
            <a:fld id="{FB3AEB2A-0913-4073-A79A-A2713D627C10}" type="slidenum">
              <a:rPr lang="it-IT" altLang="it-IT"/>
              <a:pPr/>
              <a:t>‹N›</a:t>
            </a:fld>
            <a:endParaRPr lang="it-IT" altLang="it-IT"/>
          </a:p>
        </p:txBody>
      </p:sp>
    </p:spTree>
    <p:extLst>
      <p:ext uri="{BB962C8B-B14F-4D97-AF65-F5344CB8AC3E}">
        <p14:creationId xmlns:p14="http://schemas.microsoft.com/office/powerpoint/2010/main" val="338918049"/>
      </p:ext>
    </p:extLst>
  </p:cSld>
  <p:clrMapOvr>
    <a:masterClrMapping/>
  </p:clrMapOvr>
  <p:transition spd="med" advClick="0" advTm="300000">
    <p:random/>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1026" name="Rectangle 2">
            <a:extLst>
              <a:ext uri="{FF2B5EF4-FFF2-40B4-BE49-F238E27FC236}">
                <a16:creationId xmlns:a16="http://schemas.microsoft.com/office/drawing/2014/main" id="{2A6C3BAC-96C3-9F24-B602-F5314038C4C5}"/>
              </a:ext>
            </a:extLst>
          </p:cNvPr>
          <p:cNvSpPr>
            <a:spLocks noGrp="1" noChangeArrowheads="1"/>
          </p:cNvSpPr>
          <p:nvPr>
            <p:ph type="title"/>
          </p:nvPr>
        </p:nvSpPr>
        <p:spPr bwMode="auto">
          <a:xfrm>
            <a:off x="685800" y="609600"/>
            <a:ext cx="77724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it-IT" altLang="it-IT"/>
              <a:t>Fare clic per modificare lo stile del titolo dello schema</a:t>
            </a:r>
          </a:p>
        </p:txBody>
      </p:sp>
      <p:sp>
        <p:nvSpPr>
          <p:cNvPr id="1027" name="Rectangle 3">
            <a:extLst>
              <a:ext uri="{FF2B5EF4-FFF2-40B4-BE49-F238E27FC236}">
                <a16:creationId xmlns:a16="http://schemas.microsoft.com/office/drawing/2014/main" id="{E88B88D7-1E62-2AC2-8C4E-B3D9F925FDDF}"/>
              </a:ext>
            </a:extLst>
          </p:cNvPr>
          <p:cNvSpPr>
            <a:spLocks noGrp="1" noChangeArrowheads="1"/>
          </p:cNvSpPr>
          <p:nvPr>
            <p:ph type="body" idx="1"/>
          </p:nvPr>
        </p:nvSpPr>
        <p:spPr bwMode="auto">
          <a:xfrm>
            <a:off x="685800" y="1981200"/>
            <a:ext cx="7772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it-IT" altLang="it-IT"/>
              <a:t>Fare clic per modificare gli stili del testo dello schema</a:t>
            </a:r>
          </a:p>
          <a:p>
            <a:pPr lvl="1"/>
            <a:r>
              <a:rPr lang="it-IT" altLang="it-IT"/>
              <a:t>Secondo livello</a:t>
            </a:r>
          </a:p>
          <a:p>
            <a:pPr lvl="2"/>
            <a:r>
              <a:rPr lang="it-IT" altLang="it-IT"/>
              <a:t>Terzo livello</a:t>
            </a:r>
          </a:p>
          <a:p>
            <a:pPr lvl="3"/>
            <a:r>
              <a:rPr lang="it-IT" altLang="it-IT"/>
              <a:t>Quarto livello</a:t>
            </a:r>
          </a:p>
          <a:p>
            <a:pPr lvl="4"/>
            <a:r>
              <a:rPr lang="it-IT" altLang="it-IT"/>
              <a:t>Quinto livello</a:t>
            </a:r>
          </a:p>
        </p:txBody>
      </p:sp>
      <p:sp>
        <p:nvSpPr>
          <p:cNvPr id="1028" name="Rectangle 4">
            <a:extLst>
              <a:ext uri="{FF2B5EF4-FFF2-40B4-BE49-F238E27FC236}">
                <a16:creationId xmlns:a16="http://schemas.microsoft.com/office/drawing/2014/main" id="{03CB4E72-802F-9F32-BAC3-913B4B2C5AFB}"/>
              </a:ext>
            </a:extLst>
          </p:cNvPr>
          <p:cNvSpPr>
            <a:spLocks noGrp="1" noChangeArrowheads="1"/>
          </p:cNvSpPr>
          <p:nvPr>
            <p:ph type="dt" sz="half" idx="2"/>
          </p:nvPr>
        </p:nvSpPr>
        <p:spPr bwMode="auto">
          <a:xfrm>
            <a:off x="6858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l" eaLnBrk="1" hangingPunct="1">
              <a:defRPr sz="1400">
                <a:solidFill>
                  <a:schemeClr val="tx1"/>
                </a:solidFill>
                <a:latin typeface="+mn-lt"/>
              </a:defRPr>
            </a:lvl1pPr>
          </a:lstStyle>
          <a:p>
            <a:pPr>
              <a:defRPr/>
            </a:pPr>
            <a:endParaRPr lang="it-IT" altLang="it-IT"/>
          </a:p>
        </p:txBody>
      </p:sp>
      <p:sp>
        <p:nvSpPr>
          <p:cNvPr id="1029" name="Rectangle 5">
            <a:extLst>
              <a:ext uri="{FF2B5EF4-FFF2-40B4-BE49-F238E27FC236}">
                <a16:creationId xmlns:a16="http://schemas.microsoft.com/office/drawing/2014/main" id="{005AB7DD-2FA4-A9E4-D910-6543AC866C73}"/>
              </a:ext>
            </a:extLst>
          </p:cNvPr>
          <p:cNvSpPr>
            <a:spLocks noGrp="1" noChangeArrowheads="1"/>
          </p:cNvSpPr>
          <p:nvPr>
            <p:ph type="ftr" sz="quarter" idx="3"/>
          </p:nvPr>
        </p:nvSpPr>
        <p:spPr bwMode="auto">
          <a:xfrm>
            <a:off x="3124200" y="62484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eaLnBrk="1" hangingPunct="1">
              <a:defRPr sz="1400">
                <a:solidFill>
                  <a:schemeClr val="tx1"/>
                </a:solidFill>
                <a:latin typeface="+mn-lt"/>
              </a:defRPr>
            </a:lvl1pPr>
          </a:lstStyle>
          <a:p>
            <a:pPr>
              <a:defRPr/>
            </a:pPr>
            <a:endParaRPr lang="it-IT" altLang="it-IT"/>
          </a:p>
        </p:txBody>
      </p:sp>
      <p:sp>
        <p:nvSpPr>
          <p:cNvPr id="1030" name="Rectangle 6">
            <a:extLst>
              <a:ext uri="{FF2B5EF4-FFF2-40B4-BE49-F238E27FC236}">
                <a16:creationId xmlns:a16="http://schemas.microsoft.com/office/drawing/2014/main" id="{1B753DC5-3F5E-91C8-8771-B41D1A78E7E4}"/>
              </a:ext>
            </a:extLst>
          </p:cNvPr>
          <p:cNvSpPr>
            <a:spLocks noGrp="1" noChangeArrowheads="1"/>
          </p:cNvSpPr>
          <p:nvPr>
            <p:ph type="sldNum" sz="quarter" idx="4"/>
          </p:nvPr>
        </p:nvSpPr>
        <p:spPr bwMode="auto">
          <a:xfrm>
            <a:off x="65532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400">
                <a:solidFill>
                  <a:schemeClr val="tx1"/>
                </a:solidFill>
                <a:latin typeface="Times New Roman" panose="02020603050405020304" pitchFamily="18" charset="0"/>
              </a:defRPr>
            </a:lvl1pPr>
          </a:lstStyle>
          <a:p>
            <a:fld id="{003F7FC5-E4EC-4425-90B5-F8FADFBF9C83}" type="slidenum">
              <a:rPr lang="it-IT" altLang="it-IT"/>
              <a:pPr/>
              <a:t>‹N›</a:t>
            </a:fld>
            <a:endParaRPr lang="it-IT" altLang="it-IT"/>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spd="med" advClick="0" advTm="5000">
    <p:random/>
  </p:transition>
  <p:txStyles>
    <p:titleStyle>
      <a:lvl1pPr algn="ctr" rtl="0" eaLnBrk="0" fontAlgn="base" hangingPunct="0">
        <a:spcBef>
          <a:spcPct val="0"/>
        </a:spcBef>
        <a:spcAft>
          <a:spcPct val="0"/>
        </a:spcAft>
        <a:defRPr sz="4400" kern="12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anose="02020603050405020304" pitchFamily="18" charset="0"/>
        </a:defRPr>
      </a:lvl2pPr>
      <a:lvl3pPr algn="ctr" rtl="0" eaLnBrk="0" fontAlgn="base" hangingPunct="0">
        <a:spcBef>
          <a:spcPct val="0"/>
        </a:spcBef>
        <a:spcAft>
          <a:spcPct val="0"/>
        </a:spcAft>
        <a:defRPr sz="4400">
          <a:solidFill>
            <a:schemeClr val="tx2"/>
          </a:solidFill>
          <a:latin typeface="Times New Roman" panose="02020603050405020304" pitchFamily="18" charset="0"/>
        </a:defRPr>
      </a:lvl3pPr>
      <a:lvl4pPr algn="ctr" rtl="0" eaLnBrk="0" fontAlgn="base" hangingPunct="0">
        <a:spcBef>
          <a:spcPct val="0"/>
        </a:spcBef>
        <a:spcAft>
          <a:spcPct val="0"/>
        </a:spcAft>
        <a:defRPr sz="4400">
          <a:solidFill>
            <a:schemeClr val="tx2"/>
          </a:solidFill>
          <a:latin typeface="Times New Roman" panose="02020603050405020304" pitchFamily="18" charset="0"/>
        </a:defRPr>
      </a:lvl4pPr>
      <a:lvl5pPr algn="ctr" rtl="0" eaLnBrk="0" fontAlgn="base" hangingPunct="0">
        <a:spcBef>
          <a:spcPct val="0"/>
        </a:spcBef>
        <a:spcAft>
          <a:spcPct val="0"/>
        </a:spcAft>
        <a:defRPr sz="4400">
          <a:solidFill>
            <a:schemeClr val="tx2"/>
          </a:solidFill>
          <a:latin typeface="Times New Roman" panose="02020603050405020304" pitchFamily="18" charset="0"/>
        </a:defRPr>
      </a:lvl5pPr>
      <a:lvl6pPr marL="457200" algn="ctr" rtl="0" fontAlgn="base">
        <a:spcBef>
          <a:spcPct val="0"/>
        </a:spcBef>
        <a:spcAft>
          <a:spcPct val="0"/>
        </a:spcAft>
        <a:defRPr sz="4400">
          <a:solidFill>
            <a:schemeClr val="tx2"/>
          </a:solidFill>
          <a:latin typeface="Times New Roman" panose="02020603050405020304" pitchFamily="18" charset="0"/>
        </a:defRPr>
      </a:lvl6pPr>
      <a:lvl7pPr marL="914400" algn="ctr" rtl="0" fontAlgn="base">
        <a:spcBef>
          <a:spcPct val="0"/>
        </a:spcBef>
        <a:spcAft>
          <a:spcPct val="0"/>
        </a:spcAft>
        <a:defRPr sz="4400">
          <a:solidFill>
            <a:schemeClr val="tx2"/>
          </a:solidFill>
          <a:latin typeface="Times New Roman" panose="02020603050405020304" pitchFamily="18" charset="0"/>
        </a:defRPr>
      </a:lvl7pPr>
      <a:lvl8pPr marL="1371600" algn="ctr" rtl="0" fontAlgn="base">
        <a:spcBef>
          <a:spcPct val="0"/>
        </a:spcBef>
        <a:spcAft>
          <a:spcPct val="0"/>
        </a:spcAft>
        <a:defRPr sz="4400">
          <a:solidFill>
            <a:schemeClr val="tx2"/>
          </a:solidFill>
          <a:latin typeface="Times New Roman" panose="02020603050405020304" pitchFamily="18" charset="0"/>
        </a:defRPr>
      </a:lvl8pPr>
      <a:lvl9pPr marL="1828800" algn="ctr" rtl="0" fontAlgn="base">
        <a:spcBef>
          <a:spcPct val="0"/>
        </a:spcBef>
        <a:spcAft>
          <a:spcPct val="0"/>
        </a:spcAft>
        <a:defRPr sz="4400">
          <a:solidFill>
            <a:schemeClr val="tx2"/>
          </a:solidFill>
          <a:latin typeface="Times New Roman" panose="02020603050405020304" pitchFamily="18" charset="0"/>
        </a:defRPr>
      </a:lvl9pPr>
    </p:titleStyle>
    <p:body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audio" Target="file:///H:\AUDIO%20&#167;\MUSICA%20MIDI\Giosy%20Cento\824-passeggero.mid" TargetMode="External"/><Relationship Id="rId6" Type="http://schemas.openxmlformats.org/officeDocument/2006/relationships/image" Target="../media/image4.jpeg"/><Relationship Id="rId5" Type="http://schemas.openxmlformats.org/officeDocument/2006/relationships/image" Target="../media/image3.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20.jpeg"/><Relationship Id="rId4" Type="http://schemas.openxmlformats.org/officeDocument/2006/relationships/image" Target="../media/image19.jpeg"/></Relationships>
</file>

<file path=ppt/slides/_rels/slide14.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image" Target="../media/image25.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7.jp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6.jpeg"/><Relationship Id="rId4" Type="http://schemas.openxmlformats.org/officeDocument/2006/relationships/image" Target="../media/image5.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7.jp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15.jpeg"/><Relationship Id="rId5" Type="http://schemas.openxmlformats.org/officeDocument/2006/relationships/image" Target="../media/image14.jpeg"/><Relationship Id="rId4" Type="http://schemas.openxmlformats.org/officeDocument/2006/relationships/image" Target="../media/image13.pn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4098" name="Rectangle 4">
            <a:extLst>
              <a:ext uri="{FF2B5EF4-FFF2-40B4-BE49-F238E27FC236}">
                <a16:creationId xmlns:a16="http://schemas.microsoft.com/office/drawing/2014/main" id="{09046F2F-77DD-A30F-8882-9E687AA0806B}"/>
              </a:ext>
            </a:extLst>
          </p:cNvPr>
          <p:cNvSpPr>
            <a:spLocks noChangeArrowheads="1"/>
          </p:cNvSpPr>
          <p:nvPr/>
        </p:nvSpPr>
        <p:spPr bwMode="auto">
          <a:xfrm>
            <a:off x="1143000" y="5715000"/>
            <a:ext cx="32004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it-IT" altLang="it-IT" sz="1800">
                <a:solidFill>
                  <a:srgbClr val="969696"/>
                </a:solidFill>
                <a:latin typeface="Harrington" panose="04040505050A02020702" pitchFamily="82" charset="0"/>
                <a:cs typeface="Arial" panose="020B0604020202020204" pitchFamily="34" charset="0"/>
              </a:rPr>
              <a:t>Sacra Bibbia</a:t>
            </a:r>
          </a:p>
        </p:txBody>
      </p:sp>
      <p:sp>
        <p:nvSpPr>
          <p:cNvPr id="4099" name="Rectangle 5">
            <a:extLst>
              <a:ext uri="{FF2B5EF4-FFF2-40B4-BE49-F238E27FC236}">
                <a16:creationId xmlns:a16="http://schemas.microsoft.com/office/drawing/2014/main" id="{1F57943A-9552-ADB2-1BC2-6E6748C6368A}"/>
              </a:ext>
            </a:extLst>
          </p:cNvPr>
          <p:cNvSpPr>
            <a:spLocks noChangeArrowheads="1"/>
          </p:cNvSpPr>
          <p:nvPr/>
        </p:nvSpPr>
        <p:spPr bwMode="auto">
          <a:xfrm>
            <a:off x="838200" y="6400800"/>
            <a:ext cx="3657600" cy="244475"/>
          </a:xfrm>
          <a:prstGeom prst="rect">
            <a:avLst/>
          </a:prstGeom>
          <a:noFill/>
          <a:ln>
            <a:noFill/>
          </a:ln>
          <a:effectLst/>
          <a:extLst>
            <a:ext uri="{909E8E84-426E-40DD-AFC4-6F175D3DCCD1}">
              <a14:hiddenFill xmlns:a14="http://schemas.microsoft.com/office/drawing/2010/main">
                <a:solidFill>
                  <a:srgbClr val="000000"/>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it-IT" altLang="it-IT" sz="1000" dirty="0">
                <a:solidFill>
                  <a:schemeClr val="bg1"/>
                </a:solidFill>
                <a:latin typeface="Verdana" panose="020B0604030504040204" pitchFamily="34" charset="0"/>
              </a:rPr>
              <a:t>Musica:</a:t>
            </a:r>
            <a:r>
              <a:rPr lang="it-IT" altLang="it-IT" sz="1000" i="1" dirty="0">
                <a:solidFill>
                  <a:schemeClr val="bg1"/>
                </a:solidFill>
                <a:latin typeface="Verdana" panose="020B0604030504040204" pitchFamily="34" charset="0"/>
              </a:rPr>
              <a:t> </a:t>
            </a:r>
            <a:r>
              <a:rPr lang="it-IT" altLang="it-IT" sz="900" i="1" dirty="0">
                <a:solidFill>
                  <a:schemeClr val="bg1"/>
                </a:solidFill>
                <a:latin typeface="Verdana" panose="020B0604030504040204" pitchFamily="34" charset="0"/>
              </a:rPr>
              <a:t>Passeggero</a:t>
            </a:r>
            <a:r>
              <a:rPr lang="it-IT" altLang="it-IT" sz="1000" i="1" dirty="0">
                <a:solidFill>
                  <a:schemeClr val="bg1"/>
                </a:solidFill>
                <a:latin typeface="Verdana" panose="020B0604030504040204" pitchFamily="34" charset="0"/>
              </a:rPr>
              <a:t> (</a:t>
            </a:r>
            <a:r>
              <a:rPr lang="it-IT" altLang="it-IT" sz="900" i="1" dirty="0" err="1">
                <a:solidFill>
                  <a:schemeClr val="bg1"/>
                </a:solidFill>
                <a:latin typeface="Verdana" panose="020B0604030504040204" pitchFamily="34" charset="0"/>
              </a:rPr>
              <a:t>Giosy</a:t>
            </a:r>
            <a:r>
              <a:rPr lang="it-IT" altLang="it-IT" sz="900" i="1" dirty="0">
                <a:solidFill>
                  <a:schemeClr val="bg1"/>
                </a:solidFill>
                <a:latin typeface="Verdana" panose="020B0604030504040204" pitchFamily="34" charset="0"/>
              </a:rPr>
              <a:t> Cento</a:t>
            </a:r>
            <a:r>
              <a:rPr lang="it-IT" altLang="it-IT" sz="1000" i="1" dirty="0">
                <a:solidFill>
                  <a:schemeClr val="bg1"/>
                </a:solidFill>
                <a:latin typeface="Verdana" panose="020B0604030504040204" pitchFamily="34" charset="0"/>
              </a:rPr>
              <a:t>)</a:t>
            </a:r>
            <a:endParaRPr lang="it-IT" altLang="it-IT" sz="1000" i="1" dirty="0">
              <a:solidFill>
                <a:schemeClr val="bg1"/>
              </a:solidFill>
              <a:latin typeface="Verdana" panose="020B0604030504040204" pitchFamily="34" charset="0"/>
              <a:cs typeface="Times New Roman" panose="02020603050405020304" pitchFamily="18" charset="0"/>
            </a:endParaRPr>
          </a:p>
        </p:txBody>
      </p:sp>
      <p:sp>
        <p:nvSpPr>
          <p:cNvPr id="813062" name="Rectangle 6">
            <a:extLst>
              <a:ext uri="{FF2B5EF4-FFF2-40B4-BE49-F238E27FC236}">
                <a16:creationId xmlns:a16="http://schemas.microsoft.com/office/drawing/2014/main" id="{906C66F2-BBE2-3181-2E84-D4247C0F54EA}"/>
              </a:ext>
            </a:extLst>
          </p:cNvPr>
          <p:cNvSpPr>
            <a:spLocks noChangeArrowheads="1"/>
          </p:cNvSpPr>
          <p:nvPr/>
        </p:nvSpPr>
        <p:spPr bwMode="auto">
          <a:xfrm>
            <a:off x="762000" y="0"/>
            <a:ext cx="7848600" cy="1108075"/>
          </a:xfrm>
          <a:prstGeom prst="rect">
            <a:avLst/>
          </a:prstGeom>
          <a:solidFill>
            <a:srgbClr val="49059B"/>
          </a:solidFill>
          <a:ln w="9525">
            <a:solidFill>
              <a:srgbClr val="49059B"/>
            </a:solidFill>
            <a:miter lim="800000"/>
            <a:headEnd/>
            <a:tailEnd/>
          </a:ln>
        </p:spPr>
        <p:txBody>
          <a:bodyPr>
            <a:spAutoFit/>
          </a:bodyPr>
          <a:lstStyle>
            <a:lvl1pPr algn="l">
              <a:defRPr sz="2400">
                <a:solidFill>
                  <a:srgbClr val="580000"/>
                </a:solidFill>
                <a:latin typeface="Comic Sans MS" panose="030F0702030302020204" pitchFamily="66" charset="0"/>
              </a:defRPr>
            </a:lvl1pPr>
            <a:lvl2pPr marL="742950" indent="-285750" algn="l">
              <a:defRPr sz="2400">
                <a:solidFill>
                  <a:srgbClr val="580000"/>
                </a:solidFill>
                <a:latin typeface="Comic Sans MS" panose="030F0702030302020204" pitchFamily="66" charset="0"/>
              </a:defRPr>
            </a:lvl2pPr>
            <a:lvl3pPr marL="1143000" indent="-228600" algn="l">
              <a:defRPr sz="2400">
                <a:solidFill>
                  <a:srgbClr val="580000"/>
                </a:solidFill>
                <a:latin typeface="Comic Sans MS" panose="030F0702030302020204" pitchFamily="66" charset="0"/>
              </a:defRPr>
            </a:lvl3pPr>
            <a:lvl4pPr marL="1600200" indent="-228600" algn="l">
              <a:defRPr sz="2400">
                <a:solidFill>
                  <a:srgbClr val="580000"/>
                </a:solidFill>
                <a:latin typeface="Comic Sans MS" panose="030F0702030302020204" pitchFamily="66" charset="0"/>
              </a:defRPr>
            </a:lvl4pPr>
            <a:lvl5pPr marL="2057400" indent="-228600" algn="l">
              <a:defRPr sz="2400">
                <a:solidFill>
                  <a:srgbClr val="580000"/>
                </a:solidFill>
                <a:latin typeface="Comic Sans MS" panose="030F0702030302020204" pitchFamily="66" charset="0"/>
              </a:defRPr>
            </a:lvl5pPr>
            <a:lvl6pPr marL="2514600" indent="-228600"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eaLnBrk="0" fontAlgn="base" hangingPunct="0">
              <a:spcBef>
                <a:spcPct val="0"/>
              </a:spcBef>
              <a:spcAft>
                <a:spcPct val="0"/>
              </a:spcAft>
              <a:defRPr sz="2400">
                <a:solidFill>
                  <a:srgbClr val="580000"/>
                </a:solidFill>
                <a:latin typeface="Comic Sans MS" panose="030F0702030302020204" pitchFamily="66" charset="0"/>
              </a:defRPr>
            </a:lvl9pPr>
          </a:lstStyle>
          <a:p>
            <a:pPr algn="ctr"/>
            <a:endParaRPr lang="it-IT" altLang="it-IT" sz="800" dirty="0">
              <a:solidFill>
                <a:srgbClr val="FFFF00"/>
              </a:solidFill>
              <a:latin typeface="Verdana" panose="020B0604030504040204" pitchFamily="34" charset="0"/>
              <a:cs typeface="Times New Roman" panose="02020603050405020304" pitchFamily="18" charset="0"/>
            </a:endParaRPr>
          </a:p>
          <a:p>
            <a:pPr algn="ctr"/>
            <a:r>
              <a:rPr lang="it-IT" altLang="it-IT" sz="2000" dirty="0">
                <a:solidFill>
                  <a:srgbClr val="FFFF00"/>
                </a:solidFill>
                <a:latin typeface="Verdana" panose="020B0604030504040204" pitchFamily="34" charset="0"/>
                <a:cs typeface="Times New Roman" panose="02020603050405020304" pitchFamily="18" charset="0"/>
              </a:rPr>
              <a:t>III DOMENICA DI QUARESIMA</a:t>
            </a:r>
          </a:p>
          <a:p>
            <a:pPr algn="ctr"/>
            <a:r>
              <a:rPr lang="it-IT" altLang="it-IT" sz="2000" dirty="0">
                <a:solidFill>
                  <a:schemeClr val="bg1"/>
                </a:solidFill>
                <a:latin typeface="Verdana" panose="020B0604030504040204" pitchFamily="34" charset="0"/>
                <a:cs typeface="Times New Roman" panose="02020603050405020304" pitchFamily="18" charset="0"/>
              </a:rPr>
              <a:t>3</a:t>
            </a:r>
            <a:r>
              <a:rPr lang="it-IT" altLang="it-IT" sz="800" dirty="0">
                <a:solidFill>
                  <a:schemeClr val="bg1"/>
                </a:solidFill>
                <a:latin typeface="Verdana" panose="020B0604030504040204" pitchFamily="34" charset="0"/>
                <a:cs typeface="Times New Roman" panose="02020603050405020304" pitchFamily="18" charset="0"/>
              </a:rPr>
              <a:t>rd</a:t>
            </a:r>
            <a:r>
              <a:rPr lang="it-IT" altLang="it-IT" sz="2000" dirty="0">
                <a:solidFill>
                  <a:schemeClr val="bg1"/>
                </a:solidFill>
                <a:latin typeface="Verdana" panose="020B0604030504040204" pitchFamily="34" charset="0"/>
                <a:cs typeface="Times New Roman" panose="02020603050405020304" pitchFamily="18" charset="0"/>
              </a:rPr>
              <a:t> SUNDAY OF LENT </a:t>
            </a:r>
          </a:p>
          <a:p>
            <a:pPr algn="ctr"/>
            <a:endParaRPr lang="it-IT" altLang="it-IT" sz="800" dirty="0">
              <a:solidFill>
                <a:schemeClr val="bg1"/>
              </a:solidFill>
              <a:latin typeface="Verdana" panose="020B0604030504040204" pitchFamily="34" charset="0"/>
              <a:cs typeface="Times New Roman" panose="02020603050405020304" pitchFamily="18" charset="0"/>
            </a:endParaRPr>
          </a:p>
          <a:p>
            <a:pPr algn="ctr"/>
            <a:r>
              <a:rPr lang="it-IT" altLang="it-IT" sz="1000" b="1" dirty="0">
                <a:solidFill>
                  <a:srgbClr val="FFFFCC"/>
                </a:solidFill>
                <a:latin typeface="Verdana" panose="020B0604030504040204" pitchFamily="34" charset="0"/>
              </a:rPr>
              <a:t>TUTTE LE IMMAGINI SONO PROTETTE DA COPYRIGHT - ALL PICTURES ARE BY COPYRIGHT</a:t>
            </a:r>
          </a:p>
        </p:txBody>
      </p:sp>
      <p:sp>
        <p:nvSpPr>
          <p:cNvPr id="4101" name="Rectangle 7">
            <a:extLst>
              <a:ext uri="{FF2B5EF4-FFF2-40B4-BE49-F238E27FC236}">
                <a16:creationId xmlns:a16="http://schemas.microsoft.com/office/drawing/2014/main" id="{1E5062BD-44F7-B6C8-5DB9-C94910F1B337}"/>
              </a:ext>
            </a:extLst>
          </p:cNvPr>
          <p:cNvSpPr>
            <a:spLocks noChangeArrowheads="1"/>
          </p:cNvSpPr>
          <p:nvPr/>
        </p:nvSpPr>
        <p:spPr bwMode="auto">
          <a:xfrm>
            <a:off x="2133600" y="1219200"/>
            <a:ext cx="1241425"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it-IT" altLang="it-IT" sz="1800">
                <a:solidFill>
                  <a:srgbClr val="969696"/>
                </a:solidFill>
                <a:latin typeface="Harrington" panose="04040505050A02020702" pitchFamily="82" charset="0"/>
                <a:cs typeface="Arial" panose="020B0604020202020204" pitchFamily="34" charset="0"/>
              </a:rPr>
              <a:t>Holy Bible</a:t>
            </a:r>
          </a:p>
        </p:txBody>
      </p:sp>
      <p:sp>
        <p:nvSpPr>
          <p:cNvPr id="4102" name="Rectangle 8">
            <a:extLst>
              <a:ext uri="{FF2B5EF4-FFF2-40B4-BE49-F238E27FC236}">
                <a16:creationId xmlns:a16="http://schemas.microsoft.com/office/drawing/2014/main" id="{63B42EC0-94E7-FB13-AAD2-5A596D54D631}"/>
              </a:ext>
            </a:extLst>
          </p:cNvPr>
          <p:cNvSpPr>
            <a:spLocks noChangeArrowheads="1"/>
          </p:cNvSpPr>
          <p:nvPr/>
        </p:nvSpPr>
        <p:spPr bwMode="auto">
          <a:xfrm>
            <a:off x="1127089" y="3500511"/>
            <a:ext cx="3429000"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tabLst>
                <a:tab pos="4229100" algn="l"/>
              </a:tabLst>
              <a:defRPr sz="3200">
                <a:solidFill>
                  <a:schemeClr val="tx1"/>
                </a:solidFill>
                <a:latin typeface="Times New Roman" panose="02020603050405020304" pitchFamily="18" charset="0"/>
              </a:defRPr>
            </a:lvl1pPr>
            <a:lvl2pPr marL="742950" indent="-285750" algn="l">
              <a:spcBef>
                <a:spcPct val="20000"/>
              </a:spcBef>
              <a:buChar char="–"/>
              <a:tabLst>
                <a:tab pos="4229100" algn="l"/>
              </a:tabLst>
              <a:defRPr sz="2800">
                <a:solidFill>
                  <a:schemeClr val="tx1"/>
                </a:solidFill>
                <a:latin typeface="Times New Roman" panose="02020603050405020304" pitchFamily="18" charset="0"/>
              </a:defRPr>
            </a:lvl2pPr>
            <a:lvl3pPr marL="1143000" indent="-228600" algn="l">
              <a:spcBef>
                <a:spcPct val="20000"/>
              </a:spcBef>
              <a:buChar char="•"/>
              <a:tabLst>
                <a:tab pos="4229100" algn="l"/>
              </a:tabLst>
              <a:defRPr sz="2400">
                <a:solidFill>
                  <a:schemeClr val="tx1"/>
                </a:solidFill>
                <a:latin typeface="Times New Roman" panose="02020603050405020304" pitchFamily="18" charset="0"/>
              </a:defRPr>
            </a:lvl3pPr>
            <a:lvl4pPr marL="1600200" indent="-228600" algn="l">
              <a:spcBef>
                <a:spcPct val="20000"/>
              </a:spcBef>
              <a:buChar char="–"/>
              <a:tabLst>
                <a:tab pos="4229100" algn="l"/>
              </a:tabLst>
              <a:defRPr sz="2000">
                <a:solidFill>
                  <a:schemeClr val="tx1"/>
                </a:solidFill>
                <a:latin typeface="Times New Roman" panose="02020603050405020304" pitchFamily="18" charset="0"/>
              </a:defRPr>
            </a:lvl4pPr>
            <a:lvl5pPr marL="2057400" indent="-228600" algn="l">
              <a:spcBef>
                <a:spcPct val="20000"/>
              </a:spcBef>
              <a:buChar char="»"/>
              <a:tabLst>
                <a:tab pos="4229100" algn="l"/>
              </a:tabLst>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tabLst>
                <a:tab pos="4229100" algn="l"/>
              </a:tabLst>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tabLst>
                <a:tab pos="4229100" algn="l"/>
              </a:tabLst>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tabLst>
                <a:tab pos="4229100" algn="l"/>
              </a:tabLst>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tabLst>
                <a:tab pos="4229100" algn="l"/>
              </a:tabLst>
              <a:defRPr sz="2000">
                <a:solidFill>
                  <a:schemeClr val="tx1"/>
                </a:solidFill>
                <a:latin typeface="Times New Roman" panose="02020603050405020304" pitchFamily="18" charset="0"/>
              </a:defRPr>
            </a:lvl9pPr>
          </a:lstStyle>
          <a:p>
            <a:pPr algn="ctr" eaLnBrk="1" hangingPunct="1">
              <a:spcBef>
                <a:spcPct val="0"/>
              </a:spcBef>
              <a:buFontTx/>
              <a:buNone/>
            </a:pPr>
            <a:r>
              <a:rPr lang="it-IT" sz="1000" kern="1800" dirty="0">
                <a:solidFill>
                  <a:srgbClr val="000000"/>
                </a:solidFill>
                <a:effectLst/>
                <a:latin typeface="Verdana" panose="020B0604030504040204" pitchFamily="34" charset="0"/>
                <a:ea typeface="Times New Roman" panose="02020603050405020304" pitchFamily="18" charset="0"/>
                <a:cs typeface="Open Sans" panose="020B0606030504020204" pitchFamily="34" charset="0"/>
              </a:rPr>
              <a:t>Convertitevi o perirete </a:t>
            </a:r>
          </a:p>
          <a:p>
            <a:pPr algn="ctr" eaLnBrk="1" hangingPunct="1">
              <a:spcBef>
                <a:spcPct val="0"/>
              </a:spcBef>
              <a:buFontTx/>
              <a:buNone/>
            </a:pPr>
            <a:r>
              <a:rPr lang="it-IT" sz="10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Convert</a:t>
            </a:r>
            <a:r>
              <a:rPr lang="it-IT" sz="10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or you </a:t>
            </a:r>
            <a:r>
              <a:rPr lang="it-IT" sz="10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will</a:t>
            </a:r>
            <a:r>
              <a:rPr lang="it-IT" sz="10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0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perish</a:t>
            </a:r>
            <a:endParaRPr lang="it-IT" altLang="it-IT" sz="1000" i="1" dirty="0">
              <a:solidFill>
                <a:srgbClr val="000000"/>
              </a:solidFill>
              <a:latin typeface="Verdana" panose="020B0604030504040204" pitchFamily="34" charset="0"/>
              <a:cs typeface="Times New Roman" panose="02020603050405020304" pitchFamily="18" charset="0"/>
            </a:endParaRPr>
          </a:p>
        </p:txBody>
      </p:sp>
      <p:sp>
        <p:nvSpPr>
          <p:cNvPr id="4103" name="Rectangle 43">
            <a:extLst>
              <a:ext uri="{FF2B5EF4-FFF2-40B4-BE49-F238E27FC236}">
                <a16:creationId xmlns:a16="http://schemas.microsoft.com/office/drawing/2014/main" id="{420C0523-7CCE-3678-14AB-2864260456B3}"/>
              </a:ext>
            </a:extLst>
          </p:cNvPr>
          <p:cNvSpPr>
            <a:spLocks noChangeArrowheads="1"/>
          </p:cNvSpPr>
          <p:nvPr/>
        </p:nvSpPr>
        <p:spPr bwMode="auto">
          <a:xfrm>
            <a:off x="44121" y="1397000"/>
            <a:ext cx="527709" cy="5386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it-IT" altLang="it-IT" sz="900" dirty="0">
                <a:solidFill>
                  <a:srgbClr val="FFFF00"/>
                </a:solidFill>
                <a:latin typeface="Verdana" panose="020B0604030504040204" pitchFamily="34" charset="0"/>
              </a:rPr>
              <a:t>ANNO</a:t>
            </a:r>
          </a:p>
          <a:p>
            <a:pPr algn="ctr" eaLnBrk="1" hangingPunct="1">
              <a:spcBef>
                <a:spcPct val="0"/>
              </a:spcBef>
              <a:buFontTx/>
              <a:buNone/>
            </a:pPr>
            <a:r>
              <a:rPr lang="it-IT" altLang="it-IT" sz="1000" dirty="0">
                <a:solidFill>
                  <a:srgbClr val="FFFF00"/>
                </a:solidFill>
                <a:latin typeface="Verdana" panose="020B0604030504040204" pitchFamily="34" charset="0"/>
              </a:rPr>
              <a:t>YEAR</a:t>
            </a:r>
          </a:p>
          <a:p>
            <a:pPr algn="ctr" eaLnBrk="1" hangingPunct="1">
              <a:spcBef>
                <a:spcPct val="0"/>
              </a:spcBef>
              <a:buFontTx/>
              <a:buNone/>
            </a:pPr>
            <a:r>
              <a:rPr lang="it-IT" altLang="it-IT" sz="1000" dirty="0">
                <a:solidFill>
                  <a:srgbClr val="FFFF00"/>
                </a:solidFill>
                <a:latin typeface="Verdana" panose="020B0604030504040204" pitchFamily="34" charset="0"/>
              </a:rPr>
              <a:t>C</a:t>
            </a:r>
          </a:p>
        </p:txBody>
      </p:sp>
      <p:sp>
        <p:nvSpPr>
          <p:cNvPr id="4104" name="Rectangle 56">
            <a:extLst>
              <a:ext uri="{FF2B5EF4-FFF2-40B4-BE49-F238E27FC236}">
                <a16:creationId xmlns:a16="http://schemas.microsoft.com/office/drawing/2014/main" id="{4962C696-95F0-C254-C04F-A62DE6BC7DBD}"/>
              </a:ext>
            </a:extLst>
          </p:cNvPr>
          <p:cNvSpPr>
            <a:spLocks noChangeArrowheads="1"/>
          </p:cNvSpPr>
          <p:nvPr/>
        </p:nvSpPr>
        <p:spPr bwMode="auto">
          <a:xfrm>
            <a:off x="5867400" y="6477000"/>
            <a:ext cx="3429000" cy="244475"/>
          </a:xfrm>
          <a:prstGeom prst="rect">
            <a:avLst/>
          </a:prstGeom>
          <a:noFill/>
          <a:ln>
            <a:noFill/>
          </a:ln>
          <a:effectLst/>
          <a:extLst>
            <a:ext uri="{909E8E84-426E-40DD-AFC4-6F175D3DCCD1}">
              <a14:hiddenFill xmlns:a14="http://schemas.microsoft.com/office/drawing/2010/main">
                <a:solidFill>
                  <a:srgbClr val="000000"/>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it-IT" altLang="it-IT" sz="900" dirty="0">
                <a:solidFill>
                  <a:srgbClr val="FFFF00"/>
                </a:solidFill>
                <a:cs typeface="Times New Roman" panose="02020603050405020304" pitchFamily="18" charset="0"/>
              </a:rPr>
              <a:t>by Gaetano Lastilla</a:t>
            </a:r>
            <a:r>
              <a:rPr lang="it-IT" altLang="it-IT" sz="900" i="1" dirty="0">
                <a:solidFill>
                  <a:srgbClr val="FFFF00"/>
                </a:solidFill>
                <a:cs typeface="Times New Roman" panose="02020603050405020304" pitchFamily="18" charset="0"/>
              </a:rPr>
              <a:t> </a:t>
            </a:r>
            <a:r>
              <a:rPr lang="it-IT" altLang="it-IT" sz="1000" i="1" dirty="0">
                <a:solidFill>
                  <a:srgbClr val="FFFF00"/>
                </a:solidFill>
                <a:cs typeface="Times New Roman" panose="02020603050405020304" pitchFamily="18" charset="0"/>
              </a:rPr>
              <a:t>– </a:t>
            </a:r>
            <a:r>
              <a:rPr lang="it-IT" altLang="it-IT" sz="900" i="1" dirty="0">
                <a:solidFill>
                  <a:srgbClr val="FFFF00"/>
                </a:solidFill>
                <a:cs typeface="Times New Roman" panose="02020603050405020304" pitchFamily="18" charset="0"/>
              </a:rPr>
              <a:t>March</a:t>
            </a:r>
            <a:r>
              <a:rPr lang="it-IT" altLang="it-IT" sz="1000" i="1" dirty="0">
                <a:solidFill>
                  <a:srgbClr val="FFFF00"/>
                </a:solidFill>
                <a:cs typeface="Times New Roman" panose="02020603050405020304" pitchFamily="18" charset="0"/>
              </a:rPr>
              <a:t> 2025</a:t>
            </a:r>
          </a:p>
        </p:txBody>
      </p:sp>
      <p:pic>
        <p:nvPicPr>
          <p:cNvPr id="4105" name="Picture 101" descr="C:\ARCHIVIO GENERALE\PRESENTAZIONI\in COSTRUZIONE\S.Scritture del 24.08\candelabro copia.gif">
            <a:extLst>
              <a:ext uri="{FF2B5EF4-FFF2-40B4-BE49-F238E27FC236}">
                <a16:creationId xmlns:a16="http://schemas.microsoft.com/office/drawing/2014/main" id="{8A478060-8645-6D82-67C2-B8F9D1FB4E43}"/>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14600" y="5334000"/>
            <a:ext cx="442913" cy="447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252" name="Rectangle 156">
            <a:extLst>
              <a:ext uri="{FF2B5EF4-FFF2-40B4-BE49-F238E27FC236}">
                <a16:creationId xmlns:a16="http://schemas.microsoft.com/office/drawing/2014/main" id="{4BDE25F1-E52A-16FC-D054-517ECE0067E3}"/>
              </a:ext>
            </a:extLst>
          </p:cNvPr>
          <p:cNvSpPr>
            <a:spLocks noChangeArrowheads="1"/>
          </p:cNvSpPr>
          <p:nvPr/>
        </p:nvSpPr>
        <p:spPr bwMode="auto">
          <a:xfrm>
            <a:off x="1736689" y="3899245"/>
            <a:ext cx="2209800"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it-IT" altLang="it-IT" sz="900" i="1" dirty="0">
                <a:latin typeface="Times New Roman" panose="02020603050405020304" pitchFamily="18" charset="0"/>
                <a:cs typeface="Times New Roman" panose="02020603050405020304" pitchFamily="18" charset="0"/>
              </a:rPr>
              <a:t>Commento di padre Ermes Ronchi Commentary by </a:t>
            </a:r>
            <a:r>
              <a:rPr lang="it-IT" altLang="it-IT" sz="900" i="1" dirty="0" err="1">
                <a:latin typeface="Times New Roman" panose="02020603050405020304" pitchFamily="18" charset="0"/>
                <a:cs typeface="Times New Roman" panose="02020603050405020304" pitchFamily="18" charset="0"/>
              </a:rPr>
              <a:t>Father</a:t>
            </a:r>
            <a:r>
              <a:rPr lang="it-IT" altLang="it-IT" sz="900" i="1" dirty="0">
                <a:latin typeface="Times New Roman" panose="02020603050405020304" pitchFamily="18" charset="0"/>
                <a:cs typeface="Times New Roman" panose="02020603050405020304" pitchFamily="18" charset="0"/>
              </a:rPr>
              <a:t> Ermes Ronchi</a:t>
            </a:r>
            <a:endParaRPr lang="it-IT" altLang="it-IT" sz="900" dirty="0">
              <a:latin typeface="Times New Roman" panose="02020603050405020304" pitchFamily="18" charset="0"/>
            </a:endParaRPr>
          </a:p>
        </p:txBody>
      </p:sp>
      <p:pic>
        <p:nvPicPr>
          <p:cNvPr id="4253" name="824-passeggero.mid">
            <a:hlinkClick r:id="" action="ppaction://media"/>
            <a:extLst>
              <a:ext uri="{FF2B5EF4-FFF2-40B4-BE49-F238E27FC236}">
                <a16:creationId xmlns:a16="http://schemas.microsoft.com/office/drawing/2014/main" id="{DC0C193C-8C2C-2324-BB89-1F0C2E5CC9BF}"/>
              </a:ext>
            </a:extLst>
          </p:cNvPr>
          <p:cNvPicPr>
            <a:picLocks noChangeAspect="1" noChangeArrowheads="1"/>
          </p:cNvPicPr>
          <p:nvPr>
            <a:audioFile r:link="rId1"/>
          </p:nvPr>
        </p:nvPicPr>
        <p:blipFill>
          <a:blip r:embed="rId5">
            <a:extLst>
              <a:ext uri="{28A0092B-C50C-407E-A947-70E740481C1C}">
                <a14:useLocalDpi xmlns:a14="http://schemas.microsoft.com/office/drawing/2010/main" val="0"/>
              </a:ext>
            </a:extLst>
          </a:blip>
          <a:srcRect/>
          <a:stretch>
            <a:fillRect/>
          </a:stretch>
        </p:blipFill>
        <p:spPr bwMode="auto">
          <a:xfrm>
            <a:off x="7391400" y="-533400"/>
            <a:ext cx="304800" cy="304800"/>
          </a:xfrm>
          <a:prstGeom prst="rect">
            <a:avLst/>
          </a:prstGeom>
          <a:noFill/>
          <a:extLst>
            <a:ext uri="{909E8E84-426E-40DD-AFC4-6F175D3DCCD1}">
              <a14:hiddenFill xmlns:a14="http://schemas.microsoft.com/office/drawing/2010/main">
                <a:solidFill>
                  <a:srgbClr val="FFFFFF"/>
                </a:solidFill>
              </a14:hiddenFill>
            </a:ext>
          </a:extLst>
        </p:spPr>
      </p:pic>
      <p:pic>
        <p:nvPicPr>
          <p:cNvPr id="4254" name="Picture 158">
            <a:extLst>
              <a:ext uri="{FF2B5EF4-FFF2-40B4-BE49-F238E27FC236}">
                <a16:creationId xmlns:a16="http://schemas.microsoft.com/office/drawing/2014/main" id="{2B6BF28D-6726-5A09-9569-F7ADDD23E709}"/>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953000" y="1371600"/>
            <a:ext cx="2779713" cy="48768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14208">
    <p:rand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mediacall" presetSubtype="0" fill="hold" nodeType="afterEffect">
                                  <p:stCondLst>
                                    <p:cond delay="0"/>
                                  </p:stCondLst>
                                  <p:childTnLst>
                                    <p:cmd type="call" cmd="playFrom(0.0)">
                                      <p:cBhvr>
                                        <p:cTn id="6" dur="1" fill="hold"/>
                                        <p:tgtEl>
                                          <p:spTgt spid="4253"/>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numSld="24">
                <p:cTn id="7" repeatCount="indefinite" fill="hold" display="0">
                  <p:stCondLst>
                    <p:cond delay="indefinite"/>
                  </p:stCondLst>
                  <p:endCondLst>
                    <p:cond evt="onStopAudio" delay="0">
                      <p:tgtEl>
                        <p:sldTgt/>
                      </p:tgtEl>
                    </p:cond>
                  </p:endCondLst>
                </p:cTn>
                <p:tgtEl>
                  <p:spTgt spid="4253"/>
                </p:tgtEl>
              </p:cMediaNode>
            </p:audio>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13314" name="Rectangle 2">
            <a:extLst>
              <a:ext uri="{FF2B5EF4-FFF2-40B4-BE49-F238E27FC236}">
                <a16:creationId xmlns:a16="http://schemas.microsoft.com/office/drawing/2014/main" id="{68C7BE86-3A59-C90C-8B98-2FE6B8186CF8}"/>
              </a:ext>
            </a:extLst>
          </p:cNvPr>
          <p:cNvSpPr>
            <a:spLocks noGrp="1" noChangeArrowheads="1"/>
          </p:cNvSpPr>
          <p:nvPr>
            <p:ph type="title"/>
          </p:nvPr>
        </p:nvSpPr>
        <p:spPr>
          <a:xfrm>
            <a:off x="0" y="685800"/>
            <a:ext cx="9144000" cy="838200"/>
          </a:xfrm>
        </p:spPr>
        <p:txBody>
          <a:bodyPr/>
          <a:lstStyle/>
          <a:p>
            <a:pPr eaLnBrk="1" hangingPunct="1"/>
            <a:r>
              <a:rPr lang="it-IT" altLang="it-IT" sz="1800">
                <a:solidFill>
                  <a:srgbClr val="FFFFFF"/>
                </a:solidFill>
                <a:latin typeface="Verdana" panose="020B0604030504040204" pitchFamily="34" charset="0"/>
                <a:cs typeface="Times New Roman" panose="02020603050405020304" pitchFamily="18" charset="0"/>
              </a:rPr>
              <a:t>tutti mangiarono lo stesso cibo spirituale, tutti bevvero la stessa bevanda spirituale: bevevano infatti da una roccia spirituale che li accompagnava, e quella roccia era il Cristo. Ma la maggior parte di loro non fu gradita a Dio e perciò furono sterminati nel deserto.</a:t>
            </a:r>
            <a:r>
              <a:rPr lang="it-IT" altLang="it-IT" sz="1800" i="1">
                <a:solidFill>
                  <a:srgbClr val="FFFFFF"/>
                </a:solidFill>
                <a:latin typeface="Verdana" panose="020B0604030504040204" pitchFamily="34" charset="0"/>
                <a:cs typeface="Times New Roman" panose="02020603050405020304" pitchFamily="18" charset="0"/>
              </a:rPr>
              <a:t> (1Cor 10, 3-5)</a:t>
            </a:r>
          </a:p>
        </p:txBody>
      </p:sp>
      <p:sp>
        <p:nvSpPr>
          <p:cNvPr id="13315" name="Rectangle 4">
            <a:extLst>
              <a:ext uri="{FF2B5EF4-FFF2-40B4-BE49-F238E27FC236}">
                <a16:creationId xmlns:a16="http://schemas.microsoft.com/office/drawing/2014/main" id="{33F419B1-6294-9BDD-8009-F7D0C11BC1E1}"/>
              </a:ext>
            </a:extLst>
          </p:cNvPr>
          <p:cNvSpPr>
            <a:spLocks noChangeArrowheads="1"/>
          </p:cNvSpPr>
          <p:nvPr/>
        </p:nvSpPr>
        <p:spPr bwMode="auto">
          <a:xfrm>
            <a:off x="0" y="5486400"/>
            <a:ext cx="9144000" cy="1190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en-GB" altLang="it-IT" sz="1800">
                <a:solidFill>
                  <a:srgbClr val="FFFFFF"/>
                </a:solidFill>
                <a:latin typeface="Verdana" panose="020B0604030504040204" pitchFamily="34" charset="0"/>
                <a:cs typeface="Times New Roman" panose="02020603050405020304" pitchFamily="18" charset="0"/>
              </a:rPr>
              <a:t> </a:t>
            </a:r>
            <a:r>
              <a:rPr lang="en-US" altLang="it-IT" sz="1800">
                <a:solidFill>
                  <a:srgbClr val="FFFFFF"/>
                </a:solidFill>
                <a:latin typeface="Verdana" panose="020B0604030504040204" pitchFamily="34" charset="0"/>
                <a:cs typeface="Times New Roman" panose="02020603050405020304" pitchFamily="18" charset="0"/>
              </a:rPr>
              <a:t>and all of them ate from the same spiritual manna and all of them drank from the same spiritual drink. For you know that they drank from a spiritual rock following them, and the rock was Christ. However, most of them did not please God,</a:t>
            </a:r>
            <a:r>
              <a:rPr lang="en-US" altLang="it-IT" sz="1800" i="1">
                <a:solidFill>
                  <a:srgbClr val="FFFFFF"/>
                </a:solidFill>
                <a:latin typeface="Verdana" panose="020B0604030504040204" pitchFamily="34" charset="0"/>
                <a:cs typeface="Times New Roman" panose="02020603050405020304" pitchFamily="18" charset="0"/>
              </a:rPr>
              <a:t> (1Cor 10: 3-5)</a:t>
            </a:r>
            <a:endParaRPr lang="it-IT" altLang="it-IT" sz="1800" i="1">
              <a:solidFill>
                <a:srgbClr val="FFFFFF"/>
              </a:solidFill>
              <a:latin typeface="Verdana" panose="020B0604030504040204" pitchFamily="34" charset="0"/>
              <a:cs typeface="Times New Roman" panose="02020603050405020304" pitchFamily="18" charset="0"/>
            </a:endParaRPr>
          </a:p>
        </p:txBody>
      </p:sp>
      <p:pic>
        <p:nvPicPr>
          <p:cNvPr id="13368" name="Picture 56">
            <a:extLst>
              <a:ext uri="{FF2B5EF4-FFF2-40B4-BE49-F238E27FC236}">
                <a16:creationId xmlns:a16="http://schemas.microsoft.com/office/drawing/2014/main" id="{F5E73B21-7677-6A73-F2C8-AB62C5B66C1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81200" y="1676400"/>
            <a:ext cx="5105400" cy="382905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14240">
    <p:random/>
  </p:transition>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161794" name="Rectangle 2">
            <a:extLst>
              <a:ext uri="{FF2B5EF4-FFF2-40B4-BE49-F238E27FC236}">
                <a16:creationId xmlns:a16="http://schemas.microsoft.com/office/drawing/2014/main" id="{9AADD5A0-69FE-89BB-9AD0-4C772B1AE73A}"/>
              </a:ext>
            </a:extLst>
          </p:cNvPr>
          <p:cNvSpPr>
            <a:spLocks noGrp="1" noChangeArrowheads="1"/>
          </p:cNvSpPr>
          <p:nvPr>
            <p:ph type="title"/>
          </p:nvPr>
        </p:nvSpPr>
        <p:spPr>
          <a:xfrm>
            <a:off x="152400" y="3124200"/>
            <a:ext cx="2057400" cy="1143000"/>
          </a:xfrm>
        </p:spPr>
        <p:txBody>
          <a:bodyPr/>
          <a:lstStyle/>
          <a:p>
            <a:pPr algn="r" eaLnBrk="1" hangingPunct="1"/>
            <a:r>
              <a:rPr lang="it-IT" altLang="it-IT" sz="1800">
                <a:solidFill>
                  <a:srgbClr val="FFFFFF"/>
                </a:solidFill>
                <a:latin typeface="Verdana" panose="020B0604030504040204" pitchFamily="34" charset="0"/>
                <a:cs typeface="Times New Roman" panose="02020603050405020304" pitchFamily="18" charset="0"/>
              </a:rPr>
              <a:t>Ciò avvenne come esempio per noi, perché non desiderassimo cose cattive, come essi le desiderarono. Non mormorate, come mormorarono alcuni di loro, e caddero vittime dello sterminatore.</a:t>
            </a:r>
            <a:br>
              <a:rPr lang="it-IT" altLang="it-IT" sz="1800">
                <a:solidFill>
                  <a:srgbClr val="FFFFFF"/>
                </a:solidFill>
                <a:latin typeface="Verdana" panose="020B0604030504040204" pitchFamily="34" charset="0"/>
                <a:cs typeface="Times New Roman" panose="02020603050405020304" pitchFamily="18" charset="0"/>
              </a:rPr>
            </a:br>
            <a:r>
              <a:rPr lang="it-IT" altLang="it-IT" sz="1800" i="1">
                <a:solidFill>
                  <a:srgbClr val="FFFFFF"/>
                </a:solidFill>
                <a:latin typeface="Verdana" panose="020B0604030504040204" pitchFamily="34" charset="0"/>
                <a:cs typeface="Times New Roman" panose="02020603050405020304" pitchFamily="18" charset="0"/>
              </a:rPr>
              <a:t>(1Cor 10, 6.10)</a:t>
            </a:r>
            <a:br>
              <a:rPr lang="it-IT" altLang="it-IT" sz="1800" i="1">
                <a:solidFill>
                  <a:srgbClr val="FFFFFF"/>
                </a:solidFill>
                <a:latin typeface="Verdana" panose="020B0604030504040204" pitchFamily="34" charset="0"/>
                <a:cs typeface="Times New Roman" panose="02020603050405020304" pitchFamily="18" charset="0"/>
              </a:rPr>
            </a:br>
            <a:endParaRPr lang="it-IT" altLang="it-IT" sz="1800" i="1">
              <a:solidFill>
                <a:srgbClr val="FFFFFF"/>
              </a:solidFill>
              <a:latin typeface="Verdana" panose="020B0604030504040204" pitchFamily="34" charset="0"/>
              <a:cs typeface="Times New Roman" panose="02020603050405020304" pitchFamily="18" charset="0"/>
            </a:endParaRPr>
          </a:p>
        </p:txBody>
      </p:sp>
      <p:sp>
        <p:nvSpPr>
          <p:cNvPr id="161796" name="Rectangle 4">
            <a:extLst>
              <a:ext uri="{FF2B5EF4-FFF2-40B4-BE49-F238E27FC236}">
                <a16:creationId xmlns:a16="http://schemas.microsoft.com/office/drawing/2014/main" id="{7267D154-F7B3-751B-C0FA-3699FD538D7F}"/>
              </a:ext>
            </a:extLst>
          </p:cNvPr>
          <p:cNvSpPr>
            <a:spLocks noChangeArrowheads="1"/>
          </p:cNvSpPr>
          <p:nvPr/>
        </p:nvSpPr>
        <p:spPr bwMode="auto">
          <a:xfrm>
            <a:off x="7010400" y="1066800"/>
            <a:ext cx="2133600" cy="47609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r>
              <a:rPr lang="en-US" altLang="it-IT" sz="1800">
                <a:solidFill>
                  <a:srgbClr val="FFFFFF"/>
                </a:solidFill>
                <a:latin typeface="Verdana" panose="020B0604030504040204" pitchFamily="34" charset="0"/>
                <a:cs typeface="Times New Roman" panose="02020603050405020304" pitchFamily="18" charset="0"/>
              </a:rPr>
              <a:t>and the desert was strewn with their bodies. All of this happened as an example for us, so that we might not become people of evil desires, as they did. nor grumble as some of them did and were cut down by the destroying angel.</a:t>
            </a:r>
            <a:r>
              <a:rPr lang="en-US" altLang="it-IT" sz="1800" i="1">
                <a:solidFill>
                  <a:srgbClr val="FFFFFF"/>
                </a:solidFill>
                <a:latin typeface="Verdana" panose="020B0604030504040204" pitchFamily="34" charset="0"/>
                <a:cs typeface="Times New Roman" panose="02020603050405020304" pitchFamily="18" charset="0"/>
              </a:rPr>
              <a:t> </a:t>
            </a:r>
          </a:p>
          <a:p>
            <a:pPr algn="l"/>
            <a:r>
              <a:rPr lang="en-US" altLang="it-IT" sz="1800" i="1">
                <a:solidFill>
                  <a:srgbClr val="FFFFFF"/>
                </a:solidFill>
                <a:latin typeface="Verdana" panose="020B0604030504040204" pitchFamily="34" charset="0"/>
                <a:cs typeface="Times New Roman" panose="02020603050405020304" pitchFamily="18" charset="0"/>
              </a:rPr>
              <a:t>(1Cor 10: 6.10)</a:t>
            </a:r>
            <a:endParaRPr lang="it-IT" altLang="it-IT" sz="1800" i="1">
              <a:solidFill>
                <a:srgbClr val="FFFFFF"/>
              </a:solidFill>
              <a:latin typeface="Verdana" panose="020B0604030504040204" pitchFamily="34" charset="0"/>
              <a:cs typeface="Times New Roman" panose="02020603050405020304" pitchFamily="18" charset="0"/>
            </a:endParaRPr>
          </a:p>
        </p:txBody>
      </p:sp>
      <p:pic>
        <p:nvPicPr>
          <p:cNvPr id="161811" name="Picture 19">
            <a:extLst>
              <a:ext uri="{FF2B5EF4-FFF2-40B4-BE49-F238E27FC236}">
                <a16:creationId xmlns:a16="http://schemas.microsoft.com/office/drawing/2014/main" id="{BA354D0D-432D-9991-B5EB-27ECC990088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09800" y="457200"/>
            <a:ext cx="4800600" cy="58674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14240">
    <p:random/>
  </p:transition>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89442" name="Rectangle 1026">
            <a:extLst>
              <a:ext uri="{FF2B5EF4-FFF2-40B4-BE49-F238E27FC236}">
                <a16:creationId xmlns:a16="http://schemas.microsoft.com/office/drawing/2014/main" id="{2BC28768-14B7-B8E8-A208-72944BCC4A12}"/>
              </a:ext>
            </a:extLst>
          </p:cNvPr>
          <p:cNvSpPr>
            <a:spLocks noGrp="1" noChangeArrowheads="1"/>
          </p:cNvSpPr>
          <p:nvPr>
            <p:ph type="title"/>
          </p:nvPr>
        </p:nvSpPr>
        <p:spPr>
          <a:xfrm>
            <a:off x="0" y="457200"/>
            <a:ext cx="9144000" cy="1143000"/>
          </a:xfrm>
          <a:solidFill>
            <a:srgbClr val="000000"/>
          </a:solidFill>
          <a:ln>
            <a:solidFill>
              <a:srgbClr val="000000"/>
            </a:solidFill>
            <a:miter lim="800000"/>
            <a:headEnd/>
            <a:tailEnd/>
          </a:ln>
        </p:spPr>
        <p:txBody>
          <a:bodyPr/>
          <a:lstStyle/>
          <a:p>
            <a:pPr eaLnBrk="1" hangingPunct="1"/>
            <a:r>
              <a:rPr lang="it-IT" altLang="it-IT" sz="1800">
                <a:solidFill>
                  <a:srgbClr val="FFFFFF"/>
                </a:solidFill>
                <a:latin typeface="Verdana" panose="020B0604030504040204" pitchFamily="34" charset="0"/>
                <a:cs typeface="Times New Roman" panose="02020603050405020304" pitchFamily="18" charset="0"/>
              </a:rPr>
              <a:t>Tutte queste cose però accaddero a loro come esempio, e sono state scritte per nostro ammonimento, di noi per i quali è arrivata la fine dei tempi. Quindi, chi crede di stare in piedi, guardi di non cadere. </a:t>
            </a:r>
            <a:r>
              <a:rPr lang="it-IT" altLang="it-IT" sz="1800" i="1">
                <a:solidFill>
                  <a:srgbClr val="FFFFFF"/>
                </a:solidFill>
                <a:latin typeface="Verdana" panose="020B0604030504040204" pitchFamily="34" charset="0"/>
                <a:cs typeface="Times New Roman" panose="02020603050405020304" pitchFamily="18" charset="0"/>
              </a:rPr>
              <a:t>(1Cor 10, 11-12)</a:t>
            </a:r>
            <a:endParaRPr lang="it-IT" altLang="it-IT" sz="1800">
              <a:solidFill>
                <a:srgbClr val="FFFFFF"/>
              </a:solidFill>
              <a:latin typeface="Verdana" panose="020B0604030504040204" pitchFamily="34" charset="0"/>
              <a:cs typeface="Times New Roman" panose="02020603050405020304" pitchFamily="18" charset="0"/>
            </a:endParaRPr>
          </a:p>
        </p:txBody>
      </p:sp>
      <p:sp>
        <p:nvSpPr>
          <p:cNvPr id="189444" name="Rectangle 1028">
            <a:extLst>
              <a:ext uri="{FF2B5EF4-FFF2-40B4-BE49-F238E27FC236}">
                <a16:creationId xmlns:a16="http://schemas.microsoft.com/office/drawing/2014/main" id="{20958339-D25B-72FF-26D0-9E52307A672F}"/>
              </a:ext>
            </a:extLst>
          </p:cNvPr>
          <p:cNvSpPr>
            <a:spLocks noChangeArrowheads="1"/>
          </p:cNvSpPr>
          <p:nvPr/>
        </p:nvSpPr>
        <p:spPr bwMode="auto">
          <a:xfrm>
            <a:off x="0" y="5562600"/>
            <a:ext cx="9144000" cy="9159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it-IT" sz="1800">
                <a:solidFill>
                  <a:srgbClr val="FFFFFF"/>
                </a:solidFill>
                <a:latin typeface="Verdana" panose="020B0604030504040204" pitchFamily="34" charset="0"/>
                <a:cs typeface="Times New Roman" panose="02020603050405020304" pitchFamily="18" charset="0"/>
              </a:rPr>
              <a:t>These things happened to them as an example, and they were written as a warning for us, as the last times come upon us. Therefore, if you think you stand, beware, lest you fall. </a:t>
            </a:r>
            <a:r>
              <a:rPr lang="en-US" altLang="it-IT" sz="1800" i="1">
                <a:solidFill>
                  <a:srgbClr val="FFFFFF"/>
                </a:solidFill>
                <a:latin typeface="Verdana" panose="020B0604030504040204" pitchFamily="34" charset="0"/>
                <a:cs typeface="Times New Roman" panose="02020603050405020304" pitchFamily="18" charset="0"/>
              </a:rPr>
              <a:t>(1Cor 10: 11-12)</a:t>
            </a:r>
            <a:endParaRPr lang="it-IT" altLang="it-IT" sz="1800" b="1">
              <a:solidFill>
                <a:srgbClr val="000000"/>
              </a:solidFill>
              <a:latin typeface="Times New Roman" panose="02020603050405020304" pitchFamily="18" charset="0"/>
              <a:cs typeface="Arial" panose="020B0604020202020204" pitchFamily="34" charset="0"/>
            </a:endParaRPr>
          </a:p>
        </p:txBody>
      </p:sp>
    </p:spTree>
  </p:cSld>
  <p:clrMapOvr>
    <a:masterClrMapping/>
  </p:clrMapOvr>
  <p:transition spd="med" advClick="0" advTm="14272">
    <p:random/>
  </p:transition>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17410" name="Rectangle 2">
            <a:extLst>
              <a:ext uri="{FF2B5EF4-FFF2-40B4-BE49-F238E27FC236}">
                <a16:creationId xmlns:a16="http://schemas.microsoft.com/office/drawing/2014/main" id="{CA954E3F-683C-2364-6722-A7DBB2E61294}"/>
              </a:ext>
            </a:extLst>
          </p:cNvPr>
          <p:cNvSpPr>
            <a:spLocks noGrp="1" noChangeArrowheads="1"/>
          </p:cNvSpPr>
          <p:nvPr>
            <p:ph type="title"/>
          </p:nvPr>
        </p:nvSpPr>
        <p:spPr>
          <a:xfrm>
            <a:off x="4343400" y="1219200"/>
            <a:ext cx="3962400" cy="304800"/>
          </a:xfrm>
        </p:spPr>
        <p:txBody>
          <a:bodyPr/>
          <a:lstStyle/>
          <a:p>
            <a:pPr eaLnBrk="1" hangingPunct="1"/>
            <a:r>
              <a:rPr lang="it-IT" altLang="it-IT" sz="1800">
                <a:solidFill>
                  <a:srgbClr val="320011"/>
                </a:solidFill>
                <a:latin typeface="Verdana" panose="020B0604030504040204" pitchFamily="34" charset="0"/>
              </a:rPr>
              <a:t>GOSPEL</a:t>
            </a:r>
            <a:r>
              <a:rPr lang="it-IT" altLang="it-IT" sz="1800">
                <a:solidFill>
                  <a:srgbClr val="990033"/>
                </a:solidFill>
                <a:latin typeface="Verdana" panose="020B0604030504040204" pitchFamily="34" charset="0"/>
              </a:rPr>
              <a:t> </a:t>
            </a:r>
            <a:r>
              <a:rPr lang="it-IT" altLang="it-IT" sz="1200">
                <a:solidFill>
                  <a:srgbClr val="320011"/>
                </a:solidFill>
                <a:latin typeface="Verdana" panose="020B0604030504040204" pitchFamily="34" charset="0"/>
              </a:rPr>
              <a:t>ACCORD.</a:t>
            </a:r>
            <a:r>
              <a:rPr lang="it-IT" altLang="it-IT" sz="1800">
                <a:solidFill>
                  <a:srgbClr val="320011"/>
                </a:solidFill>
                <a:latin typeface="Verdana" panose="020B0604030504040204" pitchFamily="34" charset="0"/>
              </a:rPr>
              <a:t> </a:t>
            </a:r>
            <a:r>
              <a:rPr lang="it-IT" altLang="it-IT" sz="1200">
                <a:solidFill>
                  <a:srgbClr val="320011"/>
                </a:solidFill>
                <a:latin typeface="Verdana" panose="020B0604030504040204" pitchFamily="34" charset="0"/>
              </a:rPr>
              <a:t>TO</a:t>
            </a:r>
            <a:r>
              <a:rPr lang="it-IT" altLang="it-IT" sz="1800">
                <a:solidFill>
                  <a:srgbClr val="320011"/>
                </a:solidFill>
                <a:latin typeface="Verdana" panose="020B0604030504040204" pitchFamily="34" charset="0"/>
              </a:rPr>
              <a:t> LUKE</a:t>
            </a:r>
          </a:p>
        </p:txBody>
      </p:sp>
      <p:sp>
        <p:nvSpPr>
          <p:cNvPr id="17411" name="Rectangle 5">
            <a:extLst>
              <a:ext uri="{FF2B5EF4-FFF2-40B4-BE49-F238E27FC236}">
                <a16:creationId xmlns:a16="http://schemas.microsoft.com/office/drawing/2014/main" id="{034AA072-CB99-7135-09E6-EA4B96A72A96}"/>
              </a:ext>
            </a:extLst>
          </p:cNvPr>
          <p:cNvSpPr>
            <a:spLocks noChangeArrowheads="1"/>
          </p:cNvSpPr>
          <p:nvPr/>
        </p:nvSpPr>
        <p:spPr bwMode="auto">
          <a:xfrm>
            <a:off x="1371600" y="1524000"/>
            <a:ext cx="3429000" cy="20145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r>
              <a:rPr lang="it-IT" altLang="it-IT" sz="1600">
                <a:solidFill>
                  <a:srgbClr val="000000"/>
                </a:solidFill>
                <a:latin typeface="Verdana" panose="020B0604030504040204" pitchFamily="34" charset="0"/>
                <a:cs typeface="Times New Roman" panose="02020603050405020304" pitchFamily="18" charset="0"/>
              </a:rPr>
              <a:t>   </a:t>
            </a:r>
            <a:r>
              <a:rPr lang="it-IT" altLang="it-IT" sz="1800" i="1">
                <a:solidFill>
                  <a:srgbClr val="000000"/>
                </a:solidFill>
                <a:latin typeface="Verdana" panose="020B0604030504040204" pitchFamily="34" charset="0"/>
                <a:cs typeface="Times New Roman" panose="02020603050405020304" pitchFamily="18" charset="0"/>
              </a:rPr>
              <a:t>In quel tempo </a:t>
            </a:r>
            <a:r>
              <a:rPr lang="it-IT" altLang="it-IT" sz="1800">
                <a:solidFill>
                  <a:srgbClr val="000000"/>
                </a:solidFill>
                <a:latin typeface="Verdana" panose="020B0604030504040204" pitchFamily="34" charset="0"/>
                <a:cs typeface="Times New Roman" panose="02020603050405020304" pitchFamily="18" charset="0"/>
              </a:rPr>
              <a:t>si presentarono alcuni a riferire a Gesù il fatto di quei Galilei, il cui sangue Pilato aveva fatto scorrere insieme a quello dei loro sacrifici.</a:t>
            </a:r>
            <a:r>
              <a:rPr lang="it-IT" altLang="it-IT" sz="1800" i="1">
                <a:solidFill>
                  <a:srgbClr val="000000"/>
                </a:solidFill>
                <a:latin typeface="Verdana" panose="020B0604030504040204" pitchFamily="34" charset="0"/>
                <a:cs typeface="Times New Roman" panose="02020603050405020304" pitchFamily="18" charset="0"/>
              </a:rPr>
              <a:t> (Lc 13, 1)</a:t>
            </a:r>
          </a:p>
        </p:txBody>
      </p:sp>
      <p:sp>
        <p:nvSpPr>
          <p:cNvPr id="17412" name="Rectangle 6">
            <a:extLst>
              <a:ext uri="{FF2B5EF4-FFF2-40B4-BE49-F238E27FC236}">
                <a16:creationId xmlns:a16="http://schemas.microsoft.com/office/drawing/2014/main" id="{0A775169-B92B-7E66-C54D-AF927413F8D7}"/>
              </a:ext>
            </a:extLst>
          </p:cNvPr>
          <p:cNvSpPr>
            <a:spLocks noChangeArrowheads="1"/>
          </p:cNvSpPr>
          <p:nvPr/>
        </p:nvSpPr>
        <p:spPr bwMode="auto">
          <a:xfrm>
            <a:off x="4572000" y="1600200"/>
            <a:ext cx="3581400" cy="1739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fontAlgn="t" hangingPunct="1">
              <a:spcBef>
                <a:spcPct val="0"/>
              </a:spcBef>
              <a:buFontTx/>
              <a:buNone/>
            </a:pPr>
            <a:r>
              <a:rPr lang="en-GB" altLang="it-IT" sz="1800" b="1">
                <a:solidFill>
                  <a:srgbClr val="000000"/>
                </a:solidFill>
                <a:latin typeface="Verdana" panose="020B0604030504040204" pitchFamily="34" charset="0"/>
                <a:cs typeface="Times New Roman" panose="02020603050405020304" pitchFamily="18" charset="0"/>
              </a:rPr>
              <a:t>    </a:t>
            </a:r>
            <a:r>
              <a:rPr lang="en-US" altLang="it-IT" sz="1800">
                <a:solidFill>
                  <a:srgbClr val="000000"/>
                </a:solidFill>
                <a:latin typeface="Verdana" panose="020B0604030504040204" pitchFamily="34" charset="0"/>
                <a:cs typeface="Times New Roman" panose="02020603050405020304" pitchFamily="18" charset="0"/>
              </a:rPr>
              <a:t>One day some persons told Jesus what had occurred in the Temple: Pilate had Galileans killed and their blood mingled with the blood of their sacrifices.</a:t>
            </a:r>
            <a:r>
              <a:rPr lang="en-US" altLang="it-IT" sz="1800" i="1">
                <a:solidFill>
                  <a:srgbClr val="000000"/>
                </a:solidFill>
                <a:latin typeface="Verdana" panose="020B0604030504040204" pitchFamily="34" charset="0"/>
                <a:cs typeface="Times New Roman" panose="02020603050405020304" pitchFamily="18" charset="0"/>
              </a:rPr>
              <a:t> (Lk 13: 1)</a:t>
            </a:r>
            <a:endParaRPr lang="it-IT" altLang="it-IT" sz="1800" i="1">
              <a:solidFill>
                <a:srgbClr val="000000"/>
              </a:solidFill>
              <a:latin typeface="Verdana" panose="020B0604030504040204" pitchFamily="34" charset="0"/>
              <a:cs typeface="Times New Roman" panose="02020603050405020304" pitchFamily="18" charset="0"/>
            </a:endParaRPr>
          </a:p>
        </p:txBody>
      </p:sp>
      <p:sp>
        <p:nvSpPr>
          <p:cNvPr id="838676" name="Rectangle 20">
            <a:extLst>
              <a:ext uri="{FF2B5EF4-FFF2-40B4-BE49-F238E27FC236}">
                <a16:creationId xmlns:a16="http://schemas.microsoft.com/office/drawing/2014/main" id="{3A09EEE8-77DD-2D88-7F82-045EFFC9DB85}"/>
              </a:ext>
            </a:extLst>
          </p:cNvPr>
          <p:cNvSpPr>
            <a:spLocks noChangeArrowheads="1"/>
          </p:cNvSpPr>
          <p:nvPr/>
        </p:nvSpPr>
        <p:spPr bwMode="auto">
          <a:xfrm>
            <a:off x="838200" y="0"/>
            <a:ext cx="7848600" cy="955675"/>
          </a:xfrm>
          <a:prstGeom prst="rect">
            <a:avLst/>
          </a:prstGeom>
          <a:solidFill>
            <a:srgbClr val="49059B"/>
          </a:solidFill>
          <a:ln w="9525">
            <a:solidFill>
              <a:srgbClr val="49059B"/>
            </a:solidFill>
            <a:miter lim="800000"/>
            <a:headEnd/>
            <a:tailEnd/>
          </a:ln>
        </p:spPr>
        <p:txBody>
          <a:bodyPr>
            <a:spAutoFit/>
          </a:bodyPr>
          <a:lstStyle>
            <a:lvl1pPr algn="l">
              <a:defRPr sz="2400">
                <a:solidFill>
                  <a:srgbClr val="580000"/>
                </a:solidFill>
                <a:latin typeface="Comic Sans MS" panose="030F0702030302020204" pitchFamily="66" charset="0"/>
              </a:defRPr>
            </a:lvl1pPr>
            <a:lvl2pPr marL="742950" indent="-285750" algn="l">
              <a:defRPr sz="2400">
                <a:solidFill>
                  <a:srgbClr val="580000"/>
                </a:solidFill>
                <a:latin typeface="Comic Sans MS" panose="030F0702030302020204" pitchFamily="66" charset="0"/>
              </a:defRPr>
            </a:lvl2pPr>
            <a:lvl3pPr marL="1143000" indent="-228600" algn="l">
              <a:defRPr sz="2400">
                <a:solidFill>
                  <a:srgbClr val="580000"/>
                </a:solidFill>
                <a:latin typeface="Comic Sans MS" panose="030F0702030302020204" pitchFamily="66" charset="0"/>
              </a:defRPr>
            </a:lvl3pPr>
            <a:lvl4pPr marL="1600200" indent="-228600" algn="l">
              <a:defRPr sz="2400">
                <a:solidFill>
                  <a:srgbClr val="580000"/>
                </a:solidFill>
                <a:latin typeface="Comic Sans MS" panose="030F0702030302020204" pitchFamily="66" charset="0"/>
              </a:defRPr>
            </a:lvl4pPr>
            <a:lvl5pPr marL="2057400" indent="-228600" algn="l">
              <a:defRPr sz="2400">
                <a:solidFill>
                  <a:srgbClr val="580000"/>
                </a:solidFill>
                <a:latin typeface="Comic Sans MS" panose="030F0702030302020204" pitchFamily="66" charset="0"/>
              </a:defRPr>
            </a:lvl5pPr>
            <a:lvl6pPr marL="2514600" indent="-228600"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eaLnBrk="0" fontAlgn="base" hangingPunct="0">
              <a:spcBef>
                <a:spcPct val="0"/>
              </a:spcBef>
              <a:spcAft>
                <a:spcPct val="0"/>
              </a:spcAft>
              <a:defRPr sz="2400">
                <a:solidFill>
                  <a:srgbClr val="580000"/>
                </a:solidFill>
                <a:latin typeface="Comic Sans MS" panose="030F0702030302020204" pitchFamily="66" charset="0"/>
              </a:defRPr>
            </a:lvl9pPr>
          </a:lstStyle>
          <a:p>
            <a:pPr algn="ctr" eaLnBrk="1" hangingPunct="1"/>
            <a:endParaRPr lang="it-IT" altLang="it-IT" sz="800" dirty="0">
              <a:solidFill>
                <a:srgbClr val="FFFF00"/>
              </a:solidFill>
              <a:latin typeface="Verdana" panose="020B0604030504040204" pitchFamily="34" charset="0"/>
              <a:cs typeface="Arial" panose="020B0604020202020204" pitchFamily="34" charset="0"/>
            </a:endParaRPr>
          </a:p>
          <a:p>
            <a:pPr algn="ctr" eaLnBrk="1" hangingPunct="1"/>
            <a:r>
              <a:rPr lang="it-IT" altLang="it-IT" sz="2000" dirty="0">
                <a:solidFill>
                  <a:schemeClr val="bg1"/>
                </a:solidFill>
                <a:latin typeface="Verdana" panose="020B0604030504040204" pitchFamily="34" charset="0"/>
                <a:cs typeface="Arial" panose="020B0604020202020204" pitchFamily="34" charset="0"/>
              </a:rPr>
              <a:t>Il Signore ha pietà del suo popolo.</a:t>
            </a:r>
          </a:p>
          <a:p>
            <a:pPr algn="ctr" eaLnBrk="1" hangingPunct="1"/>
            <a:r>
              <a:rPr lang="it-IT" altLang="it-IT" sz="2000" dirty="0">
                <a:solidFill>
                  <a:srgbClr val="FFFF00"/>
                </a:solidFill>
                <a:latin typeface="Verdana" panose="020B0604030504040204" pitchFamily="34" charset="0"/>
                <a:cs typeface="Times New Roman" panose="02020603050405020304" pitchFamily="18" charset="0"/>
              </a:rPr>
              <a:t>The Lord </a:t>
            </a:r>
            <a:r>
              <a:rPr lang="it-IT" altLang="it-IT" sz="2000" dirty="0" err="1">
                <a:solidFill>
                  <a:srgbClr val="FFFF00"/>
                </a:solidFill>
                <a:latin typeface="Verdana" panose="020B0604030504040204" pitchFamily="34" charset="0"/>
                <a:cs typeface="Times New Roman" panose="02020603050405020304" pitchFamily="18" charset="0"/>
              </a:rPr>
              <a:t>has</a:t>
            </a:r>
            <a:r>
              <a:rPr lang="it-IT" altLang="it-IT" sz="2000" dirty="0">
                <a:solidFill>
                  <a:srgbClr val="FFFF00"/>
                </a:solidFill>
                <a:latin typeface="Verdana" panose="020B0604030504040204" pitchFamily="34" charset="0"/>
                <a:cs typeface="Times New Roman" panose="02020603050405020304" pitchFamily="18" charset="0"/>
              </a:rPr>
              <a:t> </a:t>
            </a:r>
            <a:r>
              <a:rPr lang="it-IT" altLang="it-IT" sz="2000" dirty="0" err="1">
                <a:solidFill>
                  <a:srgbClr val="FFFF00"/>
                </a:solidFill>
                <a:latin typeface="Verdana" panose="020B0604030504040204" pitchFamily="34" charset="0"/>
                <a:cs typeface="Times New Roman" panose="02020603050405020304" pitchFamily="18" charset="0"/>
              </a:rPr>
              <a:t>mercy</a:t>
            </a:r>
            <a:r>
              <a:rPr lang="it-IT" altLang="it-IT" sz="2000" dirty="0">
                <a:solidFill>
                  <a:srgbClr val="FFFF00"/>
                </a:solidFill>
                <a:latin typeface="Verdana" panose="020B0604030504040204" pitchFamily="34" charset="0"/>
                <a:cs typeface="Times New Roman" panose="02020603050405020304" pitchFamily="18" charset="0"/>
              </a:rPr>
              <a:t> on His people .</a:t>
            </a:r>
            <a:br>
              <a:rPr lang="it-IT" altLang="it-IT" sz="2000" dirty="0">
                <a:solidFill>
                  <a:srgbClr val="FFFF00"/>
                </a:solidFill>
                <a:latin typeface="Verdana" panose="020B0604030504040204" pitchFamily="34" charset="0"/>
                <a:cs typeface="Times New Roman" panose="02020603050405020304" pitchFamily="18" charset="0"/>
              </a:rPr>
            </a:br>
            <a:endParaRPr lang="it-IT" altLang="it-IT" sz="800" dirty="0">
              <a:solidFill>
                <a:srgbClr val="FFFF00"/>
              </a:solidFill>
              <a:latin typeface="Verdana" panose="020B0604030504040204" pitchFamily="34" charset="0"/>
              <a:cs typeface="Times New Roman" panose="02020603050405020304" pitchFamily="18" charset="0"/>
            </a:endParaRPr>
          </a:p>
        </p:txBody>
      </p:sp>
      <p:sp>
        <p:nvSpPr>
          <p:cNvPr id="17414" name="Rettangolo 1">
            <a:extLst>
              <a:ext uri="{FF2B5EF4-FFF2-40B4-BE49-F238E27FC236}">
                <a16:creationId xmlns:a16="http://schemas.microsoft.com/office/drawing/2014/main" id="{22BD3C3E-7EC6-C5A1-6ABD-E2318F828EA2}"/>
              </a:ext>
            </a:extLst>
          </p:cNvPr>
          <p:cNvSpPr>
            <a:spLocks noChangeArrowheads="1"/>
          </p:cNvSpPr>
          <p:nvPr/>
        </p:nvSpPr>
        <p:spPr bwMode="auto">
          <a:xfrm>
            <a:off x="1219200" y="1143000"/>
            <a:ext cx="32766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it-IT" altLang="it-IT" sz="1800">
                <a:solidFill>
                  <a:srgbClr val="580000"/>
                </a:solidFill>
                <a:latin typeface="Verdana" panose="020B0604030504040204" pitchFamily="34" charset="0"/>
                <a:ea typeface="Verdana" panose="020B0604030504040204" pitchFamily="34" charset="0"/>
                <a:cs typeface="Verdana" panose="020B0604030504040204" pitchFamily="34" charset="0"/>
              </a:rPr>
              <a:t>VANGELO </a:t>
            </a:r>
            <a:r>
              <a:rPr lang="it-IT" altLang="it-IT" sz="1400">
                <a:solidFill>
                  <a:srgbClr val="580000"/>
                </a:solidFill>
                <a:latin typeface="Verdana" panose="020B0604030504040204" pitchFamily="34" charset="0"/>
                <a:ea typeface="Verdana" panose="020B0604030504040204" pitchFamily="34" charset="0"/>
                <a:cs typeface="Verdana" panose="020B0604030504040204" pitchFamily="34" charset="0"/>
              </a:rPr>
              <a:t>DI</a:t>
            </a:r>
            <a:r>
              <a:rPr lang="it-IT" altLang="it-IT" sz="1800">
                <a:solidFill>
                  <a:srgbClr val="580000"/>
                </a:solidFill>
                <a:latin typeface="Verdana" panose="020B0604030504040204" pitchFamily="34" charset="0"/>
                <a:ea typeface="Verdana" panose="020B0604030504040204" pitchFamily="34" charset="0"/>
                <a:cs typeface="Verdana" panose="020B0604030504040204" pitchFamily="34" charset="0"/>
              </a:rPr>
              <a:t> LUCA</a:t>
            </a:r>
          </a:p>
        </p:txBody>
      </p:sp>
      <p:pic>
        <p:nvPicPr>
          <p:cNvPr id="17547" name="Picture 139">
            <a:extLst>
              <a:ext uri="{FF2B5EF4-FFF2-40B4-BE49-F238E27FC236}">
                <a16:creationId xmlns:a16="http://schemas.microsoft.com/office/drawing/2014/main" id="{D5E9C36B-142A-80C3-8823-4DA2090C2443}"/>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295400" y="3657600"/>
            <a:ext cx="3124200" cy="2425700"/>
          </a:xfrm>
          <a:prstGeom prst="rect">
            <a:avLst/>
          </a:prstGeom>
          <a:noFill/>
          <a:extLst>
            <a:ext uri="{909E8E84-426E-40DD-AFC4-6F175D3DCCD1}">
              <a14:hiddenFill xmlns:a14="http://schemas.microsoft.com/office/drawing/2010/main">
                <a:solidFill>
                  <a:srgbClr val="FFFFFF"/>
                </a:solidFill>
              </a14:hiddenFill>
            </a:ext>
          </a:extLst>
        </p:spPr>
      </p:pic>
      <p:pic>
        <p:nvPicPr>
          <p:cNvPr id="17548" name="Picture 140">
            <a:extLst>
              <a:ext uri="{FF2B5EF4-FFF2-40B4-BE49-F238E27FC236}">
                <a16:creationId xmlns:a16="http://schemas.microsoft.com/office/drawing/2014/main" id="{D8E4396A-3D3A-B0F8-84E1-66FF0D761078}"/>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876800" y="3657600"/>
            <a:ext cx="2971800" cy="2465388"/>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14432">
    <p:random/>
  </p:transition>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162894" name="Rectangle 78">
            <a:extLst>
              <a:ext uri="{FF2B5EF4-FFF2-40B4-BE49-F238E27FC236}">
                <a16:creationId xmlns:a16="http://schemas.microsoft.com/office/drawing/2014/main" id="{C20712D4-4F87-B123-6B3B-2D8E4A1B02DC}"/>
              </a:ext>
            </a:extLst>
          </p:cNvPr>
          <p:cNvSpPr>
            <a:spLocks noChangeArrowheads="1"/>
          </p:cNvSpPr>
          <p:nvPr/>
        </p:nvSpPr>
        <p:spPr bwMode="auto">
          <a:xfrm>
            <a:off x="304800" y="533400"/>
            <a:ext cx="8610600" cy="9159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it-IT" altLang="it-IT" sz="1800">
                <a:solidFill>
                  <a:schemeClr val="bg1"/>
                </a:solidFill>
                <a:latin typeface="Verdana" panose="020B0604030504040204" pitchFamily="34" charset="0"/>
                <a:cs typeface="Times New Roman" panose="02020603050405020304" pitchFamily="18" charset="0"/>
              </a:rPr>
              <a:t>Prendendo la parola, Gesù disse loro: «Credete che quei Galilei fossero più peccatori di tutti i Galilei, per aver subito tale sorte? No, io vi dico, ma se non vi convertite, perirete tutti allo stesso modo.</a:t>
            </a:r>
            <a:r>
              <a:rPr lang="it-IT" altLang="it-IT" sz="1800" i="1">
                <a:solidFill>
                  <a:schemeClr val="bg1"/>
                </a:solidFill>
                <a:latin typeface="Verdana" panose="020B0604030504040204" pitchFamily="34" charset="0"/>
                <a:cs typeface="Times New Roman" panose="02020603050405020304" pitchFamily="18" charset="0"/>
              </a:rPr>
              <a:t> (Lc 13, 2-3)</a:t>
            </a:r>
          </a:p>
        </p:txBody>
      </p:sp>
      <p:sp>
        <p:nvSpPr>
          <p:cNvPr id="162930" name="Rectangle 114">
            <a:extLst>
              <a:ext uri="{FF2B5EF4-FFF2-40B4-BE49-F238E27FC236}">
                <a16:creationId xmlns:a16="http://schemas.microsoft.com/office/drawing/2014/main" id="{A9AC8D7A-07AB-7C29-1013-36D01EF89D33}"/>
              </a:ext>
            </a:extLst>
          </p:cNvPr>
          <p:cNvSpPr>
            <a:spLocks noChangeArrowheads="1"/>
          </p:cNvSpPr>
          <p:nvPr/>
        </p:nvSpPr>
        <p:spPr bwMode="auto">
          <a:xfrm>
            <a:off x="0" y="5334000"/>
            <a:ext cx="9144000" cy="9159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en-GB" altLang="it-IT" sz="1800">
                <a:latin typeface="Verdana" panose="020B0604030504040204" pitchFamily="34" charset="0"/>
                <a:cs typeface="Times New Roman" panose="02020603050405020304" pitchFamily="18" charset="0"/>
              </a:rPr>
              <a:t> </a:t>
            </a:r>
            <a:r>
              <a:rPr lang="en-US" altLang="it-IT" sz="1800">
                <a:solidFill>
                  <a:schemeClr val="bg1"/>
                </a:solidFill>
                <a:latin typeface="Verdana" panose="020B0604030504040204" pitchFamily="34" charset="0"/>
                <a:cs typeface="Times New Roman" panose="02020603050405020304" pitchFamily="18" charset="0"/>
              </a:rPr>
              <a:t>Jesus replied, "Do you think that these Galileans were worse sinners than all the other Galileans because they suffered this? I tell you: no. But unless you change your ways, you will all perish as they did.</a:t>
            </a:r>
            <a:r>
              <a:rPr lang="en-US" altLang="it-IT" sz="1800" i="1">
                <a:solidFill>
                  <a:schemeClr val="bg1"/>
                </a:solidFill>
                <a:latin typeface="Verdana" panose="020B0604030504040204" pitchFamily="34" charset="0"/>
                <a:cs typeface="Times New Roman" panose="02020603050405020304" pitchFamily="18" charset="0"/>
              </a:rPr>
              <a:t> (Lk 13: 2-3)</a:t>
            </a:r>
            <a:endParaRPr lang="it-IT" altLang="it-IT" sz="1800" i="1">
              <a:solidFill>
                <a:schemeClr val="bg1"/>
              </a:solidFill>
              <a:latin typeface="Verdana" panose="020B0604030504040204" pitchFamily="34" charset="0"/>
              <a:cs typeface="Times New Roman" panose="02020603050405020304" pitchFamily="18" charset="0"/>
            </a:endParaRPr>
          </a:p>
        </p:txBody>
      </p:sp>
      <p:pic>
        <p:nvPicPr>
          <p:cNvPr id="19512" name="Picture 56">
            <a:extLst>
              <a:ext uri="{FF2B5EF4-FFF2-40B4-BE49-F238E27FC236}">
                <a16:creationId xmlns:a16="http://schemas.microsoft.com/office/drawing/2014/main" id="{7B621B60-3E3A-779E-C846-24428F0D277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90600" y="1524000"/>
            <a:ext cx="7239000" cy="3825875"/>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14128">
    <p:rand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62894"/>
                                        </p:tgtEl>
                                        <p:attrNameLst>
                                          <p:attrName>style.visibility</p:attrName>
                                        </p:attrNameLst>
                                      </p:cBhvr>
                                      <p:to>
                                        <p:strVal val="visible"/>
                                      </p:to>
                                    </p:set>
                                    <p:anim calcmode="lin" valueType="num">
                                      <p:cBhvr additive="base">
                                        <p:cTn id="7" dur="500" fill="hold"/>
                                        <p:tgtEl>
                                          <p:spTgt spid="162894"/>
                                        </p:tgtEl>
                                        <p:attrNameLst>
                                          <p:attrName>ppt_x</p:attrName>
                                        </p:attrNameLst>
                                      </p:cBhvr>
                                      <p:tavLst>
                                        <p:tav tm="0">
                                          <p:val>
                                            <p:strVal val="0-#ppt_w/2"/>
                                          </p:val>
                                        </p:tav>
                                        <p:tav tm="100000">
                                          <p:val>
                                            <p:strVal val="#ppt_x"/>
                                          </p:val>
                                        </p:tav>
                                      </p:tavLst>
                                    </p:anim>
                                    <p:anim calcmode="lin" valueType="num">
                                      <p:cBhvr additive="base">
                                        <p:cTn id="8" dur="500" fill="hold"/>
                                        <p:tgtEl>
                                          <p:spTgt spid="162894"/>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500"/>
                            </p:stCondLst>
                            <p:childTnLst>
                              <p:par>
                                <p:cTn id="10" presetID="2" presetClass="entr" presetSubtype="2" fill="hold" grpId="0" nodeType="afterEffect">
                                  <p:stCondLst>
                                    <p:cond delay="0"/>
                                  </p:stCondLst>
                                  <p:childTnLst>
                                    <p:set>
                                      <p:cBhvr>
                                        <p:cTn id="11" dur="1" fill="hold">
                                          <p:stCondLst>
                                            <p:cond delay="0"/>
                                          </p:stCondLst>
                                        </p:cTn>
                                        <p:tgtEl>
                                          <p:spTgt spid="162930"/>
                                        </p:tgtEl>
                                        <p:attrNameLst>
                                          <p:attrName>style.visibility</p:attrName>
                                        </p:attrNameLst>
                                      </p:cBhvr>
                                      <p:to>
                                        <p:strVal val="visible"/>
                                      </p:to>
                                    </p:set>
                                    <p:anim calcmode="lin" valueType="num">
                                      <p:cBhvr additive="base">
                                        <p:cTn id="12" dur="500" fill="hold"/>
                                        <p:tgtEl>
                                          <p:spTgt spid="162930"/>
                                        </p:tgtEl>
                                        <p:attrNameLst>
                                          <p:attrName>ppt_x</p:attrName>
                                        </p:attrNameLst>
                                      </p:cBhvr>
                                      <p:tavLst>
                                        <p:tav tm="0">
                                          <p:val>
                                            <p:strVal val="1+#ppt_w/2"/>
                                          </p:val>
                                        </p:tav>
                                        <p:tav tm="100000">
                                          <p:val>
                                            <p:strVal val="#ppt_x"/>
                                          </p:val>
                                        </p:tav>
                                      </p:tavLst>
                                    </p:anim>
                                    <p:anim calcmode="lin" valueType="num">
                                      <p:cBhvr additive="base">
                                        <p:cTn id="13" dur="500" fill="hold"/>
                                        <p:tgtEl>
                                          <p:spTgt spid="16293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2894" grpId="0" animBg="1" autoUpdateAnimBg="0"/>
      <p:bldP spid="162930" grpId="0" autoUpdateAnimBg="0"/>
    </p:bldLst>
  </p:timing>
</p:sld>
</file>

<file path=ppt/slides/slide15.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1506" name="Rectangle 35">
            <a:extLst>
              <a:ext uri="{FF2B5EF4-FFF2-40B4-BE49-F238E27FC236}">
                <a16:creationId xmlns:a16="http://schemas.microsoft.com/office/drawing/2014/main" id="{59AE9D81-AE5B-7114-2C24-F483CF23C58D}"/>
              </a:ext>
            </a:extLst>
          </p:cNvPr>
          <p:cNvSpPr>
            <a:spLocks noChangeArrowheads="1"/>
          </p:cNvSpPr>
          <p:nvPr/>
        </p:nvSpPr>
        <p:spPr bwMode="auto">
          <a:xfrm>
            <a:off x="0" y="533400"/>
            <a:ext cx="9144000" cy="925513"/>
          </a:xfrm>
          <a:prstGeom prst="rect">
            <a:avLst/>
          </a:prstGeom>
          <a:solidFill>
            <a:srgbClr val="000000"/>
          </a:solid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it-IT" altLang="it-IT" sz="1800">
                <a:solidFill>
                  <a:schemeClr val="bg1"/>
                </a:solidFill>
                <a:latin typeface="Verdana" panose="020B0604030504040204" pitchFamily="34" charset="0"/>
                <a:cs typeface="Times New Roman" panose="02020603050405020304" pitchFamily="18" charset="0"/>
              </a:rPr>
              <a:t>O quelle diciotto persone, sulle quali crollò la torre di Sìloe e le uccise, credete che fossero più colpevoli di tutti gli abitanti di Gerusalemme? No, io vi dico, ma se non vi convertite, perirete tutti allo stesso modo».</a:t>
            </a:r>
            <a:r>
              <a:rPr lang="it-IT" altLang="it-IT" sz="1800" i="1">
                <a:solidFill>
                  <a:schemeClr val="bg1"/>
                </a:solidFill>
                <a:latin typeface="Verdana" panose="020B0604030504040204" pitchFamily="34" charset="0"/>
                <a:cs typeface="Times New Roman" panose="02020603050405020304" pitchFamily="18" charset="0"/>
              </a:rPr>
              <a:t> (Lc 13, 4-5)</a:t>
            </a:r>
          </a:p>
        </p:txBody>
      </p:sp>
      <p:sp>
        <p:nvSpPr>
          <p:cNvPr id="21507" name="Rectangle 36">
            <a:extLst>
              <a:ext uri="{FF2B5EF4-FFF2-40B4-BE49-F238E27FC236}">
                <a16:creationId xmlns:a16="http://schemas.microsoft.com/office/drawing/2014/main" id="{8A0C63BA-A71D-9840-27BE-38ACA915B4A2}"/>
              </a:ext>
            </a:extLst>
          </p:cNvPr>
          <p:cNvSpPr>
            <a:spLocks noChangeArrowheads="1"/>
          </p:cNvSpPr>
          <p:nvPr/>
        </p:nvSpPr>
        <p:spPr bwMode="auto">
          <a:xfrm>
            <a:off x="0" y="5486400"/>
            <a:ext cx="9144000" cy="1190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en-US" altLang="it-IT" sz="1800">
                <a:solidFill>
                  <a:schemeClr val="bg1"/>
                </a:solidFill>
                <a:latin typeface="Verdana" panose="020B0604030504040204" pitchFamily="34" charset="0"/>
                <a:cs typeface="Times New Roman" panose="02020603050405020304" pitchFamily="18" charset="0"/>
              </a:rPr>
              <a:t>And those eighteen persons in Siloah who were crushed when the tower fell, do you think they were more guilty than all the others in Jerusalem? I tell you: no. But unless you change your ways, you will all perish as they did."</a:t>
            </a:r>
            <a:r>
              <a:rPr lang="en-US" altLang="it-IT" sz="1800" i="1">
                <a:solidFill>
                  <a:schemeClr val="bg1"/>
                </a:solidFill>
                <a:latin typeface="Verdana" panose="020B0604030504040204" pitchFamily="34" charset="0"/>
                <a:cs typeface="Times New Roman" panose="02020603050405020304" pitchFamily="18" charset="0"/>
              </a:rPr>
              <a:t> (Lk 13: 4-5)</a:t>
            </a:r>
            <a:endParaRPr lang="it-IT" altLang="it-IT" sz="1800" i="1">
              <a:solidFill>
                <a:schemeClr val="bg1"/>
              </a:solidFill>
              <a:latin typeface="Verdana" panose="020B0604030504040204" pitchFamily="34" charset="0"/>
              <a:cs typeface="Times New Roman" panose="02020603050405020304" pitchFamily="18" charset="0"/>
            </a:endParaRPr>
          </a:p>
        </p:txBody>
      </p:sp>
    </p:spTree>
  </p:cSld>
  <p:clrMapOvr>
    <a:masterClrMapping/>
  </p:clrMapOvr>
  <p:transition spd="med" advClick="0" advTm="15000">
    <p:random/>
  </p:transition>
</p:sld>
</file>

<file path=ppt/slides/slide16.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69986" name="Rectangle 2">
            <a:extLst>
              <a:ext uri="{FF2B5EF4-FFF2-40B4-BE49-F238E27FC236}">
                <a16:creationId xmlns:a16="http://schemas.microsoft.com/office/drawing/2014/main" id="{50ABC371-3659-A63C-1FF1-AF950B82A55A}"/>
              </a:ext>
            </a:extLst>
          </p:cNvPr>
          <p:cNvSpPr>
            <a:spLocks noGrp="1" noChangeArrowheads="1"/>
          </p:cNvSpPr>
          <p:nvPr>
            <p:ph type="title"/>
          </p:nvPr>
        </p:nvSpPr>
        <p:spPr>
          <a:xfrm>
            <a:off x="0" y="533400"/>
            <a:ext cx="9144000" cy="1143000"/>
          </a:xfrm>
          <a:solidFill>
            <a:srgbClr val="000000"/>
          </a:solidFill>
          <a:ln>
            <a:solidFill>
              <a:srgbClr val="000000"/>
            </a:solidFill>
            <a:miter lim="800000"/>
            <a:headEnd/>
            <a:tailEnd/>
          </a:ln>
        </p:spPr>
        <p:txBody>
          <a:bodyPr/>
          <a:lstStyle/>
          <a:p>
            <a:r>
              <a:rPr lang="it-IT" altLang="it-IT" sz="1800">
                <a:solidFill>
                  <a:schemeClr val="bg1"/>
                </a:solidFill>
                <a:latin typeface="Verdana" panose="020B0604030504040204" pitchFamily="34" charset="0"/>
                <a:cs typeface="Times New Roman" panose="02020603050405020304" pitchFamily="18" charset="0"/>
              </a:rPr>
              <a:t>Diceva anche questa parabola: </a:t>
            </a:r>
            <a:r>
              <a:rPr lang="it-IT" altLang="it-IT" sz="1800">
                <a:solidFill>
                  <a:schemeClr val="bg1"/>
                </a:solidFill>
                <a:cs typeface="Times New Roman" panose="02020603050405020304" pitchFamily="18" charset="0"/>
              </a:rPr>
              <a:t>«</a:t>
            </a:r>
            <a:r>
              <a:rPr lang="it-IT" altLang="it-IT" sz="1800">
                <a:solidFill>
                  <a:schemeClr val="bg1"/>
                </a:solidFill>
                <a:latin typeface="Verdana" panose="020B0604030504040204" pitchFamily="34" charset="0"/>
                <a:cs typeface="Times New Roman" panose="02020603050405020304" pitchFamily="18" charset="0"/>
              </a:rPr>
              <a:t>Un tale aveva piantato un albero di fichi nella sua vigna e venne a cercarvi frutti, ma non ne trovò. Allora disse al vignaiolo: </a:t>
            </a:r>
            <a:r>
              <a:rPr lang="it-IT" altLang="it-IT" sz="1800">
                <a:solidFill>
                  <a:schemeClr val="bg1"/>
                </a:solidFill>
                <a:cs typeface="Times New Roman" panose="02020603050405020304" pitchFamily="18" charset="0"/>
              </a:rPr>
              <a:t>“</a:t>
            </a:r>
            <a:r>
              <a:rPr lang="it-IT" altLang="it-IT" sz="1800">
                <a:solidFill>
                  <a:schemeClr val="bg1"/>
                </a:solidFill>
                <a:latin typeface="Verdana" panose="020B0604030504040204" pitchFamily="34" charset="0"/>
                <a:cs typeface="Times New Roman" panose="02020603050405020304" pitchFamily="18" charset="0"/>
              </a:rPr>
              <a:t>Ecco, sono tre anni che vengo a cercare frutti su quest</a:t>
            </a:r>
            <a:r>
              <a:rPr lang="it-IT" altLang="it-IT" sz="1800">
                <a:solidFill>
                  <a:schemeClr val="bg1"/>
                </a:solidFill>
                <a:cs typeface="Times New Roman" panose="02020603050405020304" pitchFamily="18" charset="0"/>
              </a:rPr>
              <a:t>’</a:t>
            </a:r>
            <a:r>
              <a:rPr lang="it-IT" altLang="it-IT" sz="1800">
                <a:solidFill>
                  <a:schemeClr val="bg1"/>
                </a:solidFill>
                <a:latin typeface="Verdana" panose="020B0604030504040204" pitchFamily="34" charset="0"/>
                <a:cs typeface="Times New Roman" panose="02020603050405020304" pitchFamily="18" charset="0"/>
              </a:rPr>
              <a:t>albero, ma non ne trovo.</a:t>
            </a:r>
            <a:r>
              <a:rPr lang="it-IT" altLang="it-IT" sz="1800" i="1">
                <a:solidFill>
                  <a:schemeClr val="bg1"/>
                </a:solidFill>
                <a:latin typeface="Verdana" panose="020B0604030504040204" pitchFamily="34" charset="0"/>
                <a:cs typeface="Times New Roman" panose="02020603050405020304" pitchFamily="18" charset="0"/>
              </a:rPr>
              <a:t> (Lc 13, 6-7a)</a:t>
            </a:r>
          </a:p>
        </p:txBody>
      </p:sp>
      <p:sp>
        <p:nvSpPr>
          <p:cNvPr id="169988" name="Rectangle 4">
            <a:extLst>
              <a:ext uri="{FF2B5EF4-FFF2-40B4-BE49-F238E27FC236}">
                <a16:creationId xmlns:a16="http://schemas.microsoft.com/office/drawing/2014/main" id="{FFD7662C-DE7A-B3D7-79C2-84E6F68E452F}"/>
              </a:ext>
            </a:extLst>
          </p:cNvPr>
          <p:cNvSpPr>
            <a:spLocks noChangeArrowheads="1"/>
          </p:cNvSpPr>
          <p:nvPr/>
        </p:nvSpPr>
        <p:spPr bwMode="auto">
          <a:xfrm>
            <a:off x="0" y="5257800"/>
            <a:ext cx="9144000" cy="1190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it-IT" sz="1800">
                <a:solidFill>
                  <a:schemeClr val="bg1"/>
                </a:solidFill>
                <a:latin typeface="Verdana" panose="020B0604030504040204" pitchFamily="34" charset="0"/>
                <a:cs typeface="Times New Roman" panose="02020603050405020304" pitchFamily="18" charset="0"/>
              </a:rPr>
              <a:t>And Jesus continued with this story, "A man had a fig tree growing in his vineyard and he came looking for fruit on it, but found none. Then he said to the gardener: 'Look here, for three years now I have been looking for figs on this tree</a:t>
            </a:r>
            <a:r>
              <a:rPr lang="en-US" altLang="it-IT" sz="1800" i="1">
                <a:solidFill>
                  <a:schemeClr val="bg1"/>
                </a:solidFill>
                <a:latin typeface="Verdana" panose="020B0604030504040204" pitchFamily="34" charset="0"/>
                <a:cs typeface="Times New Roman" panose="02020603050405020304" pitchFamily="18" charset="0"/>
              </a:rPr>
              <a:t> (Lk 13: 6-7a)</a:t>
            </a:r>
            <a:endParaRPr lang="it-IT" altLang="it-IT" sz="1800" i="1">
              <a:solidFill>
                <a:schemeClr val="bg1"/>
              </a:solidFill>
              <a:latin typeface="Verdana" panose="020B0604030504040204" pitchFamily="34" charset="0"/>
              <a:cs typeface="Times New Roman" panose="02020603050405020304" pitchFamily="18" charset="0"/>
            </a:endParaRPr>
          </a:p>
        </p:txBody>
      </p:sp>
    </p:spTree>
  </p:cSld>
  <p:clrMapOvr>
    <a:masterClrMapping/>
  </p:clrMapOvr>
  <p:transition spd="med" advClick="0" advTm="15000">
    <p:random/>
  </p:transition>
</p:sld>
</file>

<file path=ppt/slides/slide17.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80226" name="Rectangle 2">
            <a:extLst>
              <a:ext uri="{FF2B5EF4-FFF2-40B4-BE49-F238E27FC236}">
                <a16:creationId xmlns:a16="http://schemas.microsoft.com/office/drawing/2014/main" id="{5B7046DC-C81D-7982-841C-3C5F12F49D2D}"/>
              </a:ext>
            </a:extLst>
          </p:cNvPr>
          <p:cNvSpPr>
            <a:spLocks noGrp="1" noChangeArrowheads="1"/>
          </p:cNvSpPr>
          <p:nvPr>
            <p:ph type="title"/>
          </p:nvPr>
        </p:nvSpPr>
        <p:spPr>
          <a:xfrm>
            <a:off x="0" y="457200"/>
            <a:ext cx="9144000" cy="1143000"/>
          </a:xfrm>
          <a:solidFill>
            <a:srgbClr val="000000"/>
          </a:solidFill>
          <a:ln>
            <a:solidFill>
              <a:srgbClr val="000000"/>
            </a:solidFill>
            <a:miter lim="800000"/>
            <a:headEnd/>
            <a:tailEnd/>
          </a:ln>
        </p:spPr>
        <p:txBody>
          <a:bodyPr/>
          <a:lstStyle/>
          <a:p>
            <a:r>
              <a:rPr lang="it-IT" altLang="it-IT" sz="1800">
                <a:solidFill>
                  <a:schemeClr val="bg1"/>
                </a:solidFill>
                <a:latin typeface="Verdana" panose="020B0604030504040204" pitchFamily="34" charset="0"/>
                <a:cs typeface="Times New Roman" panose="02020603050405020304" pitchFamily="18" charset="0"/>
              </a:rPr>
              <a:t>Tàglialo dunque! Perché deve sfruttare il terreno?”. Ma quello gli rispose: “Padrone, lascialo ancora quest’anno, finché gli avrò zappato attorno e avrò messo il concime.  Vedremo se porterà frutti per l’avvenire; se no, lo taglierai”». </a:t>
            </a:r>
            <a:r>
              <a:rPr lang="it-IT" altLang="it-IT" sz="1800" i="1">
                <a:solidFill>
                  <a:schemeClr val="bg1"/>
                </a:solidFill>
                <a:latin typeface="Verdana" panose="020B0604030504040204" pitchFamily="34" charset="0"/>
                <a:cs typeface="Times New Roman" panose="02020603050405020304" pitchFamily="18" charset="0"/>
              </a:rPr>
              <a:t>(Lc 13, 7b-9)</a:t>
            </a:r>
            <a:endParaRPr lang="it-IT" altLang="it-IT" sz="1800">
              <a:solidFill>
                <a:schemeClr val="bg1"/>
              </a:solidFill>
              <a:latin typeface="Verdana" panose="020B0604030504040204" pitchFamily="34" charset="0"/>
              <a:cs typeface="Times New Roman" panose="02020603050405020304" pitchFamily="18" charset="0"/>
            </a:endParaRPr>
          </a:p>
        </p:txBody>
      </p:sp>
      <p:sp>
        <p:nvSpPr>
          <p:cNvPr id="180228" name="Rectangle 4">
            <a:extLst>
              <a:ext uri="{FF2B5EF4-FFF2-40B4-BE49-F238E27FC236}">
                <a16:creationId xmlns:a16="http://schemas.microsoft.com/office/drawing/2014/main" id="{5383997E-CBA2-E74F-40C6-E43EC976D542}"/>
              </a:ext>
            </a:extLst>
          </p:cNvPr>
          <p:cNvSpPr>
            <a:spLocks noChangeArrowheads="1"/>
          </p:cNvSpPr>
          <p:nvPr/>
        </p:nvSpPr>
        <p:spPr bwMode="auto">
          <a:xfrm>
            <a:off x="0" y="5257800"/>
            <a:ext cx="9144000" cy="1190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it-IT" sz="1800">
                <a:solidFill>
                  <a:schemeClr val="bg1"/>
                </a:solidFill>
                <a:latin typeface="Verdana" panose="020B0604030504040204" pitchFamily="34" charset="0"/>
                <a:cs typeface="Times New Roman" panose="02020603050405020304" pitchFamily="18" charset="0"/>
              </a:rPr>
              <a:t>and I have found none. Cut it down, why should it use up the ground?' The gardener replied: 'Leave it one more year, so that I may dig around it and add some fertilizer; and perhaps it will bear fruit from now on. But if it doesn't, you can cut it down."</a:t>
            </a:r>
            <a:r>
              <a:rPr lang="en-US" altLang="it-IT" sz="1800" i="1">
                <a:solidFill>
                  <a:schemeClr val="bg1"/>
                </a:solidFill>
                <a:latin typeface="Verdana" panose="020B0604030504040204" pitchFamily="34" charset="0"/>
                <a:cs typeface="Times New Roman" panose="02020603050405020304" pitchFamily="18" charset="0"/>
              </a:rPr>
              <a:t> </a:t>
            </a:r>
            <a:r>
              <a:rPr lang="it-IT" altLang="it-IT" sz="1800" i="1">
                <a:solidFill>
                  <a:schemeClr val="bg1"/>
                </a:solidFill>
                <a:latin typeface="Verdana" panose="020B0604030504040204" pitchFamily="34" charset="0"/>
                <a:cs typeface="Times New Roman" panose="02020603050405020304" pitchFamily="18" charset="0"/>
              </a:rPr>
              <a:t>(Lk 13: 7b-9)</a:t>
            </a:r>
          </a:p>
        </p:txBody>
      </p:sp>
    </p:spTree>
  </p:cSld>
  <p:clrMapOvr>
    <a:masterClrMapping/>
  </p:clrMapOvr>
  <p:transition spd="med" advClick="0" advTm="15000">
    <p:random/>
  </p:transition>
</p:sld>
</file>

<file path=ppt/slides/slide18.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pic>
        <p:nvPicPr>
          <p:cNvPr id="93191" name="Picture 7">
            <a:extLst>
              <a:ext uri="{FF2B5EF4-FFF2-40B4-BE49-F238E27FC236}">
                <a16:creationId xmlns:a16="http://schemas.microsoft.com/office/drawing/2014/main" id="{DCE79873-F374-03A9-441E-776A6A5000C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352800" y="2438400"/>
            <a:ext cx="2286000" cy="41910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25000">
    <p:random/>
  </p:transition>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9700" name="Rectangle 36">
            <a:extLst>
              <a:ext uri="{FF2B5EF4-FFF2-40B4-BE49-F238E27FC236}">
                <a16:creationId xmlns:a16="http://schemas.microsoft.com/office/drawing/2014/main" id="{D92814AC-7A71-081F-AF77-62D26CC18F7F}"/>
              </a:ext>
            </a:extLst>
          </p:cNvPr>
          <p:cNvSpPr>
            <a:spLocks noChangeArrowheads="1"/>
          </p:cNvSpPr>
          <p:nvPr/>
        </p:nvSpPr>
        <p:spPr bwMode="auto">
          <a:xfrm>
            <a:off x="0" y="2895600"/>
            <a:ext cx="9144000" cy="609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r>
              <a:rPr lang="it-IT" altLang="it-IT" sz="1000" b="1">
                <a:solidFill>
                  <a:srgbClr val="000000"/>
                </a:solidFill>
                <a:cs typeface="Arial" panose="020B0604020202020204" pitchFamily="34" charset="0"/>
              </a:rPr>
              <a:t>                                                                            </a:t>
            </a:r>
          </a:p>
          <a:p>
            <a:pPr>
              <a:spcBef>
                <a:spcPct val="0"/>
              </a:spcBef>
              <a:buFontTx/>
              <a:buNone/>
            </a:pPr>
            <a:endParaRPr lang="it-IT" altLang="it-IT" sz="2400"/>
          </a:p>
        </p:txBody>
      </p:sp>
      <p:sp>
        <p:nvSpPr>
          <p:cNvPr id="29701" name="Rectangle 37">
            <a:extLst>
              <a:ext uri="{FF2B5EF4-FFF2-40B4-BE49-F238E27FC236}">
                <a16:creationId xmlns:a16="http://schemas.microsoft.com/office/drawing/2014/main" id="{58540AC5-5901-03B9-38A2-D1F89F2CEA31}"/>
              </a:ext>
            </a:extLst>
          </p:cNvPr>
          <p:cNvSpPr>
            <a:spLocks noChangeArrowheads="1"/>
          </p:cNvSpPr>
          <p:nvPr/>
        </p:nvSpPr>
        <p:spPr bwMode="auto">
          <a:xfrm>
            <a:off x="0" y="35052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endParaRPr lang="it-IT" altLang="it-IT" sz="2400">
              <a:solidFill>
                <a:srgbClr val="580000"/>
              </a:solidFill>
              <a:latin typeface="Comic Sans MS" panose="030F0702030302020204" pitchFamily="66" charset="0"/>
            </a:endParaRPr>
          </a:p>
        </p:txBody>
      </p:sp>
      <p:sp>
        <p:nvSpPr>
          <p:cNvPr id="29702" name="Rectangle 38">
            <a:extLst>
              <a:ext uri="{FF2B5EF4-FFF2-40B4-BE49-F238E27FC236}">
                <a16:creationId xmlns:a16="http://schemas.microsoft.com/office/drawing/2014/main" id="{587177AB-7EE6-8F93-4EC9-C2B9CE8C9A13}"/>
              </a:ext>
            </a:extLst>
          </p:cNvPr>
          <p:cNvSpPr>
            <a:spLocks noChangeArrowheads="1"/>
          </p:cNvSpPr>
          <p:nvPr/>
        </p:nvSpPr>
        <p:spPr bwMode="auto">
          <a:xfrm>
            <a:off x="80790" y="1124744"/>
            <a:ext cx="9144000" cy="59647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buNone/>
            </a:pPr>
            <a:r>
              <a:rPr lang="it-IT" sz="1800" dirty="0">
                <a:solidFill>
                  <a:srgbClr val="000000"/>
                </a:solidFill>
                <a:effectLst/>
                <a:latin typeface="Verdana" panose="020B0604030504040204" pitchFamily="34" charset="0"/>
                <a:ea typeface="Times New Roman" panose="02020603050405020304" pitchFamily="18" charset="0"/>
                <a:cs typeface="Open Sans" panose="020B0606030504020204" pitchFamily="34" charset="0"/>
              </a:rPr>
              <a:t>                                 </a:t>
            </a:r>
            <a:r>
              <a:rPr lang="it-IT" sz="1800"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Cronaca dolente, di disgrazie e di massacri. Dio dove 	            eri quel giorno? Quando la mia bambina è stata investita, 	            dov'eri? Quando il mio piccolo è volato via dalla mia casa, da questa terra, come una colomba dall'arca, dove guardavi? </a:t>
            </a:r>
          </a:p>
          <a:p>
            <a:pPr>
              <a:buNone/>
            </a:pPr>
            <a:endParaRPr lang="it-IT" sz="1200" dirty="0">
              <a:solidFill>
                <a:srgbClr val="000000"/>
              </a:solidFill>
              <a:effectLst/>
              <a:latin typeface="Verdana" panose="020B0604030504040204" pitchFamily="34" charset="0"/>
              <a:ea typeface="Verdana" panose="020B0604030504040204" pitchFamily="34" charset="0"/>
              <a:cs typeface="Open Sans" panose="020B0606030504020204" pitchFamily="34" charset="0"/>
            </a:endParaRPr>
          </a:p>
          <a:p>
            <a:pPr>
              <a:buNone/>
            </a:pPr>
            <a:r>
              <a:rPr lang="it-IT" sz="1800" dirty="0">
                <a:solidFill>
                  <a:srgbClr val="000000"/>
                </a:solidFill>
                <a:latin typeface="Verdana" panose="020B0604030504040204" pitchFamily="34" charset="0"/>
                <a:ea typeface="Verdana" panose="020B0604030504040204" pitchFamily="34" charset="0"/>
                <a:cs typeface="Open Sans" panose="020B0606030504020204" pitchFamily="34" charset="0"/>
              </a:rPr>
              <a:t>   </a:t>
            </a:r>
            <a:r>
              <a:rPr lang="it-IT" sz="1800"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Dio era lì, e moriva nella tua bambina; era là in quel giorno dell'eccidio dei Galilei nel tempio; ma non come arma, bensì come il primo a subire violenza, il primo dei trafitti, sta accanto alle infinite croci del mondo dove il Figlio di Dio è ancora crocifisso in infiniti figli di Dio. E non ha altra risposta al pianto del mondo che il primo vagito dell'Alleluya pasquale.</a:t>
            </a:r>
            <a:endParaRPr lang="it-IT" sz="1800" dirty="0">
              <a:effectLst/>
              <a:latin typeface="Verdana" panose="020B0604030504040204" pitchFamily="34" charset="0"/>
              <a:ea typeface="Verdana" panose="020B0604030504040204" pitchFamily="34" charset="0"/>
            </a:endParaRPr>
          </a:p>
          <a:p>
            <a:pPr>
              <a:buNone/>
            </a:pPr>
            <a:r>
              <a:rPr lang="it-IT" sz="1800"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   Se non vi convertirete, perirete tutti. Non è una minaccia, non è una pistola puntata alla tempia dell'umanità. È un lamento, una supplica: convertitevi, invertite la direzione di marcia: nella politica amorale, nell'economia che uccide, nell'ecologia irrisa, nella finanza padrona, nel porre fiducia nelle armi, nell'alzare muri. </a:t>
            </a:r>
          </a:p>
          <a:p>
            <a:pPr>
              <a:buNone/>
            </a:pPr>
            <a:r>
              <a:rPr lang="it-IT" sz="1800" dirty="0">
                <a:solidFill>
                  <a:srgbClr val="000000"/>
                </a:solidFill>
                <a:latin typeface="Verdana" panose="020B0604030504040204" pitchFamily="34" charset="0"/>
                <a:ea typeface="Verdana" panose="020B0604030504040204" pitchFamily="34" charset="0"/>
                <a:cs typeface="Open Sans" panose="020B0606030504020204" pitchFamily="34" charset="0"/>
              </a:rPr>
              <a:t>   </a:t>
            </a:r>
            <a:r>
              <a:rPr lang="it-IT" sz="1800"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Cambiate mentalità, onesti tutti anche nelle piccole cose, e liberi e limpidi e generosi: perché questo nostro Titanic sta andando a finire diritto contro un iceberg gigantesco.</a:t>
            </a:r>
          </a:p>
          <a:p>
            <a:pPr>
              <a:buNone/>
            </a:pPr>
            <a:endParaRPr lang="it-IT" sz="1200" dirty="0">
              <a:effectLst/>
              <a:latin typeface="Verdana" panose="020B0604030504040204" pitchFamily="34" charset="0"/>
              <a:ea typeface="Verdana" panose="020B0604030504040204" pitchFamily="34" charset="0"/>
            </a:endParaRPr>
          </a:p>
          <a:p>
            <a:pPr>
              <a:buNone/>
            </a:pPr>
            <a:r>
              <a:rPr lang="it-IT" sz="1800"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   Convertitevi, altrimenti perirete tutti. </a:t>
            </a:r>
            <a:endParaRPr lang="it-IT" altLang="it-IT" sz="1800" dirty="0">
              <a:solidFill>
                <a:srgbClr val="000000"/>
              </a:solidFill>
              <a:latin typeface="Verdana" panose="020B0604030504040204" pitchFamily="34" charset="0"/>
              <a:ea typeface="Verdana" panose="020B0604030504040204" pitchFamily="34" charset="0"/>
              <a:cs typeface="Arial" panose="020B0604020202020204" pitchFamily="34" charset="0"/>
            </a:endParaRPr>
          </a:p>
        </p:txBody>
      </p:sp>
      <p:sp>
        <p:nvSpPr>
          <p:cNvPr id="29703" name="Rectangle 39">
            <a:extLst>
              <a:ext uri="{FF2B5EF4-FFF2-40B4-BE49-F238E27FC236}">
                <a16:creationId xmlns:a16="http://schemas.microsoft.com/office/drawing/2014/main" id="{29D09BF8-A893-41E2-84F9-E81AC0F9A5F1}"/>
              </a:ext>
            </a:extLst>
          </p:cNvPr>
          <p:cNvSpPr>
            <a:spLocks noChangeArrowheads="1"/>
          </p:cNvSpPr>
          <p:nvPr/>
        </p:nvSpPr>
        <p:spPr bwMode="auto">
          <a:xfrm>
            <a:off x="0" y="48768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endParaRPr lang="it-IT" altLang="it-IT" sz="2400">
              <a:solidFill>
                <a:srgbClr val="580000"/>
              </a:solidFill>
              <a:latin typeface="Comic Sans MS" panose="030F0702030302020204" pitchFamily="66" charset="0"/>
            </a:endParaRPr>
          </a:p>
        </p:txBody>
      </p:sp>
      <p:sp>
        <p:nvSpPr>
          <p:cNvPr id="29706" name="Rectangle 10">
            <a:extLst>
              <a:ext uri="{FF2B5EF4-FFF2-40B4-BE49-F238E27FC236}">
                <a16:creationId xmlns:a16="http://schemas.microsoft.com/office/drawing/2014/main" id="{3B499405-EF2B-7D5E-1ABC-BF106A0D8788}"/>
              </a:ext>
            </a:extLst>
          </p:cNvPr>
          <p:cNvSpPr>
            <a:spLocks noChangeArrowheads="1"/>
          </p:cNvSpPr>
          <p:nvPr/>
        </p:nvSpPr>
        <p:spPr bwMode="auto">
          <a:xfrm>
            <a:off x="1768261" y="363789"/>
            <a:ext cx="7467600"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r>
              <a:rPr lang="it-IT" sz="1800" b="1" kern="1800" dirty="0">
                <a:solidFill>
                  <a:srgbClr val="000000"/>
                </a:solidFill>
                <a:effectLst/>
                <a:latin typeface="Verdana" panose="020B0604030504040204" pitchFamily="34" charset="0"/>
                <a:ea typeface="Times New Roman" panose="02020603050405020304" pitchFamily="18" charset="0"/>
                <a:cs typeface="Open Sans" panose="020B0606030504020204" pitchFamily="34" charset="0"/>
              </a:rPr>
              <a:t>La supplica del Signore: convertitevi o perirete </a:t>
            </a:r>
          </a:p>
          <a:p>
            <a:pPr eaLnBrk="1" hangingPunct="1"/>
            <a:r>
              <a:rPr lang="it-IT" altLang="it-IT" sz="1800" i="1" dirty="0">
                <a:solidFill>
                  <a:srgbClr val="000000"/>
                </a:solidFill>
                <a:latin typeface="Verdana" panose="020B0604030504040204" pitchFamily="34" charset="0"/>
                <a:cs typeface="Arial" panose="020B0604020202020204" pitchFamily="34" charset="0"/>
              </a:rPr>
              <a:t>Lc 13, 1-9 </a:t>
            </a:r>
            <a:r>
              <a:rPr lang="en-US" altLang="it-IT" sz="1800" i="1" dirty="0">
                <a:solidFill>
                  <a:srgbClr val="990033"/>
                </a:solidFill>
                <a:cs typeface="Arial" panose="020B0604020202020204" pitchFamily="34" charset="0"/>
              </a:rPr>
              <a:t>(</a:t>
            </a:r>
            <a:r>
              <a:rPr lang="en-US" altLang="it-IT" sz="1800" i="1" dirty="0" err="1">
                <a:solidFill>
                  <a:srgbClr val="990033"/>
                </a:solidFill>
                <a:cs typeface="Arial" panose="020B0604020202020204" pitchFamily="34" charset="0"/>
              </a:rPr>
              <a:t>commento</a:t>
            </a:r>
            <a:r>
              <a:rPr lang="en-US" altLang="it-IT" sz="1800" i="1" dirty="0">
                <a:solidFill>
                  <a:srgbClr val="990033"/>
                </a:solidFill>
                <a:cs typeface="Arial" panose="020B0604020202020204" pitchFamily="34" charset="0"/>
              </a:rPr>
              <a:t> di padre Ermes Ronchi)</a:t>
            </a:r>
            <a:endParaRPr lang="it-IT" altLang="it-IT" sz="1800" i="1" dirty="0">
              <a:solidFill>
                <a:srgbClr val="990033"/>
              </a:solidFill>
              <a:cs typeface="Arial" panose="020B0604020202020204" pitchFamily="34" charset="0"/>
            </a:endParaRPr>
          </a:p>
        </p:txBody>
      </p:sp>
      <p:sp>
        <p:nvSpPr>
          <p:cNvPr id="29707" name="Rectangle 11">
            <a:extLst>
              <a:ext uri="{FF2B5EF4-FFF2-40B4-BE49-F238E27FC236}">
                <a16:creationId xmlns:a16="http://schemas.microsoft.com/office/drawing/2014/main" id="{32F24CBA-E863-6A0F-7E61-B52669B2C8FE}"/>
              </a:ext>
            </a:extLst>
          </p:cNvPr>
          <p:cNvSpPr>
            <a:spLocks noChangeArrowheads="1"/>
          </p:cNvSpPr>
          <p:nvPr/>
        </p:nvSpPr>
        <p:spPr bwMode="auto">
          <a:xfrm>
            <a:off x="0" y="4329113"/>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it-IT"/>
          </a:p>
        </p:txBody>
      </p:sp>
      <p:pic>
        <p:nvPicPr>
          <p:cNvPr id="3" name="Immagine 2">
            <a:extLst>
              <a:ext uri="{FF2B5EF4-FFF2-40B4-BE49-F238E27FC236}">
                <a16:creationId xmlns:a16="http://schemas.microsoft.com/office/drawing/2014/main" id="{EAFA1D1F-E92A-631C-76F2-6180299F19F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4313" y="111250"/>
            <a:ext cx="1898922" cy="1898922"/>
          </a:xfrm>
          <a:prstGeom prst="rect">
            <a:avLst/>
          </a:prstGeom>
        </p:spPr>
      </p:pic>
    </p:spTree>
  </p:cSld>
  <p:clrMapOvr>
    <a:masterClrMapping/>
  </p:clrMapOvr>
  <p:transition spd="med" advClick="0" advTm="80000">
    <p:random/>
  </p:transition>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5122" name="Rectangle 5">
            <a:extLst>
              <a:ext uri="{FF2B5EF4-FFF2-40B4-BE49-F238E27FC236}">
                <a16:creationId xmlns:a16="http://schemas.microsoft.com/office/drawing/2014/main" id="{EAA5FBA0-AD56-609D-57A6-741091B47797}"/>
              </a:ext>
            </a:extLst>
          </p:cNvPr>
          <p:cNvSpPr>
            <a:spLocks noChangeArrowheads="1"/>
          </p:cNvSpPr>
          <p:nvPr/>
        </p:nvSpPr>
        <p:spPr bwMode="auto">
          <a:xfrm>
            <a:off x="1066800" y="1143000"/>
            <a:ext cx="34290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50000"/>
              </a:spcBef>
              <a:buFontTx/>
              <a:buNone/>
            </a:pPr>
            <a:r>
              <a:rPr lang="it-IT" altLang="it-IT" sz="1800">
                <a:solidFill>
                  <a:srgbClr val="820000"/>
                </a:solidFill>
                <a:latin typeface="Verdana" panose="020B0604030504040204" pitchFamily="34" charset="0"/>
                <a:cs typeface="Times New Roman" panose="02020603050405020304" pitchFamily="18" charset="0"/>
              </a:rPr>
              <a:t> ESODO</a:t>
            </a:r>
          </a:p>
        </p:txBody>
      </p:sp>
      <p:sp>
        <p:nvSpPr>
          <p:cNvPr id="5123" name="Rectangle 157">
            <a:extLst>
              <a:ext uri="{FF2B5EF4-FFF2-40B4-BE49-F238E27FC236}">
                <a16:creationId xmlns:a16="http://schemas.microsoft.com/office/drawing/2014/main" id="{0E0C7E14-02F6-4DAB-FFB3-966B5E31B513}"/>
              </a:ext>
            </a:extLst>
          </p:cNvPr>
          <p:cNvSpPr>
            <a:spLocks noChangeArrowheads="1"/>
          </p:cNvSpPr>
          <p:nvPr/>
        </p:nvSpPr>
        <p:spPr bwMode="auto">
          <a:xfrm>
            <a:off x="1295400" y="1447800"/>
            <a:ext cx="3352800" cy="2289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r>
              <a:rPr lang="it-IT" altLang="it-IT" sz="1800">
                <a:solidFill>
                  <a:srgbClr val="000000"/>
                </a:solidFill>
                <a:latin typeface="Verdana" panose="020B0604030504040204" pitchFamily="34" charset="0"/>
                <a:cs typeface="Times New Roman" panose="02020603050405020304" pitchFamily="18" charset="0"/>
              </a:rPr>
              <a:t>    In quei giorni, mentre Mosè stava pascolando il gregge di Ietro, suo suocero, sacerdote di Madian, condusse il bestiame oltre il deserto e arrivò al monte di Dio, l’Oreb.</a:t>
            </a:r>
            <a:r>
              <a:rPr lang="it-IT" altLang="it-IT" sz="1800" i="1">
                <a:solidFill>
                  <a:srgbClr val="000000"/>
                </a:solidFill>
                <a:latin typeface="Verdana" panose="020B0604030504040204" pitchFamily="34" charset="0"/>
                <a:cs typeface="Times New Roman" panose="02020603050405020304" pitchFamily="18" charset="0"/>
              </a:rPr>
              <a:t> (Es 3, 1)</a:t>
            </a:r>
          </a:p>
        </p:txBody>
      </p:sp>
      <p:sp>
        <p:nvSpPr>
          <p:cNvPr id="5124" name="Rectangle 158">
            <a:extLst>
              <a:ext uri="{FF2B5EF4-FFF2-40B4-BE49-F238E27FC236}">
                <a16:creationId xmlns:a16="http://schemas.microsoft.com/office/drawing/2014/main" id="{36868D24-50DF-30BF-130C-04B4FD72376C}"/>
              </a:ext>
            </a:extLst>
          </p:cNvPr>
          <p:cNvSpPr>
            <a:spLocks noChangeArrowheads="1"/>
          </p:cNvSpPr>
          <p:nvPr/>
        </p:nvSpPr>
        <p:spPr bwMode="auto">
          <a:xfrm>
            <a:off x="4572000" y="1524000"/>
            <a:ext cx="3581400" cy="20145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fontAlgn="t" hangingPunct="1">
              <a:spcBef>
                <a:spcPct val="0"/>
              </a:spcBef>
              <a:buFontTx/>
              <a:buNone/>
            </a:pPr>
            <a:r>
              <a:rPr lang="en-GB" altLang="it-IT" sz="1800">
                <a:solidFill>
                  <a:srgbClr val="000000"/>
                </a:solidFill>
                <a:latin typeface="Verdana" panose="020B0604030504040204" pitchFamily="34" charset="0"/>
                <a:cs typeface="Tahoma" panose="020B0604030504040204" pitchFamily="34" charset="0"/>
              </a:rPr>
              <a:t>    </a:t>
            </a:r>
            <a:r>
              <a:rPr lang="en-US" altLang="it-IT" sz="1800">
                <a:solidFill>
                  <a:srgbClr val="000000"/>
                </a:solidFill>
                <a:latin typeface="Verdana" panose="020B0604030504040204" pitchFamily="34" charset="0"/>
                <a:cs typeface="Times New Roman" panose="02020603050405020304" pitchFamily="18" charset="0"/>
              </a:rPr>
              <a:t>Moses pastured the sheep of Jethro his father-in-law, priest of Midian. One day he led the flock to the far side of the desert and came to Horeb, the Mountain of God.</a:t>
            </a:r>
            <a:r>
              <a:rPr lang="en-US" altLang="it-IT" sz="1800" i="1">
                <a:solidFill>
                  <a:srgbClr val="000000"/>
                </a:solidFill>
                <a:latin typeface="Verdana" panose="020B0604030504040204" pitchFamily="34" charset="0"/>
                <a:cs typeface="Times New Roman" panose="02020603050405020304" pitchFamily="18" charset="0"/>
              </a:rPr>
              <a:t> (Ex 3: 1)</a:t>
            </a:r>
            <a:endParaRPr lang="it-IT" altLang="it-IT" sz="1800" i="1">
              <a:solidFill>
                <a:srgbClr val="000000"/>
              </a:solidFill>
              <a:latin typeface="Verdana" panose="020B0604030504040204" pitchFamily="34" charset="0"/>
              <a:cs typeface="Times New Roman" panose="02020603050405020304" pitchFamily="18" charset="0"/>
            </a:endParaRPr>
          </a:p>
        </p:txBody>
      </p:sp>
      <p:sp>
        <p:nvSpPr>
          <p:cNvPr id="5125" name="Rectangle 189">
            <a:extLst>
              <a:ext uri="{FF2B5EF4-FFF2-40B4-BE49-F238E27FC236}">
                <a16:creationId xmlns:a16="http://schemas.microsoft.com/office/drawing/2014/main" id="{D00BEBC3-7E38-5B2D-6953-C64CBC56D009}"/>
              </a:ext>
            </a:extLst>
          </p:cNvPr>
          <p:cNvSpPr>
            <a:spLocks noChangeArrowheads="1"/>
          </p:cNvSpPr>
          <p:nvPr/>
        </p:nvSpPr>
        <p:spPr bwMode="auto">
          <a:xfrm>
            <a:off x="4648200" y="1143000"/>
            <a:ext cx="31242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it-IT" altLang="it-IT" sz="1800">
                <a:solidFill>
                  <a:srgbClr val="600020"/>
                </a:solidFill>
                <a:latin typeface="Verdana" panose="020B0604030504040204" pitchFamily="34" charset="0"/>
                <a:cs typeface="Times New Roman" panose="02020603050405020304" pitchFamily="18" charset="0"/>
              </a:rPr>
              <a:t>EXODUS</a:t>
            </a:r>
          </a:p>
        </p:txBody>
      </p:sp>
      <p:sp>
        <p:nvSpPr>
          <p:cNvPr id="327031" name="Rectangle 375">
            <a:extLst>
              <a:ext uri="{FF2B5EF4-FFF2-40B4-BE49-F238E27FC236}">
                <a16:creationId xmlns:a16="http://schemas.microsoft.com/office/drawing/2014/main" id="{679544A7-58DD-EC38-4CA6-C3D93B7CB10D}"/>
              </a:ext>
            </a:extLst>
          </p:cNvPr>
          <p:cNvSpPr>
            <a:spLocks noChangeArrowheads="1"/>
          </p:cNvSpPr>
          <p:nvPr/>
        </p:nvSpPr>
        <p:spPr bwMode="auto">
          <a:xfrm>
            <a:off x="838200" y="0"/>
            <a:ext cx="7848600" cy="923925"/>
          </a:xfrm>
          <a:prstGeom prst="rect">
            <a:avLst/>
          </a:prstGeom>
          <a:solidFill>
            <a:srgbClr val="49059B"/>
          </a:solidFill>
          <a:ln w="9525">
            <a:solidFill>
              <a:srgbClr val="49059B"/>
            </a:solidFill>
            <a:miter lim="800000"/>
            <a:headEnd/>
            <a:tailEnd/>
          </a:ln>
        </p:spPr>
        <p:txBody>
          <a:bodyPr>
            <a:spAutoFit/>
          </a:bodyPr>
          <a:lstStyle>
            <a:lvl1pPr algn="l">
              <a:defRPr sz="2400">
                <a:solidFill>
                  <a:srgbClr val="580000"/>
                </a:solidFill>
                <a:latin typeface="Comic Sans MS" panose="030F0702030302020204" pitchFamily="66" charset="0"/>
              </a:defRPr>
            </a:lvl1pPr>
            <a:lvl2pPr marL="742950" indent="-285750" algn="l">
              <a:defRPr sz="2400">
                <a:solidFill>
                  <a:srgbClr val="580000"/>
                </a:solidFill>
                <a:latin typeface="Comic Sans MS" panose="030F0702030302020204" pitchFamily="66" charset="0"/>
              </a:defRPr>
            </a:lvl2pPr>
            <a:lvl3pPr marL="1143000" indent="-228600" algn="l">
              <a:defRPr sz="2400">
                <a:solidFill>
                  <a:srgbClr val="580000"/>
                </a:solidFill>
                <a:latin typeface="Comic Sans MS" panose="030F0702030302020204" pitchFamily="66" charset="0"/>
              </a:defRPr>
            </a:lvl3pPr>
            <a:lvl4pPr marL="1600200" indent="-228600" algn="l">
              <a:defRPr sz="2400">
                <a:solidFill>
                  <a:srgbClr val="580000"/>
                </a:solidFill>
                <a:latin typeface="Comic Sans MS" panose="030F0702030302020204" pitchFamily="66" charset="0"/>
              </a:defRPr>
            </a:lvl4pPr>
            <a:lvl5pPr marL="2057400" indent="-228600" algn="l">
              <a:defRPr sz="2400">
                <a:solidFill>
                  <a:srgbClr val="580000"/>
                </a:solidFill>
                <a:latin typeface="Comic Sans MS" panose="030F0702030302020204" pitchFamily="66" charset="0"/>
              </a:defRPr>
            </a:lvl5pPr>
            <a:lvl6pPr marL="2514600" indent="-228600"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eaLnBrk="0" fontAlgn="base" hangingPunct="0">
              <a:spcBef>
                <a:spcPct val="0"/>
              </a:spcBef>
              <a:spcAft>
                <a:spcPct val="0"/>
              </a:spcAft>
              <a:defRPr sz="2400">
                <a:solidFill>
                  <a:srgbClr val="580000"/>
                </a:solidFill>
                <a:latin typeface="Comic Sans MS" panose="030F0702030302020204" pitchFamily="66" charset="0"/>
              </a:defRPr>
            </a:lvl9pPr>
          </a:lstStyle>
          <a:p>
            <a:pPr algn="ctr" eaLnBrk="1" hangingPunct="1"/>
            <a:endParaRPr lang="it-IT" altLang="it-IT" sz="800">
              <a:solidFill>
                <a:srgbClr val="FFFF00"/>
              </a:solidFill>
              <a:latin typeface="Verdana" panose="020B0604030504040204" pitchFamily="34" charset="0"/>
            </a:endParaRPr>
          </a:p>
          <a:p>
            <a:pPr algn="ctr" eaLnBrk="1" hangingPunct="1"/>
            <a:r>
              <a:rPr lang="it-IT" altLang="it-IT" sz="1800">
                <a:solidFill>
                  <a:srgbClr val="FFFF00"/>
                </a:solidFill>
                <a:latin typeface="Verdana" panose="020B0604030504040204" pitchFamily="34" charset="0"/>
              </a:rPr>
              <a:t>Diffondi la Parola di Dio - Spread the Word of God</a:t>
            </a:r>
            <a:r>
              <a:rPr lang="it-IT" altLang="it-IT" b="1">
                <a:solidFill>
                  <a:srgbClr val="3399FF"/>
                </a:solidFill>
                <a:latin typeface="Verdana" panose="020B0604030504040204" pitchFamily="34" charset="0"/>
              </a:rPr>
              <a:t> </a:t>
            </a:r>
            <a:r>
              <a:rPr lang="it-IT" altLang="it-IT" sz="2000" b="1">
                <a:solidFill>
                  <a:srgbClr val="3399FF"/>
                </a:solidFill>
                <a:latin typeface="Verdana" panose="020B0604030504040204" pitchFamily="34" charset="0"/>
              </a:rPr>
              <a:t>  </a:t>
            </a:r>
            <a:r>
              <a:rPr lang="it-IT" altLang="it-IT" sz="1400">
                <a:solidFill>
                  <a:schemeClr val="bg1"/>
                </a:solidFill>
                <a:latin typeface="Arial" panose="020B0604020202020204" pitchFamily="34" charset="0"/>
              </a:rPr>
              <a:t>https://www.diffondilaparola.com</a:t>
            </a:r>
          </a:p>
          <a:p>
            <a:pPr algn="ctr" eaLnBrk="1" hangingPunct="1"/>
            <a:endParaRPr lang="it-IT" altLang="it-IT" sz="800">
              <a:solidFill>
                <a:schemeClr val="bg1"/>
              </a:solidFill>
              <a:latin typeface="Arial" panose="020B0604020202020204" pitchFamily="34" charset="0"/>
            </a:endParaRPr>
          </a:p>
        </p:txBody>
      </p:sp>
      <p:pic>
        <p:nvPicPr>
          <p:cNvPr id="5265" name="Picture 145">
            <a:extLst>
              <a:ext uri="{FF2B5EF4-FFF2-40B4-BE49-F238E27FC236}">
                <a16:creationId xmlns:a16="http://schemas.microsoft.com/office/drawing/2014/main" id="{63838693-F1BE-5B55-0DB4-6C12BE3CA5A4}"/>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295400" y="3733800"/>
            <a:ext cx="3124200" cy="2311400"/>
          </a:xfrm>
          <a:prstGeom prst="rect">
            <a:avLst/>
          </a:prstGeom>
          <a:noFill/>
          <a:extLst>
            <a:ext uri="{909E8E84-426E-40DD-AFC4-6F175D3DCCD1}">
              <a14:hiddenFill xmlns:a14="http://schemas.microsoft.com/office/drawing/2010/main">
                <a:solidFill>
                  <a:srgbClr val="FFFFFF"/>
                </a:solidFill>
              </a14:hiddenFill>
            </a:ext>
          </a:extLst>
        </p:spPr>
      </p:pic>
      <p:pic>
        <p:nvPicPr>
          <p:cNvPr id="5266" name="Picture 146">
            <a:extLst>
              <a:ext uri="{FF2B5EF4-FFF2-40B4-BE49-F238E27FC236}">
                <a16:creationId xmlns:a16="http://schemas.microsoft.com/office/drawing/2014/main" id="{6FB75357-8244-7225-3C72-0E1EFF0514CA}"/>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724400" y="3657600"/>
            <a:ext cx="3213100" cy="24130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14496">
    <p:random/>
  </p:transition>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1746" name="Rectangle 5">
            <a:extLst>
              <a:ext uri="{FF2B5EF4-FFF2-40B4-BE49-F238E27FC236}">
                <a16:creationId xmlns:a16="http://schemas.microsoft.com/office/drawing/2014/main" id="{9702F5E1-4CC9-259A-93CB-9034A85A5B28}"/>
              </a:ext>
            </a:extLst>
          </p:cNvPr>
          <p:cNvSpPr>
            <a:spLocks noChangeArrowheads="1"/>
          </p:cNvSpPr>
          <p:nvPr/>
        </p:nvSpPr>
        <p:spPr bwMode="auto">
          <a:xfrm>
            <a:off x="0" y="0"/>
            <a:ext cx="9144000" cy="66849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buNone/>
            </a:pPr>
            <a:r>
              <a:rPr lang="it-IT" altLang="it-IT" sz="1800" dirty="0">
                <a:solidFill>
                  <a:srgbClr val="000000"/>
                </a:solidFill>
                <a:latin typeface="Verdana" panose="020B0604030504040204" pitchFamily="34" charset="0"/>
                <a:ea typeface="Verdana" panose="020B0604030504040204" pitchFamily="34" charset="0"/>
                <a:cs typeface="Arial" panose="020B0604020202020204" pitchFamily="34" charset="0"/>
              </a:rPr>
              <a:t>    </a:t>
            </a:r>
            <a:r>
              <a:rPr lang="it-IT" sz="1800"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È la preghiera più forte della Bibbia, dove non è l'uomo che si rivolge a Dio, è Dio che prega l'uomo, che ci implora: tornate umani! </a:t>
            </a:r>
          </a:p>
          <a:p>
            <a:pPr>
              <a:buNone/>
            </a:pPr>
            <a:r>
              <a:rPr lang="it-IT" sz="1800" dirty="0">
                <a:solidFill>
                  <a:srgbClr val="000000"/>
                </a:solidFill>
                <a:latin typeface="Verdana" panose="020B0604030504040204" pitchFamily="34" charset="0"/>
                <a:ea typeface="Verdana" panose="020B0604030504040204" pitchFamily="34" charset="0"/>
                <a:cs typeface="Open Sans" panose="020B0606030504020204" pitchFamily="34" charset="0"/>
              </a:rPr>
              <a:t>    </a:t>
            </a:r>
            <a:r>
              <a:rPr lang="it-IT" sz="1800"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Cambiate direzione: sta a noi uscire dalle liturgie dell'odio e della violenza, piangere con sulle guance le lacrime di quel bambino di Kiev, gridare un grido che non esce dalla bocca piena d'acqua, come gli annegati nel Mediterraneo. Farlo come se tutti fossero dei nostri: figli, o fratelli, o madri mie. Non domandarti per chi suona la campana/ Essa suona sempre un poco anche per te (</a:t>
            </a:r>
            <a:r>
              <a:rPr lang="it-IT" sz="1800" i="1"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J. Donne</a:t>
            </a:r>
            <a:r>
              <a:rPr lang="it-IT" sz="1800"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a:t>
            </a:r>
          </a:p>
          <a:p>
            <a:pPr>
              <a:buNone/>
            </a:pPr>
            <a:endParaRPr lang="it-IT" sz="1800" dirty="0">
              <a:effectLst/>
              <a:latin typeface="Verdana" panose="020B0604030504040204" pitchFamily="34" charset="0"/>
              <a:ea typeface="Verdana" panose="020B0604030504040204" pitchFamily="34" charset="0"/>
            </a:endParaRPr>
          </a:p>
          <a:p>
            <a:r>
              <a:rPr lang="it-IT" sz="1800"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   Poi il Vangelo ci porta via dai campi della morte, ci accompagna dentro i campi della vita, dentro una visione di potente fiducia. Sono tre anni che vengo a cercare, non ho mai trovato un solo frutto in questo fico, mi sono stancato, taglialo. </a:t>
            </a:r>
          </a:p>
          <a:p>
            <a:r>
              <a:rPr lang="it-IT" sz="1800" dirty="0">
                <a:solidFill>
                  <a:srgbClr val="000000"/>
                </a:solidFill>
                <a:latin typeface="Verdana" panose="020B0604030504040204" pitchFamily="34" charset="0"/>
                <a:ea typeface="Verdana" panose="020B0604030504040204" pitchFamily="34" charset="0"/>
                <a:cs typeface="Open Sans" panose="020B0606030504020204" pitchFamily="34" charset="0"/>
              </a:rPr>
              <a:t>   </a:t>
            </a:r>
            <a:r>
              <a:rPr lang="it-IT" sz="1800"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No, padrone! Il contadino sapiente, che è Gesù, dice: «No, padrone, no alla misura breve dell'interesse, proviamo ancora, un altro anno di lavoro e poi vedremo». Ancora tempo: il tempo è il messaggero di Dio. Ancora sole, pioggia e cure, e forse quest'albero, che sono io, darà frutto. Il Dio ortolano ha fiducia in me: l'albero dell'umanità è sano, ha radici buone, abbi pazienza.</a:t>
            </a:r>
          </a:p>
          <a:p>
            <a:r>
              <a:rPr lang="it-IT" sz="1800" dirty="0">
                <a:solidFill>
                  <a:srgbClr val="000000"/>
                </a:solidFill>
                <a:latin typeface="Verdana" panose="020B0604030504040204" pitchFamily="34" charset="0"/>
                <a:ea typeface="Verdana" panose="020B0604030504040204" pitchFamily="34" charset="0"/>
                <a:cs typeface="Open Sans" panose="020B0606030504020204" pitchFamily="34" charset="0"/>
              </a:rPr>
              <a:t>  </a:t>
            </a:r>
            <a:r>
              <a:rPr lang="it-IT" sz="1800"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 La pazienza non è debolezza, ma l'arte di vivere l'incompiuto in noi e negli altri. Non ha in mano la scure, ma l'umile zappa. Per aiutarti ad andare oltre la corteccia, oltre il ruvido dell'argilla di cui sei fatto, cercare più in profondità, nella cella segreta del cuore, e vedrai, troverai frutto, Dio ha acceso una lucerna, vi ha seminato una manciata di luce.</a:t>
            </a:r>
            <a:endParaRPr lang="it-IT" sz="1800" dirty="0">
              <a:effectLst/>
              <a:latin typeface="Verdana" panose="020B0604030504040204" pitchFamily="34" charset="0"/>
              <a:ea typeface="Verdana" panose="020B0604030504040204" pitchFamily="34" charset="0"/>
            </a:endParaRPr>
          </a:p>
        </p:txBody>
      </p:sp>
    </p:spTree>
  </p:cSld>
  <p:clrMapOvr>
    <a:masterClrMapping/>
  </p:clrMapOvr>
  <p:transition spd="med" advClick="0" advTm="100000">
    <p:random/>
  </p:transition>
</p:sld>
</file>

<file path=ppt/slides/slide21.xml><?xml version="1.0" encoding="utf-8"?>
<p:sld xmlns:a="http://schemas.openxmlformats.org/drawingml/2006/main" xmlns:r="http://schemas.openxmlformats.org/officeDocument/2006/relationships" xmlns:p="http://schemas.openxmlformats.org/presentationml/2006/main">
  <p:cSld>
    <p:bg>
      <p:bgPr>
        <a:solidFill>
          <a:srgbClr val="FFFFCC"/>
        </a:solidFill>
        <a:effectLst/>
      </p:bgPr>
    </p:bg>
    <p:spTree>
      <p:nvGrpSpPr>
        <p:cNvPr id="1" name=""/>
        <p:cNvGrpSpPr/>
        <p:nvPr/>
      </p:nvGrpSpPr>
      <p:grpSpPr>
        <a:xfrm>
          <a:off x="0" y="0"/>
          <a:ext cx="0" cy="0"/>
          <a:chOff x="0" y="0"/>
          <a:chExt cx="0" cy="0"/>
        </a:xfrm>
      </p:grpSpPr>
      <p:sp>
        <p:nvSpPr>
          <p:cNvPr id="32770" name="Rectangle 2052">
            <a:extLst>
              <a:ext uri="{FF2B5EF4-FFF2-40B4-BE49-F238E27FC236}">
                <a16:creationId xmlns:a16="http://schemas.microsoft.com/office/drawing/2014/main" id="{7D82C786-1841-D438-F648-FDC1CFAA4F21}"/>
              </a:ext>
            </a:extLst>
          </p:cNvPr>
          <p:cNvSpPr>
            <a:spLocks noChangeArrowheads="1"/>
          </p:cNvSpPr>
          <p:nvPr/>
        </p:nvSpPr>
        <p:spPr bwMode="auto">
          <a:xfrm>
            <a:off x="0" y="0"/>
            <a:ext cx="9144000" cy="6955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it-IT" altLang="it-IT" sz="1400" i="1" dirty="0">
                <a:latin typeface="Verdana" panose="020B0604030504040204" pitchFamily="34" charset="0"/>
                <a:cs typeface="Arial" panose="020B0604020202020204" pitchFamily="34" charset="0"/>
              </a:rPr>
              <a:t>Questo messaggio è pronto per essere inviato, via mail o WHATSAPP, ad amici, parenti e conoscenti. Invitate i vostri amici a </a:t>
            </a:r>
            <a:r>
              <a:rPr lang="it-IT" altLang="it-IT" sz="1400" i="1" u="sng" dirty="0">
                <a:latin typeface="Verdana" panose="020B0604030504040204" pitchFamily="34" charset="0"/>
                <a:cs typeface="Arial" panose="020B0604020202020204" pitchFamily="34" charset="0"/>
              </a:rPr>
              <a:t>iscriversi gratis </a:t>
            </a:r>
            <a:r>
              <a:rPr lang="it-IT" altLang="it-IT" sz="1400" i="1" dirty="0">
                <a:latin typeface="Verdana" panose="020B0604030504040204" pitchFamily="34" charset="0"/>
                <a:cs typeface="Arial" panose="020B0604020202020204" pitchFamily="34" charset="0"/>
              </a:rPr>
              <a:t>al sito </a:t>
            </a:r>
            <a:r>
              <a:rPr lang="it-IT" altLang="it-IT" sz="1400" i="1" dirty="0">
                <a:solidFill>
                  <a:srgbClr val="3333CC"/>
                </a:solidFill>
                <a:latin typeface="Verdana" panose="020B0604030504040204" pitchFamily="34" charset="0"/>
                <a:cs typeface="Arial" panose="020B0604020202020204" pitchFamily="34" charset="0"/>
              </a:rPr>
              <a:t>https://www.diffondilaparola.com</a:t>
            </a:r>
            <a:r>
              <a:rPr lang="it-IT" altLang="it-IT" sz="1400" i="1" dirty="0">
                <a:latin typeface="Verdana" panose="020B0604030504040204" pitchFamily="34" charset="0"/>
                <a:cs typeface="Arial" panose="020B0604020202020204" pitchFamily="34" charset="0"/>
              </a:rPr>
              <a:t> per ricevere l’audiovisivo settimanale gratuitamente </a:t>
            </a:r>
            <a:r>
              <a:rPr lang="it-IT" altLang="it-IT" sz="1400" i="1" u="sng" dirty="0">
                <a:latin typeface="Verdana" panose="020B0604030504040204" pitchFamily="34" charset="0"/>
                <a:cs typeface="Arial" panose="020B0604020202020204" pitchFamily="34" charset="0"/>
              </a:rPr>
              <a:t>per sempre</a:t>
            </a:r>
            <a:r>
              <a:rPr lang="it-IT" altLang="it-IT" sz="1400" i="1" dirty="0">
                <a:latin typeface="Verdana" panose="020B0604030504040204" pitchFamily="34" charset="0"/>
                <a:cs typeface="Arial" panose="020B0604020202020204" pitchFamily="34" charset="0"/>
              </a:rPr>
              <a:t>. </a:t>
            </a:r>
            <a:br>
              <a:rPr lang="it-IT" altLang="it-IT" sz="1400" i="1" dirty="0">
                <a:latin typeface="Verdana" panose="020B0604030504040204" pitchFamily="34" charset="0"/>
                <a:cs typeface="Times New Roman" panose="02020603050405020304" pitchFamily="18" charset="0"/>
              </a:rPr>
            </a:br>
            <a:r>
              <a:rPr lang="it-IT" altLang="it-IT" sz="1400" i="1" dirty="0">
                <a:latin typeface="Verdana" panose="020B0604030504040204" pitchFamily="34" charset="0"/>
                <a:cs typeface="Arial" panose="020B0604020202020204" pitchFamily="34" charset="0"/>
              </a:rPr>
              <a:t>In </a:t>
            </a:r>
            <a:r>
              <a:rPr lang="it-IT" altLang="it-IT" sz="1400" b="1" i="1" dirty="0">
                <a:latin typeface="Verdana" panose="020B0604030504040204" pitchFamily="34" charset="0"/>
                <a:cs typeface="Arial" panose="020B0604020202020204" pitchFamily="34" charset="0"/>
              </a:rPr>
              <a:t>YOUTUBE, FACEBOOK,</a:t>
            </a:r>
            <a:r>
              <a:rPr lang="it-IT" altLang="it-IT" sz="1400" i="1" dirty="0">
                <a:latin typeface="Verdana" panose="020B0604030504040204" pitchFamily="34" charset="0"/>
                <a:cs typeface="Arial" panose="020B0604020202020204" pitchFamily="34" charset="0"/>
              </a:rPr>
              <a:t> </a:t>
            </a:r>
            <a:r>
              <a:rPr lang="it-IT" altLang="it-IT" sz="1400" b="1" i="1" dirty="0">
                <a:latin typeface="Verdana" panose="020B0604030504040204" pitchFamily="34" charset="0"/>
                <a:cs typeface="Arial" panose="020B0604020202020204" pitchFamily="34" charset="0"/>
              </a:rPr>
              <a:t>TWITTER, INSTAGRAM, LINKEDIN</a:t>
            </a:r>
            <a:r>
              <a:rPr lang="it-IT" altLang="it-IT" sz="1400" i="1" dirty="0">
                <a:latin typeface="Verdana" panose="020B0604030504040204" pitchFamily="34" charset="0"/>
                <a:cs typeface="Arial" panose="020B0604020202020204" pitchFamily="34" charset="0"/>
              </a:rPr>
              <a:t> e </a:t>
            </a:r>
            <a:r>
              <a:rPr lang="it-IT" altLang="it-IT" sz="1400" b="1" i="1" dirty="0">
                <a:latin typeface="Verdana" panose="020B0604030504040204" pitchFamily="34" charset="0"/>
                <a:cs typeface="Arial" panose="020B0604020202020204" pitchFamily="34" charset="0"/>
              </a:rPr>
              <a:t>GLORIATV</a:t>
            </a:r>
            <a:r>
              <a:rPr lang="it-IT" altLang="it-IT" sz="1400" i="1" dirty="0">
                <a:latin typeface="Verdana" panose="020B0604030504040204" pitchFamily="34" charset="0"/>
                <a:cs typeface="Arial" panose="020B0604020202020204" pitchFamily="34" charset="0"/>
              </a:rPr>
              <a:t> trovi la versione VIDEO alla pagina di LASTILLA GAETANO</a:t>
            </a:r>
            <a:br>
              <a:rPr lang="it-IT" altLang="it-IT" sz="1400" dirty="0">
                <a:latin typeface="Verdana" panose="020B0604030504040204" pitchFamily="34" charset="0"/>
                <a:cs typeface="Arial" panose="020B0604020202020204" pitchFamily="34" charset="0"/>
              </a:rPr>
            </a:br>
            <a:r>
              <a:rPr lang="it-IT" altLang="it-IT" sz="1400" b="1" dirty="0">
                <a:latin typeface="Verdana" panose="020B0604030504040204" pitchFamily="34" charset="0"/>
                <a:cs typeface="Times New Roman" panose="02020603050405020304" pitchFamily="18" charset="0"/>
              </a:rPr>
              <a:t>ANDATE IN TUTTO IL MONDO E PREDICATE IL VANGELO AD OGNI CREATURA</a:t>
            </a:r>
            <a:r>
              <a:rPr lang="it-IT" altLang="it-IT" sz="1400" dirty="0">
                <a:latin typeface="Verdana" panose="020B0604030504040204" pitchFamily="34" charset="0"/>
                <a:cs typeface="Times New Roman" panose="02020603050405020304" pitchFamily="18" charset="0"/>
              </a:rPr>
              <a:t> (</a:t>
            </a:r>
            <a:r>
              <a:rPr lang="it-IT" altLang="it-IT" sz="1400" i="1" dirty="0">
                <a:latin typeface="Verdana" panose="020B0604030504040204" pitchFamily="34" charset="0"/>
                <a:cs typeface="Times New Roman" panose="02020603050405020304" pitchFamily="18" charset="0"/>
              </a:rPr>
              <a:t>Mc 16,15)</a:t>
            </a:r>
            <a:br>
              <a:rPr lang="it-IT" altLang="it-IT" sz="1400" dirty="0">
                <a:latin typeface="Verdana" panose="020B0604030504040204" pitchFamily="34" charset="0"/>
                <a:cs typeface="Times New Roman" panose="02020603050405020304" pitchFamily="18" charset="0"/>
              </a:rPr>
            </a:br>
            <a:r>
              <a:rPr lang="it-IT" altLang="it-IT" sz="1400" dirty="0">
                <a:latin typeface="Verdana" panose="020B0604030504040204" pitchFamily="34" charset="0"/>
                <a:cs typeface="Times New Roman" panose="02020603050405020304" pitchFamily="18" charset="0"/>
              </a:rPr>
              <a:t> </a:t>
            </a:r>
            <a:r>
              <a:rPr lang="it-IT" altLang="it-IT" sz="1400" dirty="0">
                <a:latin typeface="Verdana" panose="020B0604030504040204" pitchFamily="34" charset="0"/>
                <a:cs typeface="Arial" panose="020B0604020202020204" pitchFamily="34" charset="0"/>
              </a:rPr>
              <a:t>LA PAROLA DI DIO SOPRAVVIVE DA SEMPRE E NON PASSERA' MAI.                                           DI ESSA CI SI PUO' FIDARE PERCHE' NON INGANNA! </a:t>
            </a:r>
            <a:br>
              <a:rPr lang="it-IT" altLang="it-IT" sz="1400" dirty="0">
                <a:latin typeface="Verdana" panose="020B0604030504040204" pitchFamily="34" charset="0"/>
                <a:cs typeface="Arial" panose="020B0604020202020204" pitchFamily="34" charset="0"/>
              </a:rPr>
            </a:br>
            <a:r>
              <a:rPr lang="it-IT" altLang="it-IT" sz="1400" b="1" dirty="0">
                <a:latin typeface="Verdana" panose="020B0604030504040204" pitchFamily="34" charset="0"/>
                <a:cs typeface="Arial" panose="020B0604020202020204" pitchFamily="34" charset="0"/>
              </a:rPr>
              <a:t>NON ABBIATE PAURA! SPALANCATE LE PORTE A CRISTO</a:t>
            </a:r>
            <a:r>
              <a:rPr lang="it-IT" altLang="it-IT" sz="1400" dirty="0">
                <a:latin typeface="Verdana" panose="020B0604030504040204" pitchFamily="34" charset="0"/>
                <a:cs typeface="Arial" panose="020B0604020202020204" pitchFamily="34" charset="0"/>
              </a:rPr>
              <a:t> (</a:t>
            </a:r>
            <a:r>
              <a:rPr lang="it-IT" altLang="it-IT" sz="1400" i="1" dirty="0">
                <a:latin typeface="Verdana" panose="020B0604030504040204" pitchFamily="34" charset="0"/>
                <a:cs typeface="Arial" panose="020B0604020202020204" pitchFamily="34" charset="0"/>
              </a:rPr>
              <a:t>Giovanni Paolo II</a:t>
            </a:r>
            <a:r>
              <a:rPr lang="it-IT" altLang="it-IT" sz="1400" dirty="0">
                <a:latin typeface="Verdana" panose="020B0604030504040204" pitchFamily="34" charset="0"/>
                <a:cs typeface="Arial" panose="020B0604020202020204" pitchFamily="34" charset="0"/>
              </a:rPr>
              <a:t>)</a:t>
            </a:r>
            <a:br>
              <a:rPr lang="it-IT" altLang="it-IT" sz="1400" dirty="0">
                <a:latin typeface="Verdana" panose="020B0604030504040204" pitchFamily="34" charset="0"/>
                <a:cs typeface="Arial" panose="020B0604020202020204" pitchFamily="34" charset="0"/>
              </a:rPr>
            </a:br>
            <a:r>
              <a:rPr lang="it-IT" altLang="it-IT" sz="1400" i="1" dirty="0">
                <a:latin typeface="Verdana" panose="020B0604030504040204" pitchFamily="34" charset="0"/>
                <a:cs typeface="Arial" panose="020B0604020202020204" pitchFamily="34" charset="0"/>
              </a:rPr>
              <a:t>In INTERNET circolano miliardi di parole spesso vuote, insulse, volgari, offensive ecc. e allora gustiamoci la PAROLA DI DIO! Nessuno si senta obbligato a diffondere la Parola di Dio, tramite mail. Chi non si sente pronto a farlo, sappia che prima deve imparare ad accoglierla nel proprio cuore e poi, pian piano troverà il piacere di trasmetterla ad altri.</a:t>
            </a:r>
            <a:br>
              <a:rPr lang="it-IT" altLang="it-IT" sz="1400" i="1" dirty="0">
                <a:latin typeface="Verdana" panose="020B0604030504040204" pitchFamily="34" charset="0"/>
                <a:cs typeface="Arial" panose="020B0604020202020204" pitchFamily="34" charset="0"/>
              </a:rPr>
            </a:br>
            <a:br>
              <a:rPr lang="it-IT" altLang="it-IT" sz="1000" b="1" dirty="0">
                <a:latin typeface="Verdana" panose="020B0604030504040204" pitchFamily="34" charset="0"/>
                <a:cs typeface="Arial" panose="020B0604020202020204" pitchFamily="34" charset="0"/>
              </a:rPr>
            </a:br>
            <a:br>
              <a:rPr lang="it-IT" altLang="it-IT" sz="1000" b="1" dirty="0">
                <a:latin typeface="Verdana" panose="020B0604030504040204" pitchFamily="34" charset="0"/>
                <a:cs typeface="Arial" panose="020B0604020202020204" pitchFamily="34" charset="0"/>
              </a:rPr>
            </a:br>
            <a:br>
              <a:rPr lang="it-IT" altLang="it-IT" sz="1000" b="1" dirty="0">
                <a:latin typeface="Verdana" panose="020B0604030504040204" pitchFamily="34" charset="0"/>
                <a:cs typeface="Arial" panose="020B0604020202020204" pitchFamily="34" charset="0"/>
              </a:rPr>
            </a:br>
            <a:br>
              <a:rPr lang="it-IT" altLang="it-IT" sz="1000" b="1" dirty="0">
                <a:latin typeface="Verdana" panose="020B0604030504040204" pitchFamily="34" charset="0"/>
                <a:cs typeface="Arial" panose="020B0604020202020204" pitchFamily="34" charset="0"/>
              </a:rPr>
            </a:br>
            <a:r>
              <a:rPr lang="it-IT" altLang="it-IT" sz="1400" dirty="0">
                <a:latin typeface="Verdana" panose="020B0604030504040204" pitchFamily="34" charset="0"/>
                <a:cs typeface="Arial" panose="020B0604020202020204" pitchFamily="34" charset="0"/>
              </a:rPr>
              <a:t>              </a:t>
            </a:r>
            <a:br>
              <a:rPr lang="it-IT" altLang="it-IT" sz="1400" dirty="0">
                <a:latin typeface="Verdana" panose="020B0604030504040204" pitchFamily="34" charset="0"/>
                <a:cs typeface="Arial" panose="020B0604020202020204" pitchFamily="34" charset="0"/>
              </a:rPr>
            </a:br>
            <a:br>
              <a:rPr lang="it-IT" altLang="it-IT" sz="1400" dirty="0">
                <a:latin typeface="Verdana" panose="020B0604030504040204" pitchFamily="34" charset="0"/>
                <a:cs typeface="Arial" panose="020B0604020202020204" pitchFamily="34" charset="0"/>
              </a:rPr>
            </a:br>
            <a:br>
              <a:rPr lang="it-IT" altLang="it-IT" sz="1400" dirty="0">
                <a:latin typeface="Verdana" panose="020B0604030504040204" pitchFamily="34" charset="0"/>
                <a:cs typeface="Arial" panose="020B0604020202020204" pitchFamily="34" charset="0"/>
              </a:rPr>
            </a:br>
            <a:r>
              <a:rPr lang="it-IT" altLang="it-IT" sz="1400" dirty="0">
                <a:latin typeface="Verdana" panose="020B0604030504040204" pitchFamily="34" charset="0"/>
                <a:cs typeface="Arial" panose="020B0604020202020204" pitchFamily="34" charset="0"/>
              </a:rPr>
              <a:t>    </a:t>
            </a:r>
            <a:r>
              <a:rPr lang="en-GB" altLang="it-IT" sz="1400" i="1" dirty="0">
                <a:latin typeface="Verdana" panose="020B0604030504040204" pitchFamily="34" charset="0"/>
                <a:cs typeface="Arial" panose="020B0604020202020204" pitchFamily="34" charset="0"/>
              </a:rPr>
              <a:t>This message is ready to be sent, via email or WHATSAPP, to friends, relatives and acquaintances: invite your friends to join for free at </a:t>
            </a:r>
            <a:r>
              <a:rPr lang="en-GB" altLang="it-IT" sz="1400" i="1" dirty="0" err="1">
                <a:latin typeface="Verdana" panose="020B0604030504040204" pitchFamily="34" charset="0"/>
                <a:cs typeface="Arial" panose="020B0604020202020204" pitchFamily="34" charset="0"/>
              </a:rPr>
              <a:t>siteweb</a:t>
            </a:r>
            <a:r>
              <a:rPr lang="en-GB" altLang="it-IT" sz="1400" i="1" dirty="0">
                <a:latin typeface="Verdana" panose="020B0604030504040204" pitchFamily="34" charset="0"/>
                <a:cs typeface="Arial" panose="020B0604020202020204" pitchFamily="34" charset="0"/>
              </a:rPr>
              <a:t> </a:t>
            </a:r>
            <a:r>
              <a:rPr lang="it-IT" altLang="it-IT" sz="1400" i="1" dirty="0">
                <a:solidFill>
                  <a:srgbClr val="3333CC"/>
                </a:solidFill>
                <a:latin typeface="Verdana" panose="020B0604030504040204" pitchFamily="34" charset="0"/>
                <a:cs typeface="Arial" panose="020B0604020202020204" pitchFamily="34" charset="0"/>
              </a:rPr>
              <a:t>https://www.diffondilaparola.com</a:t>
            </a:r>
            <a:r>
              <a:rPr lang="it-IT" altLang="it-IT" sz="1400" i="1" dirty="0">
                <a:latin typeface="Verdana" panose="020B0604030504040204" pitchFamily="34" charset="0"/>
                <a:cs typeface="Arial" panose="020B0604020202020204" pitchFamily="34" charset="0"/>
              </a:rPr>
              <a:t> </a:t>
            </a:r>
            <a:r>
              <a:rPr lang="en-GB" altLang="it-IT" sz="1400" i="1" dirty="0">
                <a:latin typeface="Verdana" panose="020B0604030504040204" pitchFamily="34" charset="0"/>
                <a:cs typeface="Arial" panose="020B0604020202020204" pitchFamily="34" charset="0"/>
              </a:rPr>
              <a:t>to receive weekly audiovisual</a:t>
            </a:r>
            <a:r>
              <a:rPr lang="en-GB" altLang="it-IT" sz="1400" i="1" u="sng" dirty="0">
                <a:latin typeface="Verdana" panose="020B0604030504040204" pitchFamily="34" charset="0"/>
                <a:cs typeface="Arial" panose="020B0604020202020204" pitchFamily="34" charset="0"/>
              </a:rPr>
              <a:t> free forever</a:t>
            </a:r>
            <a:br>
              <a:rPr lang="it-IT" altLang="it-IT" sz="1400" i="1" dirty="0">
                <a:latin typeface="Verdana" panose="020B0604030504040204" pitchFamily="34" charset="0"/>
                <a:cs typeface="Times New Roman" panose="02020603050405020304" pitchFamily="18" charset="0"/>
              </a:rPr>
            </a:br>
            <a:r>
              <a:rPr lang="en-GB" altLang="it-IT" sz="1400" i="1" dirty="0">
                <a:latin typeface="Verdana" panose="020B0604030504040204" pitchFamily="34" charset="0"/>
                <a:cs typeface="Arial" panose="020B0604020202020204" pitchFamily="34" charset="0"/>
              </a:rPr>
              <a:t>In </a:t>
            </a:r>
            <a:r>
              <a:rPr lang="en-GB" altLang="it-IT" sz="1400" b="1" i="1" dirty="0">
                <a:latin typeface="Verdana" panose="020B0604030504040204" pitchFamily="34" charset="0"/>
                <a:cs typeface="Arial" panose="020B0604020202020204" pitchFamily="34" charset="0"/>
              </a:rPr>
              <a:t>YOUTUBE, FACEBOOK, </a:t>
            </a:r>
            <a:r>
              <a:rPr lang="it-IT" altLang="it-IT" sz="1400" b="1" i="1" dirty="0">
                <a:latin typeface="Verdana" panose="020B0604030504040204" pitchFamily="34" charset="0"/>
                <a:cs typeface="Arial" panose="020B0604020202020204" pitchFamily="34" charset="0"/>
              </a:rPr>
              <a:t>TWITTER, INSTAGRAM, LINKEDIN</a:t>
            </a:r>
            <a:r>
              <a:rPr lang="en-GB" altLang="it-IT" sz="1400" i="1" dirty="0">
                <a:latin typeface="Verdana" panose="020B0604030504040204" pitchFamily="34" charset="0"/>
                <a:cs typeface="Arial" panose="020B0604020202020204" pitchFamily="34" charset="0"/>
              </a:rPr>
              <a:t> and </a:t>
            </a:r>
            <a:r>
              <a:rPr lang="en-GB" altLang="it-IT" sz="1400" b="1" i="1" dirty="0">
                <a:latin typeface="Verdana" panose="020B0604030504040204" pitchFamily="34" charset="0"/>
                <a:cs typeface="Arial" panose="020B0604020202020204" pitchFamily="34" charset="0"/>
              </a:rPr>
              <a:t>GLORIATV</a:t>
            </a:r>
            <a:r>
              <a:rPr lang="en-GB" altLang="it-IT" sz="1400" i="1" dirty="0">
                <a:latin typeface="Verdana" panose="020B0604030504040204" pitchFamily="34" charset="0"/>
                <a:cs typeface="Arial" panose="020B0604020202020204" pitchFamily="34" charset="0"/>
              </a:rPr>
              <a:t> find the VIDEO version of the page LASTILLA GAETANO</a:t>
            </a:r>
            <a:br>
              <a:rPr lang="en-GB" altLang="it-IT" sz="1400" i="1" dirty="0">
                <a:latin typeface="Verdana" panose="020B0604030504040204" pitchFamily="34" charset="0"/>
                <a:cs typeface="Arial" panose="020B0604020202020204" pitchFamily="34" charset="0"/>
              </a:rPr>
            </a:br>
            <a:r>
              <a:rPr lang="en-GB" altLang="it-IT" sz="1200" b="1" dirty="0">
                <a:latin typeface="Verdana" panose="020B0604030504040204" pitchFamily="34" charset="0"/>
                <a:cs typeface="Times New Roman" panose="02020603050405020304" pitchFamily="18" charset="0"/>
              </a:rPr>
              <a:t>GO OUT TO THE WHOLE WORLD AND PROCLAIM THE GOOD NEWS TO ALL CREATION</a:t>
            </a:r>
            <a:r>
              <a:rPr lang="en-GB" altLang="it-IT" sz="1400" dirty="0">
                <a:latin typeface="Verdana" panose="020B0604030504040204" pitchFamily="34" charset="0"/>
                <a:cs typeface="Times New Roman" panose="02020603050405020304" pitchFamily="18" charset="0"/>
              </a:rPr>
              <a:t> </a:t>
            </a:r>
            <a:r>
              <a:rPr lang="en-GB" altLang="it-IT" sz="1200" dirty="0">
                <a:latin typeface="Verdana" panose="020B0604030504040204" pitchFamily="34" charset="0"/>
                <a:cs typeface="Times New Roman" panose="02020603050405020304" pitchFamily="18" charset="0"/>
              </a:rPr>
              <a:t>(</a:t>
            </a:r>
            <a:r>
              <a:rPr lang="en-GB" altLang="it-IT" sz="1200" i="1" dirty="0">
                <a:latin typeface="Verdana" panose="020B0604030504040204" pitchFamily="34" charset="0"/>
                <a:cs typeface="Times New Roman" panose="02020603050405020304" pitchFamily="18" charset="0"/>
              </a:rPr>
              <a:t>Mk 16, 15</a:t>
            </a:r>
            <a:r>
              <a:rPr lang="en-GB" altLang="it-IT" sz="1200" dirty="0">
                <a:latin typeface="Verdana" panose="020B0604030504040204" pitchFamily="34" charset="0"/>
                <a:cs typeface="Times New Roman" panose="02020603050405020304" pitchFamily="18" charset="0"/>
              </a:rPr>
              <a:t>)</a:t>
            </a:r>
            <a:br>
              <a:rPr lang="it-IT" altLang="it-IT" sz="1200" dirty="0">
                <a:latin typeface="Verdana" panose="020B0604030504040204" pitchFamily="34" charset="0"/>
                <a:cs typeface="Times New Roman" panose="02020603050405020304" pitchFamily="18" charset="0"/>
              </a:rPr>
            </a:br>
            <a:r>
              <a:rPr lang="en-GB" altLang="it-IT" sz="1400" dirty="0">
                <a:latin typeface="Verdana" panose="020B0604030504040204" pitchFamily="34" charset="0"/>
                <a:cs typeface="Arial" panose="020B0604020202020204" pitchFamily="34" charset="0"/>
              </a:rPr>
              <a:t>THE WORD OF GOD TO SURVIVE AND NOT ALWAYS FLUKE NEVER. CAN YOU 'REALLY WHY TRUST' AND THE ONLY THAT NEVER DECEIVES! </a:t>
            </a:r>
            <a:br>
              <a:rPr lang="en-GB" altLang="it-IT" sz="1400" dirty="0">
                <a:latin typeface="Verdana" panose="020B0604030504040204" pitchFamily="34" charset="0"/>
                <a:cs typeface="Arial" panose="020B0604020202020204" pitchFamily="34" charset="0"/>
              </a:rPr>
            </a:br>
            <a:r>
              <a:rPr lang="en-GB" altLang="it-IT" sz="1400" b="1" dirty="0">
                <a:latin typeface="Verdana" panose="020B0604030504040204" pitchFamily="34" charset="0"/>
                <a:cs typeface="Arial" panose="020B0604020202020204" pitchFamily="34" charset="0"/>
              </a:rPr>
              <a:t>DO NOT BE AFRAID! OPEN WIDE THE DOORS TO CHRIST</a:t>
            </a:r>
            <a:r>
              <a:rPr lang="en-GB" altLang="it-IT" sz="1400" dirty="0">
                <a:latin typeface="Verdana" panose="020B0604030504040204" pitchFamily="34" charset="0"/>
                <a:cs typeface="Arial" panose="020B0604020202020204" pitchFamily="34" charset="0"/>
              </a:rPr>
              <a:t> </a:t>
            </a:r>
            <a:r>
              <a:rPr lang="en-GB" altLang="it-IT" sz="1400" i="1" dirty="0">
                <a:latin typeface="Verdana" panose="020B0604030504040204" pitchFamily="34" charset="0"/>
                <a:cs typeface="Arial" panose="020B0604020202020204" pitchFamily="34" charset="0"/>
              </a:rPr>
              <a:t>(John Paul II)</a:t>
            </a:r>
            <a:br>
              <a:rPr lang="it-IT" altLang="it-IT" sz="1400" dirty="0">
                <a:latin typeface="Verdana" panose="020B0604030504040204" pitchFamily="34" charset="0"/>
                <a:cs typeface="Times New Roman" panose="02020603050405020304" pitchFamily="18" charset="0"/>
              </a:rPr>
            </a:br>
            <a:r>
              <a:rPr lang="en-GB" altLang="it-IT" sz="1400" i="1" dirty="0">
                <a:latin typeface="Verdana" panose="020B0604030504040204" pitchFamily="34" charset="0"/>
                <a:cs typeface="Arial" panose="020B0604020202020204" pitchFamily="34" charset="0"/>
              </a:rPr>
              <a:t>INTERNET moving billions of words often empty, vapid, vulgar, offensive etc. so let's enjoy the WORD OF GOD! No one should feel obliged to spread the Word of God, through email. In fact, who does not feel ready to do it, know that first he must learn to accept it in their hearts and then, slowly finds the pleasure of transmitting it to others.</a:t>
            </a:r>
            <a:endParaRPr lang="it-IT" altLang="it-IT" sz="1400" i="1" dirty="0">
              <a:latin typeface="Verdana" panose="020B0604030504040204" pitchFamily="34" charset="0"/>
              <a:cs typeface="Arial" panose="020B0604020202020204" pitchFamily="34" charset="0"/>
            </a:endParaRPr>
          </a:p>
        </p:txBody>
      </p:sp>
      <p:pic>
        <p:nvPicPr>
          <p:cNvPr id="32774" name="Picture 6">
            <a:extLst>
              <a:ext uri="{FF2B5EF4-FFF2-40B4-BE49-F238E27FC236}">
                <a16:creationId xmlns:a16="http://schemas.microsoft.com/office/drawing/2014/main" id="{A13C7DED-9675-2A86-2D6E-1118F84EE7A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52600" y="2819400"/>
            <a:ext cx="5486400" cy="1208088"/>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25000">
    <p:random/>
  </p:transition>
</p:sld>
</file>

<file path=ppt/slides/slide22.xml><?xml version="1.0" encoding="utf-8"?>
<p:sld xmlns:a="http://schemas.openxmlformats.org/drawingml/2006/main" xmlns:r="http://schemas.openxmlformats.org/officeDocument/2006/relationships" xmlns:p="http://schemas.openxmlformats.org/presentationml/2006/main">
  <p:cSld>
    <p:bg>
      <p:bgPr>
        <a:solidFill>
          <a:srgbClr val="FFFFCC"/>
        </a:solidFill>
        <a:effectLst/>
      </p:bgPr>
    </p:bg>
    <p:spTree>
      <p:nvGrpSpPr>
        <p:cNvPr id="1" name=""/>
        <p:cNvGrpSpPr/>
        <p:nvPr/>
      </p:nvGrpSpPr>
      <p:grpSpPr>
        <a:xfrm>
          <a:off x="0" y="0"/>
          <a:ext cx="0" cy="0"/>
          <a:chOff x="0" y="0"/>
          <a:chExt cx="0" cy="0"/>
        </a:xfrm>
      </p:grpSpPr>
      <p:sp>
        <p:nvSpPr>
          <p:cNvPr id="33795" name="Rectangle 7">
            <a:extLst>
              <a:ext uri="{FF2B5EF4-FFF2-40B4-BE49-F238E27FC236}">
                <a16:creationId xmlns:a16="http://schemas.microsoft.com/office/drawing/2014/main" id="{247E1C35-F859-C386-2932-F481A8F304A5}"/>
              </a:ext>
            </a:extLst>
          </p:cNvPr>
          <p:cNvSpPr>
            <a:spLocks noChangeArrowheads="1"/>
          </p:cNvSpPr>
          <p:nvPr/>
        </p:nvSpPr>
        <p:spPr bwMode="auto">
          <a:xfrm>
            <a:off x="1885641" y="288290"/>
            <a:ext cx="7239000" cy="98488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fontAlgn="t" hangingPunct="1">
              <a:spcBef>
                <a:spcPct val="0"/>
              </a:spcBef>
              <a:buFontTx/>
              <a:buNone/>
            </a:pPr>
            <a:r>
              <a:rPr lang="it-IT" sz="1800" b="1"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The </a:t>
            </a:r>
            <a:r>
              <a:rPr lang="it-IT" sz="1800" b="1"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Lord’s</a:t>
            </a:r>
            <a:r>
              <a:rPr lang="it-IT" sz="1800" b="1"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800" b="1"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plea</a:t>
            </a:r>
            <a:r>
              <a:rPr lang="it-IT" sz="1800" b="1"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800" b="1"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convert</a:t>
            </a:r>
            <a:r>
              <a:rPr lang="it-IT" sz="1800" b="1"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or you </a:t>
            </a:r>
            <a:r>
              <a:rPr lang="it-IT" sz="1800" b="1"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will</a:t>
            </a:r>
            <a:r>
              <a:rPr lang="it-IT" sz="1800" b="1"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800" b="1"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perish</a:t>
            </a:r>
            <a:endParaRPr lang="it-IT" sz="1800" b="1"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endParaRPr>
          </a:p>
          <a:p>
            <a:pPr algn="ctr" eaLnBrk="1" fontAlgn="t" hangingPunct="1">
              <a:spcBef>
                <a:spcPct val="0"/>
              </a:spcBef>
              <a:buFontTx/>
              <a:buNone/>
            </a:pPr>
            <a:r>
              <a:rPr lang="it-IT" altLang="it-IT" sz="2000" i="1" dirty="0">
                <a:solidFill>
                  <a:srgbClr val="000000"/>
                </a:solidFill>
                <a:latin typeface="Verdana" panose="020B0604030504040204" pitchFamily="34" charset="0"/>
                <a:cs typeface="Arial" panose="020B0604020202020204" pitchFamily="34" charset="0"/>
              </a:rPr>
              <a:t>Lk 13: 1-9</a:t>
            </a:r>
            <a:r>
              <a:rPr lang="it-IT" altLang="it-IT" sz="2000" b="1" i="1" dirty="0">
                <a:solidFill>
                  <a:srgbClr val="000000"/>
                </a:solidFill>
                <a:latin typeface="Verdana" panose="020B0604030504040204" pitchFamily="34" charset="0"/>
                <a:cs typeface="Arial" panose="020B0604020202020204" pitchFamily="34" charset="0"/>
              </a:rPr>
              <a:t> </a:t>
            </a:r>
            <a:r>
              <a:rPr lang="en-US" altLang="it-IT" sz="1800" i="1" dirty="0">
                <a:solidFill>
                  <a:srgbClr val="990033"/>
                </a:solidFill>
                <a:latin typeface="Comic Sans MS" panose="030F0702030302020204" pitchFamily="66" charset="0"/>
                <a:cs typeface="Arial" panose="020B0604020202020204" pitchFamily="34" charset="0"/>
              </a:rPr>
              <a:t>(comment</a:t>
            </a:r>
            <a:r>
              <a:rPr lang="it-IT" altLang="it-IT" sz="1800" i="1" dirty="0" err="1">
                <a:solidFill>
                  <a:srgbClr val="990033"/>
                </a:solidFill>
                <a:latin typeface="Comic Sans MS" panose="030F0702030302020204" pitchFamily="66" charset="0"/>
                <a:cs typeface="Arial" panose="020B0604020202020204" pitchFamily="34" charset="0"/>
              </a:rPr>
              <a:t>ary</a:t>
            </a:r>
            <a:r>
              <a:rPr lang="it-IT" altLang="it-IT" sz="1800" i="1" dirty="0">
                <a:solidFill>
                  <a:srgbClr val="990033"/>
                </a:solidFill>
                <a:latin typeface="Comic Sans MS" panose="030F0702030302020204" pitchFamily="66" charset="0"/>
                <a:cs typeface="Arial" panose="020B0604020202020204" pitchFamily="34" charset="0"/>
              </a:rPr>
              <a:t> by</a:t>
            </a:r>
            <a:r>
              <a:rPr lang="en-US" altLang="it-IT" sz="1800" i="1" dirty="0">
                <a:solidFill>
                  <a:srgbClr val="990033"/>
                </a:solidFill>
                <a:latin typeface="Comic Sans MS" panose="030F0702030302020204" pitchFamily="66" charset="0"/>
                <a:cs typeface="Arial" panose="020B0604020202020204" pitchFamily="34" charset="0"/>
              </a:rPr>
              <a:t> Father Ermes Ronchi)</a:t>
            </a:r>
            <a:r>
              <a:rPr lang="it-IT" altLang="it-IT" sz="1800" i="1" dirty="0">
                <a:solidFill>
                  <a:srgbClr val="990033"/>
                </a:solidFill>
                <a:latin typeface="Comic Sans MS" panose="030F0702030302020204" pitchFamily="66" charset="0"/>
                <a:cs typeface="Arial" panose="020B0604020202020204" pitchFamily="34" charset="0"/>
              </a:rPr>
              <a:t> </a:t>
            </a:r>
            <a:br>
              <a:rPr lang="it-IT" altLang="it-IT" sz="2000" i="1" dirty="0">
                <a:solidFill>
                  <a:srgbClr val="000000"/>
                </a:solidFill>
                <a:latin typeface="HelveticaNeue"/>
                <a:cs typeface="Arial" panose="020B0604020202020204" pitchFamily="34" charset="0"/>
              </a:rPr>
            </a:br>
            <a:r>
              <a:rPr lang="it-IT" altLang="it-IT" sz="2000" i="1" dirty="0">
                <a:solidFill>
                  <a:srgbClr val="000000"/>
                </a:solidFill>
                <a:latin typeface="HelveticaNeue"/>
                <a:cs typeface="Arial" panose="020B0604020202020204" pitchFamily="34" charset="0"/>
              </a:rPr>
              <a:t> </a:t>
            </a:r>
            <a:r>
              <a:rPr lang="it-IT" altLang="it-IT" sz="1600" b="1" dirty="0" err="1">
                <a:solidFill>
                  <a:srgbClr val="3333CC"/>
                </a:solidFill>
                <a:latin typeface="Courier New" panose="02070309020205020404" pitchFamily="49" charset="0"/>
                <a:cs typeface="Arial" panose="020B0604020202020204" pitchFamily="34" charset="0"/>
              </a:rPr>
              <a:t>Translated</a:t>
            </a:r>
            <a:r>
              <a:rPr lang="it-IT" altLang="it-IT" sz="1600" b="1" dirty="0">
                <a:solidFill>
                  <a:srgbClr val="3333CC"/>
                </a:solidFill>
                <a:latin typeface="Courier New" panose="02070309020205020404" pitchFamily="49" charset="0"/>
                <a:cs typeface="Arial" panose="020B0604020202020204" pitchFamily="34" charset="0"/>
              </a:rPr>
              <a:t> by Simone Parenti</a:t>
            </a:r>
          </a:p>
        </p:txBody>
      </p:sp>
      <p:sp>
        <p:nvSpPr>
          <p:cNvPr id="33796" name="Rectangle 9">
            <a:extLst>
              <a:ext uri="{FF2B5EF4-FFF2-40B4-BE49-F238E27FC236}">
                <a16:creationId xmlns:a16="http://schemas.microsoft.com/office/drawing/2014/main" id="{9CE49664-3F82-073E-6318-76B30203AC16}"/>
              </a:ext>
            </a:extLst>
          </p:cNvPr>
          <p:cNvSpPr>
            <a:spLocks noChangeArrowheads="1"/>
          </p:cNvSpPr>
          <p:nvPr/>
        </p:nvSpPr>
        <p:spPr bwMode="auto">
          <a:xfrm>
            <a:off x="0" y="2151063"/>
            <a:ext cx="9144000" cy="0"/>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endParaRPr lang="it-IT" altLang="it-IT" sz="2400">
              <a:solidFill>
                <a:srgbClr val="580000"/>
              </a:solidFill>
              <a:latin typeface="Comic Sans MS" panose="030F0702030302020204" pitchFamily="66" charset="0"/>
            </a:endParaRPr>
          </a:p>
        </p:txBody>
      </p:sp>
      <p:sp>
        <p:nvSpPr>
          <p:cNvPr id="33799" name="Rectangle 23">
            <a:extLst>
              <a:ext uri="{FF2B5EF4-FFF2-40B4-BE49-F238E27FC236}">
                <a16:creationId xmlns:a16="http://schemas.microsoft.com/office/drawing/2014/main" id="{83115548-15C0-0021-75A2-CE264AD05CCE}"/>
              </a:ext>
            </a:extLst>
          </p:cNvPr>
          <p:cNvSpPr>
            <a:spLocks noChangeArrowheads="1"/>
          </p:cNvSpPr>
          <p:nvPr/>
        </p:nvSpPr>
        <p:spPr bwMode="auto">
          <a:xfrm>
            <a:off x="0" y="1273175"/>
            <a:ext cx="9144000" cy="56323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r>
              <a:rPr lang="it-IT" altLang="it-IT" sz="1800" dirty="0">
                <a:solidFill>
                  <a:srgbClr val="000000"/>
                </a:solidFill>
                <a:latin typeface="Verdana" panose="020B0604030504040204" pitchFamily="34" charset="0"/>
                <a:cs typeface="Times New Roman" panose="02020603050405020304" pitchFamily="18" charset="0"/>
              </a:rPr>
              <a:t>	                      </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A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painful</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chronicle</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of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misfortunes</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and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massacres</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God,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where</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were</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you that day?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When</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my</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little</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girl was hit,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where</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were</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you?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When</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my</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little</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one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flew</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away</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from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my</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house, from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this</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earth, like a dove from the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ark</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where</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were</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you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looking</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a:t>
            </a:r>
          </a:p>
          <a:p>
            <a:pPr eaLnBrk="1" hangingPunct="1">
              <a:spcBef>
                <a:spcPct val="0"/>
              </a:spcBef>
              <a:buFontTx/>
              <a:buNone/>
            </a:pPr>
            <a:endPar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endParaRPr>
          </a:p>
          <a:p>
            <a:pPr eaLnBrk="1" hangingPunct="1">
              <a:spcBef>
                <a:spcPct val="0"/>
              </a:spcBef>
              <a:buFontTx/>
              <a:buNone/>
            </a:pPr>
            <a:r>
              <a:rPr lang="it-IT" sz="1800" dirty="0">
                <a:solidFill>
                  <a:srgbClr val="222222"/>
                </a:solidFill>
                <a:latin typeface="Verdana" panose="020B0604030504040204" pitchFamily="34" charset="0"/>
                <a:ea typeface="Times New Roman" panose="02020603050405020304" pitchFamily="18" charset="0"/>
                <a:cs typeface="Helvetica" panose="020B0604020202020204" pitchFamily="34" charset="0"/>
              </a:rPr>
              <a:t>   </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God was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there</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and He was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dying</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in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your</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little</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girl; He was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there</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on that day of the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massacre</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of the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Galileans</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in the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temple</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but</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not</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as a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weapon</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but</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as the first to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suffer</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violence</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the first of the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pierced</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he stands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beside</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the infinite crosses of the world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where</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the Son of God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is</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still</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crucified</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in infinite children of God. </a:t>
            </a:r>
          </a:p>
          <a:p>
            <a:pPr eaLnBrk="1" hangingPunct="1">
              <a:spcBef>
                <a:spcPct val="0"/>
              </a:spcBef>
              <a:buFontTx/>
              <a:buNone/>
            </a:pPr>
            <a:r>
              <a:rPr lang="it-IT" sz="1800" dirty="0">
                <a:solidFill>
                  <a:srgbClr val="222222"/>
                </a:solidFill>
                <a:latin typeface="Verdana" panose="020B0604030504040204" pitchFamily="34" charset="0"/>
                <a:ea typeface="Times New Roman" panose="02020603050405020304" pitchFamily="18" charset="0"/>
                <a:cs typeface="Helvetica" panose="020B0604020202020204" pitchFamily="34" charset="0"/>
              </a:rPr>
              <a:t>   </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And He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has</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no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other</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answer</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to the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crying</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of the world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than</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the first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cry</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of the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Easter</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Alleluia. If you do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not</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convert</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you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will</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all</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perish</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It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is</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not</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a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threat</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it</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is</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not</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a gun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pointed</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at</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the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temple</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of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humanity</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It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is</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a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lament</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a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plea</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convert</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change</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direction</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in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amoral</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politics</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in the economy that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kills</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in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derided</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ecology</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in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masterful</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finance</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in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placing</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trust in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weapons</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in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raising</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walls</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Change</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your</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mentality</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all</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honest</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even</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in small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things</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and free and clear and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generous</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because</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this</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Titanic of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ours</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is</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heading</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straight</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for a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gigantic</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iceberg. </a:t>
            </a:r>
            <a:endParaRPr lang="it-IT" sz="1800" dirty="0">
              <a:solidFill>
                <a:srgbClr val="222222"/>
              </a:solidFill>
              <a:latin typeface="Verdana" panose="020B0604030504040204" pitchFamily="34" charset="0"/>
              <a:ea typeface="Times New Roman" panose="02020603050405020304" pitchFamily="18" charset="0"/>
              <a:cs typeface="Helvetica" panose="020B0604020202020204" pitchFamily="34" charset="0"/>
            </a:endParaRPr>
          </a:p>
          <a:p>
            <a:pPr eaLnBrk="1" hangingPunct="1">
              <a:spcBef>
                <a:spcPct val="0"/>
              </a:spcBef>
              <a:buFontTx/>
              <a:buNone/>
            </a:pP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Convert</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otherwise</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you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will</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all</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perish</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a:t>
            </a:r>
            <a:endParaRPr lang="en-US" altLang="it-IT" sz="1800" dirty="0">
              <a:solidFill>
                <a:srgbClr val="000000"/>
              </a:solidFill>
              <a:latin typeface="Verdana" panose="020B0604030504040204" pitchFamily="34" charset="0"/>
              <a:cs typeface="Times New Roman" panose="02020603050405020304" pitchFamily="18" charset="0"/>
            </a:endParaRPr>
          </a:p>
        </p:txBody>
      </p:sp>
      <p:pic>
        <p:nvPicPr>
          <p:cNvPr id="2" name="Immagine 1">
            <a:extLst>
              <a:ext uri="{FF2B5EF4-FFF2-40B4-BE49-F238E27FC236}">
                <a16:creationId xmlns:a16="http://schemas.microsoft.com/office/drawing/2014/main" id="{333E0F52-6540-CC11-8D54-71370A1343D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7504" y="216983"/>
            <a:ext cx="1898922" cy="1898922"/>
          </a:xfrm>
          <a:prstGeom prst="rect">
            <a:avLst/>
          </a:prstGeom>
        </p:spPr>
      </p:pic>
    </p:spTree>
  </p:cSld>
  <p:clrMapOvr>
    <a:masterClrMapping/>
  </p:clrMapOvr>
  <p:transition spd="med" advClick="0" advTm="80000">
    <p:random/>
  </p:transition>
</p:sld>
</file>

<file path=ppt/slides/slide23.xml><?xml version="1.0" encoding="utf-8"?>
<p:sld xmlns:a="http://schemas.openxmlformats.org/drawingml/2006/main" xmlns:r="http://schemas.openxmlformats.org/officeDocument/2006/relationships" xmlns:p="http://schemas.openxmlformats.org/presentationml/2006/main">
  <p:cSld>
    <p:bg>
      <p:bgPr>
        <a:solidFill>
          <a:srgbClr val="FFFFCC"/>
        </a:solidFill>
        <a:effectLst/>
      </p:bgPr>
    </p:bg>
    <p:spTree>
      <p:nvGrpSpPr>
        <p:cNvPr id="1" name=""/>
        <p:cNvGrpSpPr/>
        <p:nvPr/>
      </p:nvGrpSpPr>
      <p:grpSpPr>
        <a:xfrm>
          <a:off x="0" y="0"/>
          <a:ext cx="0" cy="0"/>
          <a:chOff x="0" y="0"/>
          <a:chExt cx="0" cy="0"/>
        </a:xfrm>
      </p:grpSpPr>
      <p:sp>
        <p:nvSpPr>
          <p:cNvPr id="35842" name="Rectangle 5">
            <a:extLst>
              <a:ext uri="{FF2B5EF4-FFF2-40B4-BE49-F238E27FC236}">
                <a16:creationId xmlns:a16="http://schemas.microsoft.com/office/drawing/2014/main" id="{D8347432-D49E-8CF6-0F35-6851471DF655}"/>
              </a:ext>
            </a:extLst>
          </p:cNvPr>
          <p:cNvSpPr>
            <a:spLocks noChangeArrowheads="1"/>
          </p:cNvSpPr>
          <p:nvPr/>
        </p:nvSpPr>
        <p:spPr bwMode="auto">
          <a:xfrm>
            <a:off x="0" y="0"/>
            <a:ext cx="9144000" cy="66295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It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is</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the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strongest</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prayer</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in the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Bible</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where</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it</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is</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not</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man who turns to God,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it</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is</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God who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prays</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to man, who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implores</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us</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become</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human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again</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a:t>
            </a:r>
          </a:p>
          <a:p>
            <a:r>
              <a:rPr lang="it-IT" sz="1800" dirty="0">
                <a:solidFill>
                  <a:srgbClr val="222222"/>
                </a:solidFill>
                <a:latin typeface="Verdana" panose="020B0604030504040204" pitchFamily="34" charset="0"/>
                <a:ea typeface="Times New Roman" panose="02020603050405020304" pitchFamily="18" charset="0"/>
                <a:cs typeface="Helvetica" panose="020B0604020202020204" pitchFamily="34" charset="0"/>
              </a:rPr>
              <a:t>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Change</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direction</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it</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is</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up to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us</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to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leave</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the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liturgies</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of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hatred</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and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violence</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to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cry</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with the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tears</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of that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child</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in Kiev on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our</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cheeks</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to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shout</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a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cry</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that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does</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not</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come out of a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mouth</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full of water, like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those</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drowned</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in the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Mediterranean</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Do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it</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as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if</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everyone</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were</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ours</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children, or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brothers</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or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my</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mothers</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Do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not</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ask</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for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whom</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the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bell</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tolls</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 It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always</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tolls</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a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little</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for you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too</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800" i="1"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J. Donne</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a:t>
            </a:r>
          </a:p>
          <a:p>
            <a:endParaRPr lang="it-IT" sz="1800" dirty="0">
              <a:solidFill>
                <a:srgbClr val="222222"/>
              </a:solidFill>
              <a:latin typeface="Verdana" panose="020B0604030504040204" pitchFamily="34" charset="0"/>
              <a:ea typeface="Times New Roman" panose="02020603050405020304" pitchFamily="18" charset="0"/>
              <a:cs typeface="Helvetica" panose="020B0604020202020204" pitchFamily="34" charset="0"/>
            </a:endParaRPr>
          </a:p>
          <a:p>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Then the Gospel takes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us</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away</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from the fields of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death</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it</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accompanies</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us</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into the fields of life, into a vision of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powerful</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trust. I have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been</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coming to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search</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for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three</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years</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I have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never</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found</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a single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fruit</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on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this</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fig</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tree</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I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am</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tired</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cut</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it</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down. No, master! The wise farmer, who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is</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Jesus,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says</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«No, master, no to the short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measure</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of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interest</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let's</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try</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again</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another</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year</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of work and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then</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we</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will</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see</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More time: time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is</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the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messenger</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of God. More sun,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rain</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and care, and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perhaps</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this</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tree</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which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is</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me,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will</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bear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fruit</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The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gardener</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God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has</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faith</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in me: the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tree</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of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humanity</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is</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healthy</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it</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has</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good roots, be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patient</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a:t>
            </a:r>
          </a:p>
          <a:p>
            <a:r>
              <a:rPr lang="it-IT" sz="1800" dirty="0">
                <a:solidFill>
                  <a:srgbClr val="222222"/>
                </a:solidFill>
                <a:latin typeface="Verdana" panose="020B0604030504040204" pitchFamily="34" charset="0"/>
                <a:ea typeface="Times New Roman" panose="02020603050405020304" pitchFamily="18" charset="0"/>
                <a:cs typeface="Helvetica" panose="020B0604020202020204" pitchFamily="34" charset="0"/>
              </a:rPr>
              <a:t>   </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Patience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is</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not</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weakness</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but</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the art of living the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unfinished</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in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ourselves</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and in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others</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He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does</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not</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have the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axe</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in his hand,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but</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the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humble</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hoe</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To help you go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beyond</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the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bark</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beyond</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the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roughness</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of the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clay</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you are made of,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search</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deeper</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in the secret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cell</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of the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heart</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and you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will</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see</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you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will</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find</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fruit</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God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has</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lit</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a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lamp</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he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has</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sown</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a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handful</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of light in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it</a:t>
            </a:r>
            <a:endParaRPr lang="it-IT" sz="1800" dirty="0">
              <a:effectLst/>
              <a:latin typeface="Times New Roman" panose="02020603050405020304" pitchFamily="18" charset="0"/>
              <a:ea typeface="Times New Roman" panose="02020603050405020304" pitchFamily="18" charset="0"/>
            </a:endParaRPr>
          </a:p>
        </p:txBody>
      </p:sp>
    </p:spTree>
  </p:cSld>
  <p:clrMapOvr>
    <a:masterClrMapping/>
  </p:clrMapOvr>
  <p:transition spd="med" advClick="0" advTm="100000">
    <p:random/>
  </p:transition>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7170" name="Rectangle 2">
            <a:extLst>
              <a:ext uri="{FF2B5EF4-FFF2-40B4-BE49-F238E27FC236}">
                <a16:creationId xmlns:a16="http://schemas.microsoft.com/office/drawing/2014/main" id="{02779B1D-8789-819C-8B38-D11FF5F47A41}"/>
              </a:ext>
            </a:extLst>
          </p:cNvPr>
          <p:cNvSpPr>
            <a:spLocks noGrp="1" noChangeArrowheads="1"/>
          </p:cNvSpPr>
          <p:nvPr>
            <p:ph type="title"/>
          </p:nvPr>
        </p:nvSpPr>
        <p:spPr>
          <a:xfrm>
            <a:off x="0" y="228600"/>
            <a:ext cx="9144000" cy="1066800"/>
          </a:xfrm>
        </p:spPr>
        <p:txBody>
          <a:bodyPr/>
          <a:lstStyle/>
          <a:p>
            <a:pPr eaLnBrk="1" hangingPunct="1"/>
            <a:r>
              <a:rPr lang="it-IT" altLang="it-IT" sz="2000" b="1">
                <a:solidFill>
                  <a:srgbClr val="990033"/>
                </a:solidFill>
                <a:latin typeface="Comic Sans MS" panose="030F0702030302020204" pitchFamily="66" charset="0"/>
                <a:cs typeface="Arial" panose="020B0604020202020204" pitchFamily="34" charset="0"/>
              </a:rPr>
              <a:t> </a:t>
            </a:r>
          </a:p>
        </p:txBody>
      </p:sp>
      <p:sp>
        <p:nvSpPr>
          <p:cNvPr id="7171" name="Rectangle 5">
            <a:extLst>
              <a:ext uri="{FF2B5EF4-FFF2-40B4-BE49-F238E27FC236}">
                <a16:creationId xmlns:a16="http://schemas.microsoft.com/office/drawing/2014/main" id="{F1076D45-1058-C1A7-EED8-3F21656218D3}"/>
              </a:ext>
            </a:extLst>
          </p:cNvPr>
          <p:cNvSpPr>
            <a:spLocks noChangeArrowheads="1"/>
          </p:cNvSpPr>
          <p:nvPr/>
        </p:nvSpPr>
        <p:spPr bwMode="auto">
          <a:xfrm>
            <a:off x="0" y="5410200"/>
            <a:ext cx="9144000" cy="1190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en-US" altLang="it-IT" sz="1800">
                <a:solidFill>
                  <a:schemeClr val="bg1"/>
                </a:solidFill>
                <a:latin typeface="Verdana" panose="020B0604030504040204" pitchFamily="34" charset="0"/>
                <a:cs typeface="Times New Roman" panose="02020603050405020304" pitchFamily="18" charset="0"/>
              </a:rPr>
              <a:t>The Angel of Yahweh appeared to him by means of a flame of fire in the middle of a bush. Moses saw that although the bush was on fire it did not burn up. Moses thought, "I will go and see this amazing sight, why is the bush not burning up?"</a:t>
            </a:r>
            <a:r>
              <a:rPr lang="en-US" altLang="it-IT" sz="1800" i="1">
                <a:solidFill>
                  <a:schemeClr val="bg1"/>
                </a:solidFill>
                <a:latin typeface="Verdana" panose="020B0604030504040204" pitchFamily="34" charset="0"/>
                <a:cs typeface="Times New Roman" panose="02020603050405020304" pitchFamily="18" charset="0"/>
              </a:rPr>
              <a:t> (Ex 3: 2-3)</a:t>
            </a:r>
            <a:endParaRPr lang="it-IT" altLang="it-IT" sz="1800" i="1">
              <a:solidFill>
                <a:schemeClr val="bg1"/>
              </a:solidFill>
              <a:latin typeface="Verdana" panose="020B0604030504040204" pitchFamily="34" charset="0"/>
              <a:cs typeface="Times New Roman" panose="02020603050405020304" pitchFamily="18" charset="0"/>
            </a:endParaRPr>
          </a:p>
        </p:txBody>
      </p:sp>
      <p:sp>
        <p:nvSpPr>
          <p:cNvPr id="7172" name="Rectangle 50">
            <a:extLst>
              <a:ext uri="{FF2B5EF4-FFF2-40B4-BE49-F238E27FC236}">
                <a16:creationId xmlns:a16="http://schemas.microsoft.com/office/drawing/2014/main" id="{5025B97E-9F7D-CFD5-0A13-6B991A39A0E6}"/>
              </a:ext>
            </a:extLst>
          </p:cNvPr>
          <p:cNvSpPr>
            <a:spLocks noChangeArrowheads="1"/>
          </p:cNvSpPr>
          <p:nvPr/>
        </p:nvSpPr>
        <p:spPr bwMode="auto">
          <a:xfrm>
            <a:off x="0" y="457200"/>
            <a:ext cx="9144000" cy="1190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it-IT" altLang="it-IT" sz="1800">
                <a:solidFill>
                  <a:schemeClr val="bg1"/>
                </a:solidFill>
                <a:latin typeface="Verdana" panose="020B0604030504040204" pitchFamily="34" charset="0"/>
                <a:cs typeface="Times New Roman" panose="02020603050405020304" pitchFamily="18" charset="0"/>
              </a:rPr>
              <a:t> L’angelo del Signore gli apparve in una fiamma di fuoco dal mezzo di un roveto. Egli guardò ed ecco: il roveto ardeva per il fuoco, ma quel roveto non si consumava. Mosè pensò: «Voglio avvicinarmi a osservare questo grande spettacolo: perché il roveto non brucia?».</a:t>
            </a:r>
            <a:r>
              <a:rPr lang="it-IT" altLang="it-IT" sz="1800" i="1">
                <a:solidFill>
                  <a:schemeClr val="bg1"/>
                </a:solidFill>
                <a:latin typeface="Verdana" panose="020B0604030504040204" pitchFamily="34" charset="0"/>
                <a:cs typeface="Times New Roman" panose="02020603050405020304" pitchFamily="18" charset="0"/>
              </a:rPr>
              <a:t> (Es 3, 2-3)</a:t>
            </a:r>
          </a:p>
        </p:txBody>
      </p:sp>
      <p:pic>
        <p:nvPicPr>
          <p:cNvPr id="7217" name="Picture 49">
            <a:extLst>
              <a:ext uri="{FF2B5EF4-FFF2-40B4-BE49-F238E27FC236}">
                <a16:creationId xmlns:a16="http://schemas.microsoft.com/office/drawing/2014/main" id="{F65AC04D-375E-D28A-5CA5-10ABD834A28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95400" y="1625600"/>
            <a:ext cx="6629400" cy="3856038"/>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14160">
    <p:random/>
  </p:transition>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64866" name="Rectangle 2">
            <a:extLst>
              <a:ext uri="{FF2B5EF4-FFF2-40B4-BE49-F238E27FC236}">
                <a16:creationId xmlns:a16="http://schemas.microsoft.com/office/drawing/2014/main" id="{9D51736F-6E14-E8DA-8730-BD5C7E6AD463}"/>
              </a:ext>
            </a:extLst>
          </p:cNvPr>
          <p:cNvSpPr>
            <a:spLocks noGrp="1" noChangeArrowheads="1"/>
          </p:cNvSpPr>
          <p:nvPr>
            <p:ph type="title"/>
          </p:nvPr>
        </p:nvSpPr>
        <p:spPr>
          <a:xfrm>
            <a:off x="0" y="533400"/>
            <a:ext cx="9144000" cy="1143000"/>
          </a:xfrm>
          <a:solidFill>
            <a:srgbClr val="000000"/>
          </a:solidFill>
          <a:ln>
            <a:solidFill>
              <a:srgbClr val="000000"/>
            </a:solidFill>
            <a:miter lim="800000"/>
            <a:headEnd/>
            <a:tailEnd/>
          </a:ln>
        </p:spPr>
        <p:txBody>
          <a:bodyPr/>
          <a:lstStyle/>
          <a:p>
            <a:r>
              <a:rPr lang="it-IT" altLang="it-IT" sz="1800">
                <a:solidFill>
                  <a:schemeClr val="bg1"/>
                </a:solidFill>
                <a:latin typeface="Verdana" panose="020B0604030504040204" pitchFamily="34" charset="0"/>
                <a:cs typeface="Times New Roman" panose="02020603050405020304" pitchFamily="18" charset="0"/>
              </a:rPr>
              <a:t>Il Signore vide che si era avvicinato per guardare; Dio gridò a lui dal roveto: «Mosè, Mosè!». Rispose: «Eccomi!». Riprese: «Non avvicinarti oltre! Togliti i sandali dai piedi, perché il luogo sul quale tu stai è suolo santo!». E disse: «Io sono il Dio di tuo padre, </a:t>
            </a:r>
            <a:r>
              <a:rPr lang="it-IT" altLang="it-IT" sz="1800" i="1">
                <a:solidFill>
                  <a:schemeClr val="bg1"/>
                </a:solidFill>
                <a:latin typeface="Verdana" panose="020B0604030504040204" pitchFamily="34" charset="0"/>
                <a:cs typeface="Times New Roman" panose="02020603050405020304" pitchFamily="18" charset="0"/>
              </a:rPr>
              <a:t>(Es 3, 4-5)</a:t>
            </a:r>
            <a:endParaRPr lang="it-IT" altLang="it-IT" sz="1800">
              <a:solidFill>
                <a:schemeClr val="bg1"/>
              </a:solidFill>
              <a:latin typeface="Verdana" panose="020B0604030504040204" pitchFamily="34" charset="0"/>
              <a:cs typeface="Times New Roman" panose="02020603050405020304" pitchFamily="18" charset="0"/>
            </a:endParaRPr>
          </a:p>
        </p:txBody>
      </p:sp>
      <p:sp>
        <p:nvSpPr>
          <p:cNvPr id="164868" name="Rectangle 4">
            <a:extLst>
              <a:ext uri="{FF2B5EF4-FFF2-40B4-BE49-F238E27FC236}">
                <a16:creationId xmlns:a16="http://schemas.microsoft.com/office/drawing/2014/main" id="{708F78F6-AD24-C45F-D084-3F13F99DFC4A}"/>
              </a:ext>
            </a:extLst>
          </p:cNvPr>
          <p:cNvSpPr>
            <a:spLocks noChangeArrowheads="1"/>
          </p:cNvSpPr>
          <p:nvPr/>
        </p:nvSpPr>
        <p:spPr bwMode="auto">
          <a:xfrm>
            <a:off x="0" y="5257800"/>
            <a:ext cx="9144000" cy="1200150"/>
          </a:xfrm>
          <a:prstGeom prst="rect">
            <a:avLst/>
          </a:prstGeom>
          <a:solidFill>
            <a:srgbClr val="000000"/>
          </a:solid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it-IT" sz="1800">
                <a:solidFill>
                  <a:schemeClr val="bg1"/>
                </a:solidFill>
                <a:latin typeface="Verdana" panose="020B0604030504040204" pitchFamily="34" charset="0"/>
                <a:cs typeface="Times New Roman" panose="02020603050405020304" pitchFamily="18" charset="0"/>
              </a:rPr>
              <a:t>Yahweh saw that Moses was drawing near to look, and God called to him from the middle of the bush, "Moses! Moses!" He replied, "Here I am."Yahweh said to him, "Do not come near; take off your sandals because the place where you are standing is holy ground."</a:t>
            </a:r>
            <a:r>
              <a:rPr lang="en-US" altLang="it-IT" sz="1800" i="1">
                <a:solidFill>
                  <a:schemeClr val="bg1"/>
                </a:solidFill>
                <a:latin typeface="Verdana" panose="020B0604030504040204" pitchFamily="34" charset="0"/>
                <a:cs typeface="Times New Roman" panose="02020603050405020304" pitchFamily="18" charset="0"/>
              </a:rPr>
              <a:t>  (Ex 3: 4-5)</a:t>
            </a:r>
            <a:endParaRPr lang="it-IT" altLang="it-IT" sz="1800" i="1">
              <a:solidFill>
                <a:schemeClr val="bg1"/>
              </a:solidFill>
              <a:latin typeface="Verdana" panose="020B0604030504040204" pitchFamily="34" charset="0"/>
              <a:cs typeface="Times New Roman" panose="02020603050405020304" pitchFamily="18" charset="0"/>
            </a:endParaRPr>
          </a:p>
        </p:txBody>
      </p:sp>
    </p:spTree>
  </p:cSld>
  <p:clrMapOvr>
    <a:masterClrMapping/>
  </p:clrMapOvr>
  <p:transition spd="med" advClick="0" advTm="15000">
    <p:random/>
  </p:transition>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184322" name="Rectangle 2">
            <a:extLst>
              <a:ext uri="{FF2B5EF4-FFF2-40B4-BE49-F238E27FC236}">
                <a16:creationId xmlns:a16="http://schemas.microsoft.com/office/drawing/2014/main" id="{8B35CF0D-8D76-789B-D6C8-87C274695964}"/>
              </a:ext>
            </a:extLst>
          </p:cNvPr>
          <p:cNvSpPr>
            <a:spLocks noGrp="1" noChangeArrowheads="1"/>
          </p:cNvSpPr>
          <p:nvPr>
            <p:ph type="title"/>
          </p:nvPr>
        </p:nvSpPr>
        <p:spPr>
          <a:xfrm>
            <a:off x="0" y="533400"/>
            <a:ext cx="9144000" cy="1143000"/>
          </a:xfrm>
        </p:spPr>
        <p:txBody>
          <a:bodyPr/>
          <a:lstStyle/>
          <a:p>
            <a:r>
              <a:rPr lang="it-IT" altLang="it-IT" sz="1800">
                <a:solidFill>
                  <a:schemeClr val="bg1"/>
                </a:solidFill>
                <a:latin typeface="Verdana" panose="020B0604030504040204" pitchFamily="34" charset="0"/>
                <a:cs typeface="Times New Roman" panose="02020603050405020304" pitchFamily="18" charset="0"/>
              </a:rPr>
              <a:t>il Dio di Abramo, il Dio di Isacco, il Dio di Giacobbe». Mosè allora si coprì il volto, perché aveva paura di guardare verso Dio. Il Signore disse: «Ho osservato la miseria del mio popolo in Egitto e ho udito il suo grido a causa dei suoi sovrintendenti:</a:t>
            </a:r>
            <a:r>
              <a:rPr lang="it-IT" altLang="it-IT" sz="1800" i="1">
                <a:solidFill>
                  <a:schemeClr val="bg1"/>
                </a:solidFill>
                <a:latin typeface="Verdana" panose="020B0604030504040204" pitchFamily="34" charset="0"/>
                <a:cs typeface="Times New Roman" panose="02020603050405020304" pitchFamily="18" charset="0"/>
              </a:rPr>
              <a:t> (Es 3, 6-7)</a:t>
            </a:r>
          </a:p>
        </p:txBody>
      </p:sp>
      <p:sp>
        <p:nvSpPr>
          <p:cNvPr id="184324" name="Rectangle 4">
            <a:extLst>
              <a:ext uri="{FF2B5EF4-FFF2-40B4-BE49-F238E27FC236}">
                <a16:creationId xmlns:a16="http://schemas.microsoft.com/office/drawing/2014/main" id="{80A8D40D-995D-15A9-E3C0-62E8BD106601}"/>
              </a:ext>
            </a:extLst>
          </p:cNvPr>
          <p:cNvSpPr>
            <a:spLocks noChangeArrowheads="1"/>
          </p:cNvSpPr>
          <p:nvPr/>
        </p:nvSpPr>
        <p:spPr bwMode="auto">
          <a:xfrm>
            <a:off x="0" y="5181600"/>
            <a:ext cx="9144000" cy="1190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it-IT" sz="1800">
                <a:solidFill>
                  <a:schemeClr val="bg1"/>
                </a:solidFill>
                <a:latin typeface="Verdana" panose="020B0604030504040204" pitchFamily="34" charset="0"/>
                <a:cs typeface="Times New Roman" panose="02020603050405020304" pitchFamily="18" charset="0"/>
              </a:rPr>
              <a:t>And God continued, "I am the God of your fathers, the God of Abraham, the God of Isaac and the God of Jacob."Moses hid his face lest his eyes look on God. Yahweh said, "I have seen the humiliation of my people in Egypt and I hear their cry when they are cruelly treated by their taskmasters.</a:t>
            </a:r>
            <a:r>
              <a:rPr lang="en-US" altLang="it-IT" sz="1800" i="1">
                <a:solidFill>
                  <a:schemeClr val="bg1"/>
                </a:solidFill>
                <a:latin typeface="Verdana" panose="020B0604030504040204" pitchFamily="34" charset="0"/>
                <a:cs typeface="Times New Roman" panose="02020603050405020304" pitchFamily="18" charset="0"/>
              </a:rPr>
              <a:t> (Ex 3: 6-7)</a:t>
            </a:r>
            <a:endParaRPr lang="it-IT" altLang="it-IT" sz="1800" i="1">
              <a:solidFill>
                <a:schemeClr val="bg1"/>
              </a:solidFill>
              <a:latin typeface="Verdana" panose="020B0604030504040204" pitchFamily="34" charset="0"/>
              <a:cs typeface="Times New Roman" panose="02020603050405020304" pitchFamily="18" charset="0"/>
            </a:endParaRPr>
          </a:p>
        </p:txBody>
      </p:sp>
      <p:pic>
        <p:nvPicPr>
          <p:cNvPr id="184327" name="Picture 7">
            <a:extLst>
              <a:ext uri="{FF2B5EF4-FFF2-40B4-BE49-F238E27FC236}">
                <a16:creationId xmlns:a16="http://schemas.microsoft.com/office/drawing/2014/main" id="{A052A167-68E1-7CC7-10B4-6D3DA67A9D7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81200" y="1697038"/>
            <a:ext cx="5334000" cy="3490912"/>
          </a:xfrm>
          <a:prstGeom prst="rect">
            <a:avLst/>
          </a:prstGeom>
          <a:noFill/>
          <a:extLst>
            <a:ext uri="{909E8E84-426E-40DD-AFC4-6F175D3DCCD1}">
              <a14:hiddenFill xmlns:a14="http://schemas.microsoft.com/office/drawing/2010/main">
                <a:solidFill>
                  <a:srgbClr val="FFFFFF"/>
                </a:solidFill>
              </a14:hiddenFill>
            </a:ext>
          </a:extLst>
        </p:spPr>
      </p:pic>
      <p:sp>
        <p:nvSpPr>
          <p:cNvPr id="184328" name="Rectangle 8">
            <a:extLst>
              <a:ext uri="{FF2B5EF4-FFF2-40B4-BE49-F238E27FC236}">
                <a16:creationId xmlns:a16="http://schemas.microsoft.com/office/drawing/2014/main" id="{FA66937E-83F2-C8E9-7C50-6A4CD881DE24}"/>
              </a:ext>
            </a:extLst>
          </p:cNvPr>
          <p:cNvSpPr>
            <a:spLocks noChangeArrowheads="1"/>
          </p:cNvSpPr>
          <p:nvPr/>
        </p:nvSpPr>
        <p:spPr bwMode="auto">
          <a:xfrm>
            <a:off x="2133600" y="4724400"/>
            <a:ext cx="4648200" cy="284163"/>
          </a:xfrm>
          <a:prstGeom prst="rect">
            <a:avLst/>
          </a:prstGeom>
          <a:solidFill>
            <a:srgbClr val="FFCC66"/>
          </a:solidFill>
          <a:ln w="9525">
            <a:solidFill>
              <a:srgbClr val="FFCC66"/>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it-IT" altLang="it-IT" sz="1200" b="1" i="1">
                <a:solidFill>
                  <a:schemeClr val="tx1"/>
                </a:solidFill>
                <a:latin typeface="Times New Roman" panose="02020603050405020304" pitchFamily="18" charset="0"/>
                <a:cs typeface="Times New Roman" panose="02020603050405020304" pitchFamily="18" charset="0"/>
              </a:rPr>
              <a:t>Abraham                                 Isaac                                Jacob</a:t>
            </a:r>
          </a:p>
        </p:txBody>
      </p:sp>
    </p:spTree>
  </p:cSld>
  <p:clrMapOvr>
    <a:masterClrMapping/>
  </p:clrMapOvr>
  <p:transition spd="med" advClick="0" advTm="14384">
    <p:random/>
  </p:transition>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86370" name="Rectangle 2">
            <a:extLst>
              <a:ext uri="{FF2B5EF4-FFF2-40B4-BE49-F238E27FC236}">
                <a16:creationId xmlns:a16="http://schemas.microsoft.com/office/drawing/2014/main" id="{35B13073-5C20-A70E-DC78-0AEDE839ED68}"/>
              </a:ext>
            </a:extLst>
          </p:cNvPr>
          <p:cNvSpPr>
            <a:spLocks noGrp="1" noChangeArrowheads="1"/>
          </p:cNvSpPr>
          <p:nvPr>
            <p:ph type="title"/>
          </p:nvPr>
        </p:nvSpPr>
        <p:spPr>
          <a:xfrm>
            <a:off x="0" y="457200"/>
            <a:ext cx="9144000" cy="1143000"/>
          </a:xfrm>
          <a:solidFill>
            <a:srgbClr val="000000"/>
          </a:solidFill>
          <a:ln>
            <a:solidFill>
              <a:srgbClr val="000000"/>
            </a:solidFill>
            <a:miter lim="800000"/>
            <a:headEnd/>
            <a:tailEnd/>
          </a:ln>
        </p:spPr>
        <p:txBody>
          <a:bodyPr/>
          <a:lstStyle/>
          <a:p>
            <a:r>
              <a:rPr lang="it-IT" altLang="it-IT" sz="1800">
                <a:solidFill>
                  <a:schemeClr val="bg1"/>
                </a:solidFill>
                <a:latin typeface="Verdana" panose="020B0604030504040204" pitchFamily="34" charset="0"/>
                <a:cs typeface="Times New Roman" panose="02020603050405020304" pitchFamily="18" charset="0"/>
              </a:rPr>
              <a:t>conosco le sue sofferenze. Sono sceso per liberarlo dal potere dell’Egitto e per farlo salire da questa terra verso una terra bella e spaziosa, verso una terra dove scorrono latte e miele». Mosè disse a Dio: «Ecco, io vado dagli Israeliti e dico loro </a:t>
            </a:r>
            <a:r>
              <a:rPr lang="it-IT" altLang="it-IT" sz="1800" i="1">
                <a:solidFill>
                  <a:schemeClr val="bg1"/>
                </a:solidFill>
                <a:latin typeface="Verdana" panose="020B0604030504040204" pitchFamily="34" charset="0"/>
                <a:cs typeface="Times New Roman" panose="02020603050405020304" pitchFamily="18" charset="0"/>
              </a:rPr>
              <a:t>(Es 3, 8.13a)</a:t>
            </a:r>
          </a:p>
        </p:txBody>
      </p:sp>
      <p:sp>
        <p:nvSpPr>
          <p:cNvPr id="186372" name="Rectangle 4">
            <a:extLst>
              <a:ext uri="{FF2B5EF4-FFF2-40B4-BE49-F238E27FC236}">
                <a16:creationId xmlns:a16="http://schemas.microsoft.com/office/drawing/2014/main" id="{6A056F8C-429C-3743-2D79-6C552B464BFB}"/>
              </a:ext>
            </a:extLst>
          </p:cNvPr>
          <p:cNvSpPr>
            <a:spLocks noChangeArrowheads="1"/>
          </p:cNvSpPr>
          <p:nvPr/>
        </p:nvSpPr>
        <p:spPr bwMode="auto">
          <a:xfrm>
            <a:off x="0" y="5181600"/>
            <a:ext cx="9296400" cy="1190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it-IT" sz="1800">
                <a:solidFill>
                  <a:schemeClr val="bg1"/>
                </a:solidFill>
                <a:latin typeface="Verdana" panose="020B0604030504040204" pitchFamily="34" charset="0"/>
                <a:cs typeface="Times New Roman" panose="02020603050405020304" pitchFamily="18" charset="0"/>
              </a:rPr>
              <a:t>I know their suffering. I have come down to free them from the power of the Egyptians and to bring them up from that land to a beautiful spacious land, a land flowing with milk and honey, Moses answered God, "If I go to the Israelites and say to them:</a:t>
            </a:r>
            <a:r>
              <a:rPr lang="en-US" altLang="it-IT" sz="1800" i="1">
                <a:solidFill>
                  <a:schemeClr val="bg1"/>
                </a:solidFill>
                <a:latin typeface="Verdana" panose="020B0604030504040204" pitchFamily="34" charset="0"/>
                <a:cs typeface="Times New Roman" panose="02020603050405020304" pitchFamily="18" charset="0"/>
              </a:rPr>
              <a:t> (Ex 3: 8.13a) </a:t>
            </a:r>
            <a:endParaRPr lang="it-IT" altLang="it-IT" sz="1800" i="1">
              <a:solidFill>
                <a:schemeClr val="bg1"/>
              </a:solidFill>
              <a:latin typeface="Verdana" panose="020B0604030504040204" pitchFamily="34" charset="0"/>
              <a:cs typeface="Times New Roman" panose="02020603050405020304" pitchFamily="18" charset="0"/>
            </a:endParaRPr>
          </a:p>
        </p:txBody>
      </p:sp>
    </p:spTree>
  </p:cSld>
  <p:clrMapOvr>
    <a:masterClrMapping/>
  </p:clrMapOvr>
  <p:transition spd="med" advClick="0" advTm="15000">
    <p:random/>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7394" name="Rectangle 2">
            <a:extLst>
              <a:ext uri="{FF2B5EF4-FFF2-40B4-BE49-F238E27FC236}">
                <a16:creationId xmlns:a16="http://schemas.microsoft.com/office/drawing/2014/main" id="{8D1F5EF2-0A01-2616-514E-92E20CA2A832}"/>
              </a:ext>
            </a:extLst>
          </p:cNvPr>
          <p:cNvSpPr>
            <a:spLocks noGrp="1" noChangeArrowheads="1"/>
          </p:cNvSpPr>
          <p:nvPr>
            <p:ph type="title"/>
          </p:nvPr>
        </p:nvSpPr>
        <p:spPr>
          <a:xfrm>
            <a:off x="0" y="533400"/>
            <a:ext cx="9144000" cy="1143000"/>
          </a:xfrm>
        </p:spPr>
        <p:txBody>
          <a:bodyPr/>
          <a:lstStyle/>
          <a:p>
            <a:r>
              <a:rPr lang="it-IT" altLang="it-IT" sz="1800">
                <a:solidFill>
                  <a:schemeClr val="bg1"/>
                </a:solidFill>
                <a:latin typeface="Verdana" panose="020B0604030504040204" pitchFamily="34" charset="0"/>
                <a:cs typeface="Times New Roman" panose="02020603050405020304" pitchFamily="18" charset="0"/>
              </a:rPr>
              <a:t>“Il Dio dei vostri padri mi ha mandato a voi”. Mi diranno: “Qual è il suo nome?”. E io che cosa risponderò loro?». Dio disse a Mosè: «Io sono colui che sono!». E aggiunse: «Così dirai agli Israeliti: “Io Sono mi ha mandato a voi”». </a:t>
            </a:r>
            <a:r>
              <a:rPr lang="it-IT" altLang="it-IT" sz="1800" i="1">
                <a:solidFill>
                  <a:schemeClr val="bg1"/>
                </a:solidFill>
                <a:latin typeface="Verdana" panose="020B0604030504040204" pitchFamily="34" charset="0"/>
                <a:cs typeface="Times New Roman" panose="02020603050405020304" pitchFamily="18" charset="0"/>
              </a:rPr>
              <a:t>(Es 3, 13b-14)</a:t>
            </a:r>
            <a:endParaRPr lang="it-IT" altLang="it-IT" sz="1800">
              <a:solidFill>
                <a:schemeClr val="bg1"/>
              </a:solidFill>
              <a:latin typeface="Verdana" panose="020B0604030504040204" pitchFamily="34" charset="0"/>
              <a:cs typeface="Times New Roman" panose="02020603050405020304" pitchFamily="18" charset="0"/>
            </a:endParaRPr>
          </a:p>
        </p:txBody>
      </p:sp>
      <p:sp>
        <p:nvSpPr>
          <p:cNvPr id="187396" name="Rectangle 4">
            <a:extLst>
              <a:ext uri="{FF2B5EF4-FFF2-40B4-BE49-F238E27FC236}">
                <a16:creationId xmlns:a16="http://schemas.microsoft.com/office/drawing/2014/main" id="{73603952-394C-F0D8-F9A0-92508B34E72B}"/>
              </a:ext>
            </a:extLst>
          </p:cNvPr>
          <p:cNvSpPr>
            <a:spLocks noChangeArrowheads="1"/>
          </p:cNvSpPr>
          <p:nvPr/>
        </p:nvSpPr>
        <p:spPr bwMode="auto">
          <a:xfrm>
            <a:off x="0" y="5334000"/>
            <a:ext cx="9144000" cy="1190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it-IT" sz="1800">
                <a:solidFill>
                  <a:schemeClr val="bg1"/>
                </a:solidFill>
                <a:latin typeface="Verdana" panose="020B0604030504040204" pitchFamily="34" charset="0"/>
                <a:cs typeface="Times New Roman" panose="02020603050405020304" pitchFamily="18" charset="0"/>
              </a:rPr>
              <a:t>'The God of your fathers has sent me to you,' they will ask me: 'What is his name?' What shall I answer them?" God said to Moses, "I AM WHO AM. This is what you will say to the sons of Israel: 'I AM sent me to you."   God then said to Moses, </a:t>
            </a:r>
            <a:r>
              <a:rPr lang="en-US" altLang="it-IT" sz="1800" i="1">
                <a:solidFill>
                  <a:schemeClr val="bg1"/>
                </a:solidFill>
                <a:latin typeface="Verdana" panose="020B0604030504040204" pitchFamily="34" charset="0"/>
                <a:cs typeface="Times New Roman" panose="02020603050405020304" pitchFamily="18" charset="0"/>
              </a:rPr>
              <a:t>(Ex 3: 13b-14)</a:t>
            </a:r>
            <a:endParaRPr lang="it-IT" altLang="it-IT" sz="1800" i="1">
              <a:solidFill>
                <a:schemeClr val="bg1"/>
              </a:solidFill>
              <a:latin typeface="Verdana" panose="020B0604030504040204" pitchFamily="34" charset="0"/>
              <a:cs typeface="Times New Roman" panose="02020603050405020304" pitchFamily="18" charset="0"/>
            </a:endParaRPr>
          </a:p>
        </p:txBody>
      </p:sp>
      <p:pic>
        <p:nvPicPr>
          <p:cNvPr id="187397" name="Picture 5">
            <a:extLst>
              <a:ext uri="{FF2B5EF4-FFF2-40B4-BE49-F238E27FC236}">
                <a16:creationId xmlns:a16="http://schemas.microsoft.com/office/drawing/2014/main" id="{40BC3179-25C7-AA3E-5411-0EDB501F1EC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47900" y="1695450"/>
            <a:ext cx="4762500" cy="371475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14320">
    <p:random/>
  </p:transition>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88418" name="Rectangle 1026">
            <a:extLst>
              <a:ext uri="{FF2B5EF4-FFF2-40B4-BE49-F238E27FC236}">
                <a16:creationId xmlns:a16="http://schemas.microsoft.com/office/drawing/2014/main" id="{34ACDC52-D433-2E7A-1837-137B77A76474}"/>
              </a:ext>
            </a:extLst>
          </p:cNvPr>
          <p:cNvSpPr>
            <a:spLocks noGrp="1" noChangeArrowheads="1"/>
          </p:cNvSpPr>
          <p:nvPr>
            <p:ph type="title"/>
          </p:nvPr>
        </p:nvSpPr>
        <p:spPr>
          <a:xfrm>
            <a:off x="0" y="533400"/>
            <a:ext cx="9144000" cy="1143000"/>
          </a:xfrm>
          <a:solidFill>
            <a:srgbClr val="000000"/>
          </a:solidFill>
          <a:ln>
            <a:solidFill>
              <a:srgbClr val="000000"/>
            </a:solidFill>
            <a:miter lim="800000"/>
            <a:headEnd/>
            <a:tailEnd/>
          </a:ln>
        </p:spPr>
        <p:txBody>
          <a:bodyPr/>
          <a:lstStyle/>
          <a:p>
            <a:r>
              <a:rPr lang="it-IT" altLang="it-IT" sz="1800">
                <a:solidFill>
                  <a:schemeClr val="bg1"/>
                </a:solidFill>
                <a:latin typeface="Verdana" panose="020B0604030504040204" pitchFamily="34" charset="0"/>
                <a:cs typeface="Times New Roman" panose="02020603050405020304" pitchFamily="18" charset="0"/>
              </a:rPr>
              <a:t>Dio disse ancora a Mosè: «Dirai agli Israeliti: “Il Signore, Dio dei vostri padri, Dio di Abramo, Dio di Isacco, Dio di Giacobbe mi ha mandato a voi”. Questo è il mio nome per sempre; questo è il titolo con cui sarò ricordato di generazione in generazione». </a:t>
            </a:r>
            <a:r>
              <a:rPr lang="en-US" altLang="it-IT" sz="1800" i="1">
                <a:solidFill>
                  <a:schemeClr val="bg1"/>
                </a:solidFill>
                <a:latin typeface="Verdana" panose="020B0604030504040204" pitchFamily="34" charset="0"/>
                <a:cs typeface="Times New Roman" panose="02020603050405020304" pitchFamily="18" charset="0"/>
              </a:rPr>
              <a:t>(Es 3, 15)</a:t>
            </a:r>
            <a:endParaRPr lang="it-IT" altLang="it-IT" sz="1800">
              <a:solidFill>
                <a:schemeClr val="bg1"/>
              </a:solidFill>
              <a:latin typeface="Verdana" panose="020B0604030504040204" pitchFamily="34" charset="0"/>
              <a:cs typeface="Times New Roman" panose="02020603050405020304" pitchFamily="18" charset="0"/>
            </a:endParaRPr>
          </a:p>
        </p:txBody>
      </p:sp>
      <p:sp>
        <p:nvSpPr>
          <p:cNvPr id="188420" name="Rectangle 1028">
            <a:extLst>
              <a:ext uri="{FF2B5EF4-FFF2-40B4-BE49-F238E27FC236}">
                <a16:creationId xmlns:a16="http://schemas.microsoft.com/office/drawing/2014/main" id="{F7188B8A-232C-6C46-EE9D-D9D37A910B98}"/>
              </a:ext>
            </a:extLst>
          </p:cNvPr>
          <p:cNvSpPr>
            <a:spLocks noChangeArrowheads="1"/>
          </p:cNvSpPr>
          <p:nvPr/>
        </p:nvSpPr>
        <p:spPr bwMode="auto">
          <a:xfrm>
            <a:off x="0" y="5334000"/>
            <a:ext cx="9144000" cy="1190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it-IT" sz="1800">
                <a:solidFill>
                  <a:schemeClr val="bg1"/>
                </a:solidFill>
                <a:latin typeface="Verdana" panose="020B0604030504040204" pitchFamily="34" charset="0"/>
                <a:cs typeface="Times New Roman" panose="02020603050405020304" pitchFamily="18" charset="0"/>
              </a:rPr>
              <a:t>"You will say to the Israelites: 'YAHWEH, the God of your fathers, the God of Abraham, the God of Isaac and the God of Jacob, has sent me.' That will be my name forever, and by this name they shall call upon me for all generations to come. </a:t>
            </a:r>
            <a:r>
              <a:rPr lang="it-IT" altLang="it-IT" sz="1800" i="1">
                <a:solidFill>
                  <a:schemeClr val="bg1"/>
                </a:solidFill>
                <a:latin typeface="Verdana" panose="020B0604030504040204" pitchFamily="34" charset="0"/>
                <a:cs typeface="Times New Roman" panose="02020603050405020304" pitchFamily="18" charset="0"/>
              </a:rPr>
              <a:t>(Ex 3: 15)</a:t>
            </a:r>
          </a:p>
        </p:txBody>
      </p:sp>
    </p:spTree>
  </p:cSld>
  <p:clrMapOvr>
    <a:masterClrMapping/>
  </p:clrMapOvr>
  <p:transition spd="med" advClick="0" advTm="15000">
    <p:random/>
  </p:transition>
</p:sld>
</file>

<file path=ppt/slides/slide9.xml><?xml version="1.0" encoding="utf-8"?>
<p:sld xmlns:a="http://schemas.openxmlformats.org/drawingml/2006/main" xmlns:r="http://schemas.openxmlformats.org/officeDocument/2006/relationships" xmlns:p="http://schemas.openxmlformats.org/presentationml/2006/main" showMasterPhAnim="0">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11266" name="Rectangle 2">
            <a:extLst>
              <a:ext uri="{FF2B5EF4-FFF2-40B4-BE49-F238E27FC236}">
                <a16:creationId xmlns:a16="http://schemas.microsoft.com/office/drawing/2014/main" id="{3A7D8D63-B8F8-A0A1-2DB8-6C6A2CD1FB33}"/>
              </a:ext>
            </a:extLst>
          </p:cNvPr>
          <p:cNvSpPr>
            <a:spLocks noGrp="1" noChangeArrowheads="1"/>
          </p:cNvSpPr>
          <p:nvPr>
            <p:ph type="title"/>
          </p:nvPr>
        </p:nvSpPr>
        <p:spPr>
          <a:xfrm>
            <a:off x="4572000" y="1219200"/>
            <a:ext cx="3505200" cy="457200"/>
          </a:xfrm>
        </p:spPr>
        <p:txBody>
          <a:bodyPr/>
          <a:lstStyle/>
          <a:p>
            <a:pPr eaLnBrk="1" hangingPunct="1"/>
            <a:r>
              <a:rPr lang="en-US" altLang="it-IT" sz="1800">
                <a:solidFill>
                  <a:srgbClr val="320011"/>
                </a:solidFill>
                <a:latin typeface="Verdana" panose="020B0604030504040204" pitchFamily="34" charset="0"/>
                <a:cs typeface="Arial" panose="020B0604020202020204" pitchFamily="34" charset="0"/>
              </a:rPr>
              <a:t>LETTER </a:t>
            </a:r>
            <a:r>
              <a:rPr lang="en-US" altLang="it-IT" sz="1200">
                <a:solidFill>
                  <a:srgbClr val="320011"/>
                </a:solidFill>
                <a:latin typeface="Verdana" panose="020B0604030504040204" pitchFamily="34" charset="0"/>
                <a:cs typeface="Arial" panose="020B0604020202020204" pitchFamily="34" charset="0"/>
              </a:rPr>
              <a:t>TO THE</a:t>
            </a:r>
            <a:r>
              <a:rPr lang="en-US" altLang="it-IT" sz="1800">
                <a:solidFill>
                  <a:srgbClr val="320011"/>
                </a:solidFill>
                <a:latin typeface="Verdana" panose="020B0604030504040204" pitchFamily="34" charset="0"/>
                <a:cs typeface="Arial" panose="020B0604020202020204" pitchFamily="34" charset="0"/>
              </a:rPr>
              <a:t> </a:t>
            </a:r>
            <a:r>
              <a:rPr lang="it-IT" altLang="it-IT" sz="1800">
                <a:solidFill>
                  <a:srgbClr val="320011"/>
                </a:solidFill>
                <a:latin typeface="Verdana" panose="020B0604030504040204" pitchFamily="34" charset="0"/>
                <a:cs typeface="Arial" panose="020B0604020202020204" pitchFamily="34" charset="0"/>
              </a:rPr>
              <a:t>CORINTHIAN</a:t>
            </a:r>
            <a:r>
              <a:rPr lang="en-US" altLang="it-IT" sz="1800">
                <a:solidFill>
                  <a:srgbClr val="320011"/>
                </a:solidFill>
                <a:latin typeface="Verdana" panose="020B0604030504040204" pitchFamily="34" charset="0"/>
                <a:cs typeface="Arial" panose="020B0604020202020204" pitchFamily="34" charset="0"/>
              </a:rPr>
              <a:t>S </a:t>
            </a:r>
          </a:p>
        </p:txBody>
      </p:sp>
      <p:sp>
        <p:nvSpPr>
          <p:cNvPr id="202765" name="Rectangle 13">
            <a:extLst>
              <a:ext uri="{FF2B5EF4-FFF2-40B4-BE49-F238E27FC236}">
                <a16:creationId xmlns:a16="http://schemas.microsoft.com/office/drawing/2014/main" id="{602BF82F-A4A2-E501-5FB5-A7212E313CC4}"/>
              </a:ext>
            </a:extLst>
          </p:cNvPr>
          <p:cNvSpPr>
            <a:spLocks noChangeArrowheads="1"/>
          </p:cNvSpPr>
          <p:nvPr/>
        </p:nvSpPr>
        <p:spPr bwMode="auto">
          <a:xfrm>
            <a:off x="762000" y="0"/>
            <a:ext cx="7848600" cy="957263"/>
          </a:xfrm>
          <a:prstGeom prst="rect">
            <a:avLst/>
          </a:prstGeom>
          <a:solidFill>
            <a:srgbClr val="49059B"/>
          </a:solidFill>
          <a:ln w="9525">
            <a:solidFill>
              <a:srgbClr val="49059B"/>
            </a:solidFill>
            <a:miter lim="800000"/>
            <a:headEnd/>
            <a:tailEnd/>
          </a:ln>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endParaRPr lang="it-IT" altLang="it-IT" sz="800" b="1">
              <a:solidFill>
                <a:srgbClr val="FFFF00"/>
              </a:solidFill>
              <a:latin typeface="Verdana" panose="020B0604030504040204" pitchFamily="34" charset="0"/>
            </a:endParaRPr>
          </a:p>
          <a:p>
            <a:pPr eaLnBrk="1" hangingPunct="1">
              <a:spcBef>
                <a:spcPct val="0"/>
              </a:spcBef>
              <a:buFontTx/>
              <a:buNone/>
            </a:pPr>
            <a:r>
              <a:rPr lang="it-IT" altLang="it-IT" sz="1600">
                <a:solidFill>
                  <a:srgbClr val="FFFF00"/>
                </a:solidFill>
                <a:effectLst>
                  <a:outerShdw blurRad="38100" dist="38100" dir="2700000" algn="tl">
                    <a:srgbClr val="000000"/>
                  </a:outerShdw>
                </a:effectLst>
                <a:latin typeface="Verdana" panose="020B0604030504040204" pitchFamily="34" charset="0"/>
              </a:rPr>
              <a:t>LA PAROLA DI DIO                                                   </a:t>
            </a:r>
            <a:r>
              <a:rPr lang="en-GB" altLang="it-IT" sz="1600">
                <a:solidFill>
                  <a:srgbClr val="FFFF00"/>
                </a:solidFill>
                <a:effectLst>
                  <a:outerShdw blurRad="38100" dist="38100" dir="2700000" algn="tl">
                    <a:srgbClr val="000000"/>
                  </a:outerShdw>
                </a:effectLst>
                <a:latin typeface="Verdana" panose="020B0604030504040204" pitchFamily="34" charset="0"/>
                <a:cs typeface="Times New Roman" panose="02020603050405020304" pitchFamily="18" charset="0"/>
              </a:rPr>
              <a:t>THE WORD OF GOD</a:t>
            </a:r>
            <a:endParaRPr lang="it-IT" altLang="it-IT" sz="1600">
              <a:solidFill>
                <a:srgbClr val="FFFF00"/>
              </a:solidFill>
              <a:effectLst>
                <a:outerShdw blurRad="38100" dist="38100" dir="2700000" algn="tl">
                  <a:srgbClr val="000000"/>
                </a:outerShdw>
              </a:effectLst>
              <a:latin typeface="Verdana" panose="020B0604030504040204" pitchFamily="34" charset="0"/>
              <a:cs typeface="Times New Roman" panose="02020603050405020304" pitchFamily="18" charset="0"/>
            </a:endParaRPr>
          </a:p>
          <a:p>
            <a:pPr eaLnBrk="1" hangingPunct="1">
              <a:spcBef>
                <a:spcPct val="0"/>
              </a:spcBef>
              <a:buFontTx/>
              <a:buNone/>
            </a:pPr>
            <a:r>
              <a:rPr lang="it-IT" altLang="it-IT" sz="1600">
                <a:solidFill>
                  <a:srgbClr val="FFFF00"/>
                </a:solidFill>
                <a:effectLst>
                  <a:outerShdw blurRad="38100" dist="38100" dir="2700000" algn="tl">
                    <a:srgbClr val="000000"/>
                  </a:outerShdw>
                </a:effectLst>
                <a:latin typeface="Verdana" panose="020B0604030504040204" pitchFamily="34" charset="0"/>
              </a:rPr>
              <a:t>PARLA AL NOSTRO </a:t>
            </a:r>
            <a:r>
              <a:rPr lang="en-GB" altLang="it-IT" sz="1600">
                <a:solidFill>
                  <a:srgbClr val="FFFF00"/>
                </a:solidFill>
                <a:effectLst>
                  <a:outerShdw blurRad="38100" dist="38100" dir="2700000" algn="tl">
                    <a:srgbClr val="000000"/>
                  </a:outerShdw>
                </a:effectLst>
                <a:latin typeface="Verdana" panose="020B0604030504040204" pitchFamily="34" charset="0"/>
                <a:cs typeface="Times New Roman" panose="02020603050405020304" pitchFamily="18" charset="0"/>
              </a:rPr>
              <a:t>			                   SPEAKS TO OUR </a:t>
            </a:r>
          </a:p>
          <a:p>
            <a:pPr eaLnBrk="1" hangingPunct="1">
              <a:spcBef>
                <a:spcPct val="0"/>
              </a:spcBef>
              <a:buFontTx/>
              <a:buNone/>
            </a:pPr>
            <a:r>
              <a:rPr lang="it-IT" altLang="it-IT" sz="1600">
                <a:solidFill>
                  <a:srgbClr val="FFFF00"/>
                </a:solidFill>
                <a:effectLst>
                  <a:outerShdw blurRad="38100" dist="38100" dir="2700000" algn="tl">
                    <a:srgbClr val="000000"/>
                  </a:outerShdw>
                </a:effectLst>
                <a:latin typeface="Verdana" panose="020B0604030504040204" pitchFamily="34" charset="0"/>
              </a:rPr>
              <a:t>CUORE                                                                                      </a:t>
            </a:r>
            <a:r>
              <a:rPr lang="it-IT" altLang="it-IT" sz="1600">
                <a:solidFill>
                  <a:srgbClr val="FFFF00"/>
                </a:solidFill>
                <a:effectLst>
                  <a:outerShdw blurRad="38100" dist="38100" dir="2700000" algn="tl">
                    <a:srgbClr val="000000"/>
                  </a:outerShdw>
                </a:effectLst>
                <a:latin typeface="Verdana" panose="020B0604030504040204" pitchFamily="34" charset="0"/>
                <a:cs typeface="Times New Roman" panose="02020603050405020304" pitchFamily="18" charset="0"/>
              </a:rPr>
              <a:t> </a:t>
            </a:r>
            <a:r>
              <a:rPr lang="en-GB" altLang="it-IT" sz="1600">
                <a:solidFill>
                  <a:srgbClr val="FFFF00"/>
                </a:solidFill>
                <a:effectLst>
                  <a:outerShdw blurRad="38100" dist="38100" dir="2700000" algn="tl">
                    <a:srgbClr val="000000"/>
                  </a:outerShdw>
                </a:effectLst>
                <a:latin typeface="Verdana" panose="020B0604030504040204" pitchFamily="34" charset="0"/>
                <a:cs typeface="Times New Roman" panose="02020603050405020304" pitchFamily="18" charset="0"/>
              </a:rPr>
              <a:t>HEART</a:t>
            </a:r>
            <a:endParaRPr lang="it-IT" altLang="it-IT" sz="1600">
              <a:solidFill>
                <a:srgbClr val="FFFF00"/>
              </a:solidFill>
              <a:effectLst>
                <a:outerShdw blurRad="38100" dist="38100" dir="2700000" algn="tl">
                  <a:srgbClr val="000000"/>
                </a:outerShdw>
              </a:effectLst>
              <a:latin typeface="Verdana" panose="020B0604030504040204" pitchFamily="34" charset="0"/>
            </a:endParaRPr>
          </a:p>
        </p:txBody>
      </p:sp>
      <p:sp>
        <p:nvSpPr>
          <p:cNvPr id="11268" name="Rectangle 22">
            <a:extLst>
              <a:ext uri="{FF2B5EF4-FFF2-40B4-BE49-F238E27FC236}">
                <a16:creationId xmlns:a16="http://schemas.microsoft.com/office/drawing/2014/main" id="{68936E7C-B47A-AEE0-385B-D4A04D39FE8B}"/>
              </a:ext>
            </a:extLst>
          </p:cNvPr>
          <p:cNvSpPr>
            <a:spLocks noChangeArrowheads="1"/>
          </p:cNvSpPr>
          <p:nvPr/>
        </p:nvSpPr>
        <p:spPr bwMode="auto">
          <a:xfrm>
            <a:off x="1295400" y="1219200"/>
            <a:ext cx="31242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it-IT" altLang="it-IT" sz="1800">
                <a:solidFill>
                  <a:srgbClr val="320011"/>
                </a:solidFill>
                <a:latin typeface="Verdana" panose="020B0604030504040204" pitchFamily="34" charset="0"/>
              </a:rPr>
              <a:t>LETTERA AI CORINZI </a:t>
            </a:r>
          </a:p>
        </p:txBody>
      </p:sp>
      <p:sp>
        <p:nvSpPr>
          <p:cNvPr id="11269" name="Rectangle 205">
            <a:extLst>
              <a:ext uri="{FF2B5EF4-FFF2-40B4-BE49-F238E27FC236}">
                <a16:creationId xmlns:a16="http://schemas.microsoft.com/office/drawing/2014/main" id="{1DF89FD4-7C69-5E24-C4E7-B3525A28346E}"/>
              </a:ext>
            </a:extLst>
          </p:cNvPr>
          <p:cNvSpPr>
            <a:spLocks noChangeArrowheads="1"/>
          </p:cNvSpPr>
          <p:nvPr/>
        </p:nvSpPr>
        <p:spPr bwMode="auto">
          <a:xfrm>
            <a:off x="1295400" y="1524000"/>
            <a:ext cx="3352800" cy="2289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r>
              <a:rPr lang="it-IT" altLang="it-IT" sz="1800">
                <a:solidFill>
                  <a:srgbClr val="000000"/>
                </a:solidFill>
                <a:latin typeface="Verdana" panose="020B0604030504040204" pitchFamily="34" charset="0"/>
                <a:cs typeface="Times New Roman" panose="02020603050405020304" pitchFamily="18" charset="0"/>
              </a:rPr>
              <a:t>    Non voglio che ignoriate, fratelli, che i nostri padri furono tutti sotto la nube, tutti attraversarono il mare, tutti furono battezzati in rapporto a Mosè nella nube e nel mare,</a:t>
            </a:r>
            <a:r>
              <a:rPr lang="it-IT" altLang="it-IT" sz="1800" i="1">
                <a:solidFill>
                  <a:srgbClr val="000000"/>
                </a:solidFill>
                <a:latin typeface="Verdana" panose="020B0604030504040204" pitchFamily="34" charset="0"/>
                <a:cs typeface="Times New Roman" panose="02020603050405020304" pitchFamily="18" charset="0"/>
              </a:rPr>
              <a:t> (1Cor 10, 1-2)</a:t>
            </a:r>
          </a:p>
        </p:txBody>
      </p:sp>
      <p:sp>
        <p:nvSpPr>
          <p:cNvPr id="11270" name="Rectangle 206">
            <a:extLst>
              <a:ext uri="{FF2B5EF4-FFF2-40B4-BE49-F238E27FC236}">
                <a16:creationId xmlns:a16="http://schemas.microsoft.com/office/drawing/2014/main" id="{40C920B0-909F-D131-45D9-8128C23E8C04}"/>
              </a:ext>
            </a:extLst>
          </p:cNvPr>
          <p:cNvSpPr>
            <a:spLocks noChangeArrowheads="1"/>
          </p:cNvSpPr>
          <p:nvPr/>
        </p:nvSpPr>
        <p:spPr bwMode="auto">
          <a:xfrm>
            <a:off x="4648200" y="1600200"/>
            <a:ext cx="3429000" cy="2289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r>
              <a:rPr lang="en-US" altLang="it-IT" sz="1600">
                <a:latin typeface="Verdana" panose="020B0604030504040204" pitchFamily="34" charset="0"/>
                <a:cs typeface="Arial" panose="020B0604020202020204" pitchFamily="34" charset="0"/>
              </a:rPr>
              <a:t>  </a:t>
            </a:r>
            <a:r>
              <a:rPr lang="en-US" altLang="it-IT" sz="1600">
                <a:solidFill>
                  <a:srgbClr val="000000"/>
                </a:solidFill>
                <a:latin typeface="Verdana" panose="020B0604030504040204" pitchFamily="34" charset="0"/>
                <a:cs typeface="Times New Roman" panose="02020603050405020304" pitchFamily="18" charset="0"/>
              </a:rPr>
              <a:t> </a:t>
            </a:r>
            <a:r>
              <a:rPr lang="en-US" altLang="it-IT" sz="1800">
                <a:solidFill>
                  <a:srgbClr val="000000"/>
                </a:solidFill>
                <a:latin typeface="Verdana" panose="020B0604030504040204" pitchFamily="34" charset="0"/>
                <a:cs typeface="Times New Roman" panose="02020603050405020304" pitchFamily="18" charset="0"/>
              </a:rPr>
              <a:t>Let me remind you, brothers and sisters, about our ancestors. All of them were under the cloud and all crossed the sea. All underwent the baptism of the land and of the sea to join Moses</a:t>
            </a:r>
            <a:r>
              <a:rPr lang="en-US" altLang="it-IT" sz="1800" i="1">
                <a:solidFill>
                  <a:srgbClr val="000000"/>
                </a:solidFill>
                <a:latin typeface="Verdana" panose="020B0604030504040204" pitchFamily="34" charset="0"/>
                <a:cs typeface="Times New Roman" panose="02020603050405020304" pitchFamily="18" charset="0"/>
              </a:rPr>
              <a:t> (1Cor 10: 1-2)</a:t>
            </a:r>
            <a:endParaRPr lang="it-IT" altLang="it-IT" sz="1800" i="1">
              <a:solidFill>
                <a:srgbClr val="000000"/>
              </a:solidFill>
              <a:latin typeface="Verdana" panose="020B0604030504040204" pitchFamily="34" charset="0"/>
              <a:cs typeface="Times New Roman" panose="02020603050405020304" pitchFamily="18" charset="0"/>
            </a:endParaRPr>
          </a:p>
        </p:txBody>
      </p:sp>
      <p:pic>
        <p:nvPicPr>
          <p:cNvPr id="11386" name="Picture 122">
            <a:extLst>
              <a:ext uri="{FF2B5EF4-FFF2-40B4-BE49-F238E27FC236}">
                <a16:creationId xmlns:a16="http://schemas.microsoft.com/office/drawing/2014/main" id="{8DB1329F-C73C-15F0-A5B6-CBAD04EE2F05}"/>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733800" y="0"/>
            <a:ext cx="1676400" cy="950913"/>
          </a:xfrm>
          <a:prstGeom prst="rect">
            <a:avLst/>
          </a:prstGeom>
          <a:noFill/>
          <a:extLst>
            <a:ext uri="{909E8E84-426E-40DD-AFC4-6F175D3DCCD1}">
              <a14:hiddenFill xmlns:a14="http://schemas.microsoft.com/office/drawing/2010/main">
                <a:solidFill>
                  <a:srgbClr val="FFFFFF"/>
                </a:solidFill>
              </a14:hiddenFill>
            </a:ext>
          </a:extLst>
        </p:spPr>
      </p:pic>
      <p:pic>
        <p:nvPicPr>
          <p:cNvPr id="11410" name="Picture 146">
            <a:extLst>
              <a:ext uri="{FF2B5EF4-FFF2-40B4-BE49-F238E27FC236}">
                <a16:creationId xmlns:a16="http://schemas.microsoft.com/office/drawing/2014/main" id="{174169AE-39C0-FE1E-F258-22C4A9CC3967}"/>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371600" y="3886200"/>
            <a:ext cx="2971800" cy="2352675"/>
          </a:xfrm>
          <a:prstGeom prst="rect">
            <a:avLst/>
          </a:prstGeom>
          <a:noFill/>
          <a:extLst>
            <a:ext uri="{909E8E84-426E-40DD-AFC4-6F175D3DCCD1}">
              <a14:hiddenFill xmlns:a14="http://schemas.microsoft.com/office/drawing/2010/main">
                <a:solidFill>
                  <a:srgbClr val="FFFFFF"/>
                </a:solidFill>
              </a14:hiddenFill>
            </a:ext>
          </a:extLst>
        </p:spPr>
      </p:pic>
      <p:pic>
        <p:nvPicPr>
          <p:cNvPr id="11411" name="Picture 147">
            <a:extLst>
              <a:ext uri="{FF2B5EF4-FFF2-40B4-BE49-F238E27FC236}">
                <a16:creationId xmlns:a16="http://schemas.microsoft.com/office/drawing/2014/main" id="{732059DE-C588-B3FD-432A-628CBD941B52}"/>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724400" y="3886200"/>
            <a:ext cx="3276600" cy="2354263"/>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14576">
    <p:rand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grpId="0" nodeType="afterEffect">
                                  <p:stCondLst>
                                    <p:cond delay="0"/>
                                  </p:stCondLst>
                                  <p:iterate type="wd">
                                    <p:tmPct val="100000"/>
                                  </p:iterate>
                                  <p:childTnLst>
                                    <p:set>
                                      <p:cBhvr>
                                        <p:cTn id="6" dur="1" fill="hold">
                                          <p:stCondLst>
                                            <p:cond delay="0"/>
                                          </p:stCondLst>
                                        </p:cTn>
                                        <p:tgtEl>
                                          <p:spTgt spid="202765"/>
                                        </p:tgtEl>
                                        <p:attrNameLst>
                                          <p:attrName>style.visibility</p:attrName>
                                        </p:attrNameLst>
                                      </p:cBhvr>
                                      <p:to>
                                        <p:strVal val="visible"/>
                                      </p:to>
                                    </p:set>
                                    <p:anim calcmode="lin" valueType="num">
                                      <p:cBhvr additive="base">
                                        <p:cTn id="7" dur="300" fill="hold"/>
                                        <p:tgtEl>
                                          <p:spTgt spid="202765"/>
                                        </p:tgtEl>
                                        <p:attrNameLst>
                                          <p:attrName>ppt_x</p:attrName>
                                        </p:attrNameLst>
                                      </p:cBhvr>
                                      <p:tavLst>
                                        <p:tav tm="0">
                                          <p:val>
                                            <p:strVal val="0-#ppt_w/2"/>
                                          </p:val>
                                        </p:tav>
                                        <p:tav tm="100000">
                                          <p:val>
                                            <p:strVal val="#ppt_x"/>
                                          </p:val>
                                        </p:tav>
                                      </p:tavLst>
                                    </p:anim>
                                    <p:anim calcmode="lin" valueType="num">
                                      <p:cBhvr additive="base">
                                        <p:cTn id="8" dur="300" fill="hold"/>
                                        <p:tgtEl>
                                          <p:spTgt spid="20276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2765" grpId="0" animBg="1" autoUpdateAnimBg="0"/>
    </p:bldLst>
  </p:timing>
</p:sld>
</file>

<file path=ppt/theme/theme1.xml><?xml version="1.0" encoding="utf-8"?>
<a:theme xmlns:a="http://schemas.openxmlformats.org/drawingml/2006/main" name="Struttura predefinita">
  <a:themeElements>
    <a:clrScheme name="Struttura predefinita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Struttura predefinita">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it-IT" altLang="it-IT" sz="2400" b="0" i="0" u="none" strike="noStrike" cap="none" normalizeH="0" baseline="0" smtClean="0">
            <a:ln>
              <a:noFill/>
            </a:ln>
            <a:solidFill>
              <a:srgbClr val="580000"/>
            </a:solidFill>
            <a:effectLst/>
            <a:latin typeface="Comic Sans MS" panose="030F0702030302020204" pitchFamily="66"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it-IT" altLang="it-IT" sz="2400" b="0" i="0" u="none" strike="noStrike" cap="none" normalizeH="0" baseline="0" smtClean="0">
            <a:ln>
              <a:noFill/>
            </a:ln>
            <a:solidFill>
              <a:srgbClr val="580000"/>
            </a:solidFill>
            <a:effectLst/>
            <a:latin typeface="Comic Sans MS" panose="030F0702030302020204" pitchFamily="66" charset="0"/>
          </a:defRPr>
        </a:defPPr>
      </a:lstStyle>
    </a:lnDef>
  </a:objectDefaults>
  <a:extraClrSchemeLst>
    <a:extraClrScheme>
      <a:clrScheme name="Struttura predefinita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Struttura predefinita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Struttura predefinita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Struttura predefinita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Struttura predefinita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Struttura predefinita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Struttura predefinita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i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ema di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77511</TotalTime>
  <Words>3571</Words>
  <Application>Microsoft Office PowerPoint</Application>
  <PresentationFormat>Presentazione su schermo (4:3)</PresentationFormat>
  <Paragraphs>101</Paragraphs>
  <Slides>23</Slides>
  <Notes>7</Notes>
  <HiddenSlides>0</HiddenSlides>
  <MMClips>1</MMClips>
  <ScaleCrop>false</ScaleCrop>
  <HeadingPairs>
    <vt:vector size="6" baseType="variant">
      <vt:variant>
        <vt:lpstr>Caratteri utilizzati</vt:lpstr>
      </vt:variant>
      <vt:variant>
        <vt:i4>8</vt:i4>
      </vt:variant>
      <vt:variant>
        <vt:lpstr>Tema</vt:lpstr>
      </vt:variant>
      <vt:variant>
        <vt:i4>1</vt:i4>
      </vt:variant>
      <vt:variant>
        <vt:lpstr>Titoli diapositive</vt:lpstr>
      </vt:variant>
      <vt:variant>
        <vt:i4>23</vt:i4>
      </vt:variant>
    </vt:vector>
  </HeadingPairs>
  <TitlesOfParts>
    <vt:vector size="32" baseType="lpstr">
      <vt:lpstr>HelveticaNeue</vt:lpstr>
      <vt:lpstr>Arial</vt:lpstr>
      <vt:lpstr>Comic Sans MS</vt:lpstr>
      <vt:lpstr>Courier New</vt:lpstr>
      <vt:lpstr>Harrington</vt:lpstr>
      <vt:lpstr>Times New Roman</vt:lpstr>
      <vt:lpstr>Tw Cen MT Condensed Extra Bold</vt:lpstr>
      <vt:lpstr>Verdana</vt:lpstr>
      <vt:lpstr>Struttura predefinita</vt:lpstr>
      <vt:lpstr>Presentazione standard di PowerPoint</vt:lpstr>
      <vt:lpstr>Presentazione standard di PowerPoint</vt:lpstr>
      <vt:lpstr> </vt:lpstr>
      <vt:lpstr>Il Signore vide che si era avvicinato per guardare; Dio gridò a lui dal roveto: «Mosè, Mosè!». Rispose: «Eccomi!». Riprese: «Non avvicinarti oltre! Togliti i sandali dai piedi, perché il luogo sul quale tu stai è suolo santo!». E disse: «Io sono il Dio di tuo padre, (Es 3, 4-5)</vt:lpstr>
      <vt:lpstr>il Dio di Abramo, il Dio di Isacco, il Dio di Giacobbe». Mosè allora si coprì il volto, perché aveva paura di guardare verso Dio. Il Signore disse: «Ho osservato la miseria del mio popolo in Egitto e ho udito il suo grido a causa dei suoi sovrintendenti: (Es 3, 6-7)</vt:lpstr>
      <vt:lpstr>conosco le sue sofferenze. Sono sceso per liberarlo dal potere dell’Egitto e per farlo salire da questa terra verso una terra bella e spaziosa, verso una terra dove scorrono latte e miele». Mosè disse a Dio: «Ecco, io vado dagli Israeliti e dico loro (Es 3, 8.13a)</vt:lpstr>
      <vt:lpstr>“Il Dio dei vostri padri mi ha mandato a voi”. Mi diranno: “Qual è il suo nome?”. E io che cosa risponderò loro?». Dio disse a Mosè: «Io sono colui che sono!». E aggiunse: «Così dirai agli Israeliti: “Io Sono mi ha mandato a voi”». (Es 3, 13b-14)</vt:lpstr>
      <vt:lpstr>Dio disse ancora a Mosè: «Dirai agli Israeliti: “Il Signore, Dio dei vostri padri, Dio di Abramo, Dio di Isacco, Dio di Giacobbe mi ha mandato a voi”. Questo è il mio nome per sempre; questo è il titolo con cui sarò ricordato di generazione in generazione». (Es 3, 15)</vt:lpstr>
      <vt:lpstr>LETTER TO THE CORINTHIANS </vt:lpstr>
      <vt:lpstr>tutti mangiarono lo stesso cibo spirituale, tutti bevvero la stessa bevanda spirituale: bevevano infatti da una roccia spirituale che li accompagnava, e quella roccia era il Cristo. Ma la maggior parte di loro non fu gradita a Dio e perciò furono sterminati nel deserto. (1Cor 10, 3-5)</vt:lpstr>
      <vt:lpstr>Ciò avvenne come esempio per noi, perché non desiderassimo cose cattive, come essi le desiderarono. Non mormorate, come mormorarono alcuni di loro, e caddero vittime dello sterminatore. (1Cor 10, 6.10) </vt:lpstr>
      <vt:lpstr>Tutte queste cose però accaddero a loro come esempio, e sono state scritte per nostro ammonimento, di noi per i quali è arrivata la fine dei tempi. Quindi, chi crede di stare in piedi, guardi di non cadere. (1Cor 10, 11-12)</vt:lpstr>
      <vt:lpstr>GOSPEL ACCORD. TO LUKE</vt:lpstr>
      <vt:lpstr>Presentazione standard di PowerPoint</vt:lpstr>
      <vt:lpstr>Presentazione standard di PowerPoint</vt:lpstr>
      <vt:lpstr>Diceva anche questa parabola: «Un tale aveva piantato un albero di fichi nella sua vigna e venne a cercarvi frutti, ma non ne trovò. Allora disse al vignaiolo: “Ecco, sono tre anni che vengo a cercare frutti su quest’albero, ma non ne trovo. (Lc 13, 6-7a)</vt:lpstr>
      <vt:lpstr>Tàglialo dunque! Perché deve sfruttare il terreno?”. Ma quello gli rispose: “Padrone, lascialo ancora quest’anno, finché gli avrò zappato attorno e avrò messo il concime.  Vedremo se porterà frutti per l’avvenire; se no, lo taglierai”». (Lc 13, 7b-9)</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vector>
  </TitlesOfParts>
  <Company>private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Presentazione di PowerPoint</dc:title>
  <dc:creator>Gaetano Lastilla</dc:creator>
  <cp:lastModifiedBy>Gaetano Lastilla</cp:lastModifiedBy>
  <cp:revision>3413</cp:revision>
  <dcterms:created xsi:type="dcterms:W3CDTF">2007-05-09T13:51:32Z</dcterms:created>
  <dcterms:modified xsi:type="dcterms:W3CDTF">2025-03-18T14:36:27Z</dcterms:modified>
</cp:coreProperties>
</file>