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Lst>
  <p:notesMasterIdLst>
    <p:notesMasterId r:id="rId33"/>
  </p:notes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Lst>
  <p:sldSz cx="9144000" cy="6858000" type="screen4x3"/>
  <p:notesSz cx="6858000" cy="9144000"/>
  <p:defaultTextStyle>
    <a:defPPr>
      <a:defRPr lang="en-GB"/>
    </a:defPPr>
    <a:lvl1pPr algn="ctr" defTabSz="449263" rtl="0" eaLnBrk="0" fontAlgn="base" hangingPunct="0">
      <a:spcBef>
        <a:spcPct val="0"/>
      </a:spcBef>
      <a:spcAft>
        <a:spcPct val="0"/>
      </a:spcAft>
      <a:buClr>
        <a:srgbClr val="000000"/>
      </a:buClr>
      <a:buSzPct val="100000"/>
      <a:buFont typeface="Times New Roman" panose="02020603050405020304" pitchFamily="18" charset="0"/>
      <a:defRPr sz="2400" kern="1200">
        <a:solidFill>
          <a:schemeClr val="bg1"/>
        </a:solidFill>
        <a:latin typeface="Comic Sans MS" panose="030F0702030302020204" pitchFamily="66" charset="0"/>
        <a:ea typeface="Microsoft YaHei" panose="020B0503020204020204" pitchFamily="34" charset="-122"/>
        <a:cs typeface="+mn-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2400" kern="1200">
        <a:solidFill>
          <a:schemeClr val="bg1"/>
        </a:solidFill>
        <a:latin typeface="Comic Sans MS" panose="030F0702030302020204" pitchFamily="66" charset="0"/>
        <a:ea typeface="Microsoft YaHei" panose="020B0503020204020204" pitchFamily="34" charset="-122"/>
        <a:cs typeface="+mn-cs"/>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2400" kern="1200">
        <a:solidFill>
          <a:schemeClr val="bg1"/>
        </a:solidFill>
        <a:latin typeface="Comic Sans MS" panose="030F0702030302020204" pitchFamily="66" charset="0"/>
        <a:ea typeface="Microsoft YaHei" panose="020B0503020204020204" pitchFamily="34" charset="-122"/>
        <a:cs typeface="+mn-cs"/>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2400" kern="1200">
        <a:solidFill>
          <a:schemeClr val="bg1"/>
        </a:solidFill>
        <a:latin typeface="Comic Sans MS" panose="030F0702030302020204" pitchFamily="66" charset="0"/>
        <a:ea typeface="Microsoft YaHei" panose="020B0503020204020204" pitchFamily="34" charset="-122"/>
        <a:cs typeface="+mn-cs"/>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2400" kern="1200">
        <a:solidFill>
          <a:schemeClr val="bg1"/>
        </a:solidFill>
        <a:latin typeface="Comic Sans MS" panose="030F0702030302020204" pitchFamily="66" charset="0"/>
        <a:ea typeface="Microsoft YaHei" panose="020B0503020204020204" pitchFamily="34" charset="-122"/>
        <a:cs typeface="+mn-cs"/>
      </a:defRPr>
    </a:lvl5pPr>
    <a:lvl6pPr marL="2286000" algn="l" defTabSz="914400" rtl="0" eaLnBrk="1" latinLnBrk="0" hangingPunct="1">
      <a:defRPr sz="2400" kern="1200">
        <a:solidFill>
          <a:schemeClr val="bg1"/>
        </a:solidFill>
        <a:latin typeface="Comic Sans MS" panose="030F0702030302020204" pitchFamily="66" charset="0"/>
        <a:ea typeface="Microsoft YaHei" panose="020B0503020204020204" pitchFamily="34" charset="-122"/>
        <a:cs typeface="+mn-cs"/>
      </a:defRPr>
    </a:lvl6pPr>
    <a:lvl7pPr marL="2743200" algn="l" defTabSz="914400" rtl="0" eaLnBrk="1" latinLnBrk="0" hangingPunct="1">
      <a:defRPr sz="2400" kern="1200">
        <a:solidFill>
          <a:schemeClr val="bg1"/>
        </a:solidFill>
        <a:latin typeface="Comic Sans MS" panose="030F0702030302020204" pitchFamily="66" charset="0"/>
        <a:ea typeface="Microsoft YaHei" panose="020B0503020204020204" pitchFamily="34" charset="-122"/>
        <a:cs typeface="+mn-cs"/>
      </a:defRPr>
    </a:lvl7pPr>
    <a:lvl8pPr marL="3200400" algn="l" defTabSz="914400" rtl="0" eaLnBrk="1" latinLnBrk="0" hangingPunct="1">
      <a:defRPr sz="2400" kern="1200">
        <a:solidFill>
          <a:schemeClr val="bg1"/>
        </a:solidFill>
        <a:latin typeface="Comic Sans MS" panose="030F0702030302020204" pitchFamily="66" charset="0"/>
        <a:ea typeface="Microsoft YaHei" panose="020B0503020204020204" pitchFamily="34" charset="-122"/>
        <a:cs typeface="+mn-cs"/>
      </a:defRPr>
    </a:lvl8pPr>
    <a:lvl9pPr marL="3657600" algn="l" defTabSz="914400" rtl="0" eaLnBrk="1" latinLnBrk="0" hangingPunct="1">
      <a:defRPr sz="2400" kern="1200">
        <a:solidFill>
          <a:schemeClr val="bg1"/>
        </a:solidFill>
        <a:latin typeface="Comic Sans MS" panose="030F0702030302020204" pitchFamily="66" charset="0"/>
        <a:ea typeface="Microsoft YaHei" panose="020B0503020204020204"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0000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050" y="60"/>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a:extLst>
              <a:ext uri="{FF2B5EF4-FFF2-40B4-BE49-F238E27FC236}">
                <a16:creationId xmlns:a16="http://schemas.microsoft.com/office/drawing/2014/main" id="{8B8DC990-E933-64B5-B0A8-4D302DD18B8F}"/>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3314" name="Text Box 2">
            <a:extLst>
              <a:ext uri="{FF2B5EF4-FFF2-40B4-BE49-F238E27FC236}">
                <a16:creationId xmlns:a16="http://schemas.microsoft.com/office/drawing/2014/main" id="{C3BA8E07-1D7A-CCB4-08F6-81305EE91AC7}"/>
              </a:ext>
            </a:extLst>
          </p:cNvPr>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3315" name="Text Box 3">
            <a:extLst>
              <a:ext uri="{FF2B5EF4-FFF2-40B4-BE49-F238E27FC236}">
                <a16:creationId xmlns:a16="http://schemas.microsoft.com/office/drawing/2014/main" id="{CB3F2D9B-383A-5C7B-2145-2F88A49060EC}"/>
              </a:ext>
            </a:extLst>
          </p:cNvPr>
          <p:cNvSpPr txBox="1">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3316" name="Rectangle 4">
            <a:extLst>
              <a:ext uri="{FF2B5EF4-FFF2-40B4-BE49-F238E27FC236}">
                <a16:creationId xmlns:a16="http://schemas.microsoft.com/office/drawing/2014/main" id="{3072F5E5-A894-C759-CBE0-F0DB26C9B739}"/>
              </a:ext>
            </a:extLst>
          </p:cNvPr>
          <p:cNvSpPr>
            <a:spLocks noGrp="1" noChangeArrowheads="1"/>
          </p:cNvSpPr>
          <p:nvPr>
            <p:ph type="sldImg"/>
          </p:nvPr>
        </p:nvSpPr>
        <p:spPr bwMode="auto">
          <a:xfrm>
            <a:off x="1143000" y="685800"/>
            <a:ext cx="4570413" cy="3427413"/>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13317" name="Rectangle 5">
            <a:extLst>
              <a:ext uri="{FF2B5EF4-FFF2-40B4-BE49-F238E27FC236}">
                <a16:creationId xmlns:a16="http://schemas.microsoft.com/office/drawing/2014/main" id="{410D5551-858E-1C57-5A32-9845AF33C5D6}"/>
              </a:ext>
            </a:extLst>
          </p:cNvPr>
          <p:cNvSpPr>
            <a:spLocks noGrp="1" noChangeArrowheads="1"/>
          </p:cNvSpPr>
          <p:nvPr>
            <p:ph type="body"/>
          </p:nvPr>
        </p:nvSpPr>
        <p:spPr bwMode="auto">
          <a:xfrm>
            <a:off x="914400" y="4343400"/>
            <a:ext cx="50276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it-IT" altLang="it-IT"/>
          </a:p>
        </p:txBody>
      </p:sp>
      <p:sp>
        <p:nvSpPr>
          <p:cNvPr id="13318" name="Text Box 6">
            <a:extLst>
              <a:ext uri="{FF2B5EF4-FFF2-40B4-BE49-F238E27FC236}">
                <a16:creationId xmlns:a16="http://schemas.microsoft.com/office/drawing/2014/main" id="{F655BFF8-706F-A486-3ADC-1C2C37332B70}"/>
              </a:ext>
            </a:extLst>
          </p:cNvPr>
          <p:cNvSpPr txBox="1">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3319" name="Rectangle 7">
            <a:extLst>
              <a:ext uri="{FF2B5EF4-FFF2-40B4-BE49-F238E27FC236}">
                <a16:creationId xmlns:a16="http://schemas.microsoft.com/office/drawing/2014/main" id="{29E53369-B470-342F-42E2-B2E373E7916E}"/>
              </a:ext>
            </a:extLst>
          </p:cNvPr>
          <p:cNvSpPr>
            <a:spLocks noGrp="1" noChangeArrowheads="1"/>
          </p:cNvSpPr>
          <p:nvPr>
            <p:ph type="sldNum"/>
          </p:nvPr>
        </p:nvSpPr>
        <p:spPr bwMode="auto">
          <a:xfrm>
            <a:off x="3886200" y="8686800"/>
            <a:ext cx="29702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marL="215900" indent="-215900" algn="r" eaLnBrk="1" hangingPunct="1">
              <a:buSzPct val="45000"/>
              <a:buFont typeface="Wingdings" panose="05000000000000000000" pitchFamily="2" charset="2"/>
              <a:buNone/>
              <a:tabLst>
                <a:tab pos="723900" algn="l"/>
                <a:tab pos="1447800" algn="l"/>
                <a:tab pos="2171700" algn="l"/>
                <a:tab pos="2895600" algn="l"/>
              </a:tabLst>
              <a:defRPr sz="1200">
                <a:solidFill>
                  <a:srgbClr val="000000"/>
                </a:solidFill>
                <a:latin typeface="Times New Roman" panose="02020603050405020304" pitchFamily="18" charset="0"/>
                <a:cs typeface="Lucida Sans Unicode" panose="020B0602030504020204" pitchFamily="34" charset="0"/>
              </a:defRPr>
            </a:lvl1pPr>
          </a:lstStyle>
          <a:p>
            <a:fld id="{785A442F-B96A-42C2-A755-3BF91368111E}"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E84670CA-097D-BC5D-3FDC-D2BEBD4733A8}"/>
              </a:ext>
            </a:extLst>
          </p:cNvPr>
          <p:cNvSpPr>
            <a:spLocks noGrp="1" noChangeArrowheads="1"/>
          </p:cNvSpPr>
          <p:nvPr>
            <p:ph type="sldNum"/>
          </p:nvPr>
        </p:nvSpPr>
        <p:spPr>
          <a:ln/>
        </p:spPr>
        <p:txBody>
          <a:bodyPr/>
          <a:lstStyle/>
          <a:p>
            <a:fld id="{221BD7C8-5E12-4651-891D-83F9E119CED6}" type="slidenum">
              <a:rPr lang="it-IT" altLang="it-IT"/>
              <a:pPr/>
              <a:t>1</a:t>
            </a:fld>
            <a:endParaRPr lang="it-IT" altLang="it-IT"/>
          </a:p>
        </p:txBody>
      </p:sp>
      <p:sp>
        <p:nvSpPr>
          <p:cNvPr id="34817" name="Rectangle 1">
            <a:extLst>
              <a:ext uri="{FF2B5EF4-FFF2-40B4-BE49-F238E27FC236}">
                <a16:creationId xmlns:a16="http://schemas.microsoft.com/office/drawing/2014/main" id="{F34890EE-CB38-974B-39DA-41B101FEBE06}"/>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18" name="Rectangle 2">
            <a:extLst>
              <a:ext uri="{FF2B5EF4-FFF2-40B4-BE49-F238E27FC236}">
                <a16:creationId xmlns:a16="http://schemas.microsoft.com/office/drawing/2014/main" id="{419EB9DA-EC46-0AA3-8932-89DDA77940A7}"/>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CEB1348C-8AB7-37C4-995B-037D0147EEDB}"/>
              </a:ext>
            </a:extLst>
          </p:cNvPr>
          <p:cNvSpPr>
            <a:spLocks noGrp="1" noChangeArrowheads="1"/>
          </p:cNvSpPr>
          <p:nvPr>
            <p:ph type="sldNum"/>
          </p:nvPr>
        </p:nvSpPr>
        <p:spPr>
          <a:ln/>
        </p:spPr>
        <p:txBody>
          <a:bodyPr/>
          <a:lstStyle/>
          <a:p>
            <a:fld id="{5A6A913A-683C-4483-89E2-457F1A9E28DC}" type="slidenum">
              <a:rPr lang="it-IT" altLang="it-IT"/>
              <a:pPr/>
              <a:t>10</a:t>
            </a:fld>
            <a:endParaRPr lang="it-IT" altLang="it-IT"/>
          </a:p>
        </p:txBody>
      </p:sp>
      <p:sp>
        <p:nvSpPr>
          <p:cNvPr id="44033" name="Text Box 1">
            <a:extLst>
              <a:ext uri="{FF2B5EF4-FFF2-40B4-BE49-F238E27FC236}">
                <a16:creationId xmlns:a16="http://schemas.microsoft.com/office/drawing/2014/main" id="{FD7FAB5D-FB1F-93F2-E7C9-6DE2913CF361}"/>
              </a:ext>
            </a:extLst>
          </p:cNvPr>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r" eaLnBrk="1" hangingPunct="1">
              <a:buClrTx/>
              <a:buFontTx/>
              <a:buNone/>
            </a:pPr>
            <a:fld id="{C50C59B0-47BD-4839-A738-D10A443824A8}" type="slidenum">
              <a:rPr lang="it-IT" altLang="it-IT" sz="1200"/>
              <a:pPr algn="r" eaLnBrk="1" hangingPunct="1">
                <a:buClrTx/>
                <a:buFontTx/>
                <a:buNone/>
              </a:pPr>
              <a:t>10</a:t>
            </a:fld>
            <a:endParaRPr lang="it-IT" altLang="it-IT" sz="1200"/>
          </a:p>
        </p:txBody>
      </p:sp>
      <p:sp>
        <p:nvSpPr>
          <p:cNvPr id="44034" name="Rectangle 2">
            <a:extLst>
              <a:ext uri="{FF2B5EF4-FFF2-40B4-BE49-F238E27FC236}">
                <a16:creationId xmlns:a16="http://schemas.microsoft.com/office/drawing/2014/main" id="{B2FA19A4-A064-3231-6BC3-CCB17C4D4DFC}"/>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5" name="Rectangle 3">
            <a:extLst>
              <a:ext uri="{FF2B5EF4-FFF2-40B4-BE49-F238E27FC236}">
                <a16:creationId xmlns:a16="http://schemas.microsoft.com/office/drawing/2014/main" id="{F79D030B-306C-17C4-6D3A-A623E1785F72}"/>
              </a:ext>
            </a:extLst>
          </p:cNvPr>
          <p:cNvSpPr txBox="1">
            <a:spLocks noChangeArrowheads="1"/>
          </p:cNvSpPr>
          <p:nvPr>
            <p:ph type="body" idx="1"/>
          </p:nvPr>
        </p:nvSpPr>
        <p:spPr bwMode="auto">
          <a:xfrm>
            <a:off x="914400" y="4343400"/>
            <a:ext cx="5029200" cy="4124325"/>
          </a:xfrm>
          <a:prstGeom prst="rect">
            <a:avLst/>
          </a:prstGeom>
          <a:solidFill>
            <a:srgbClr val="FFFFFF"/>
          </a:solidFill>
          <a:ln w="9360" cap="sq">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218B5596-BBA0-5B22-33B3-774398E3F124}"/>
              </a:ext>
            </a:extLst>
          </p:cNvPr>
          <p:cNvSpPr>
            <a:spLocks noGrp="1" noChangeArrowheads="1"/>
          </p:cNvSpPr>
          <p:nvPr>
            <p:ph type="sldNum"/>
          </p:nvPr>
        </p:nvSpPr>
        <p:spPr>
          <a:ln/>
        </p:spPr>
        <p:txBody>
          <a:bodyPr/>
          <a:lstStyle/>
          <a:p>
            <a:fld id="{E8B5D422-DE96-4B29-AF59-F4747E590815}" type="slidenum">
              <a:rPr lang="it-IT" altLang="it-IT"/>
              <a:pPr/>
              <a:t>11</a:t>
            </a:fld>
            <a:endParaRPr lang="it-IT" altLang="it-IT"/>
          </a:p>
        </p:txBody>
      </p:sp>
      <p:sp>
        <p:nvSpPr>
          <p:cNvPr id="45057" name="Text Box 1">
            <a:extLst>
              <a:ext uri="{FF2B5EF4-FFF2-40B4-BE49-F238E27FC236}">
                <a16:creationId xmlns:a16="http://schemas.microsoft.com/office/drawing/2014/main" id="{028CC427-DC56-2122-FA4F-1220CAF8D567}"/>
              </a:ext>
            </a:extLst>
          </p:cNvPr>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r" eaLnBrk="1" hangingPunct="1">
              <a:buClrTx/>
              <a:buFontTx/>
              <a:buNone/>
            </a:pPr>
            <a:fld id="{DF83F05C-EA6A-444E-ACE9-F19F3393D695}" type="slidenum">
              <a:rPr lang="it-IT" altLang="it-IT" sz="1200"/>
              <a:pPr algn="r" eaLnBrk="1" hangingPunct="1">
                <a:buClrTx/>
                <a:buFontTx/>
                <a:buNone/>
              </a:pPr>
              <a:t>11</a:t>
            </a:fld>
            <a:endParaRPr lang="it-IT" altLang="it-IT" sz="1200"/>
          </a:p>
        </p:txBody>
      </p:sp>
      <p:sp>
        <p:nvSpPr>
          <p:cNvPr id="45058" name="Rectangle 2">
            <a:extLst>
              <a:ext uri="{FF2B5EF4-FFF2-40B4-BE49-F238E27FC236}">
                <a16:creationId xmlns:a16="http://schemas.microsoft.com/office/drawing/2014/main" id="{B03EADC1-095B-91E4-6256-36E3897E63AA}"/>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59" name="Rectangle 3">
            <a:extLst>
              <a:ext uri="{FF2B5EF4-FFF2-40B4-BE49-F238E27FC236}">
                <a16:creationId xmlns:a16="http://schemas.microsoft.com/office/drawing/2014/main" id="{F5934ECC-1691-DB28-EEF5-54D7A024A015}"/>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D1858005-5723-DB75-3758-7F3939CA0637}"/>
              </a:ext>
            </a:extLst>
          </p:cNvPr>
          <p:cNvSpPr>
            <a:spLocks noGrp="1" noChangeArrowheads="1"/>
          </p:cNvSpPr>
          <p:nvPr>
            <p:ph type="sldNum"/>
          </p:nvPr>
        </p:nvSpPr>
        <p:spPr>
          <a:ln/>
        </p:spPr>
        <p:txBody>
          <a:bodyPr/>
          <a:lstStyle/>
          <a:p>
            <a:fld id="{9D318A5B-1ECE-4075-828C-6BA90E77103D}" type="slidenum">
              <a:rPr lang="it-IT" altLang="it-IT"/>
              <a:pPr/>
              <a:t>12</a:t>
            </a:fld>
            <a:endParaRPr lang="it-IT" altLang="it-IT"/>
          </a:p>
        </p:txBody>
      </p:sp>
      <p:sp>
        <p:nvSpPr>
          <p:cNvPr id="46081" name="Rectangle 1">
            <a:extLst>
              <a:ext uri="{FF2B5EF4-FFF2-40B4-BE49-F238E27FC236}">
                <a16:creationId xmlns:a16="http://schemas.microsoft.com/office/drawing/2014/main" id="{F302F04A-4EBF-0ED2-309A-5CB94C116F29}"/>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2" name="Rectangle 2">
            <a:extLst>
              <a:ext uri="{FF2B5EF4-FFF2-40B4-BE49-F238E27FC236}">
                <a16:creationId xmlns:a16="http://schemas.microsoft.com/office/drawing/2014/main" id="{88A4F5A0-0937-D936-365A-99E606BB4A3B}"/>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88E964FF-064B-63E5-E5A8-E89196568548}"/>
              </a:ext>
            </a:extLst>
          </p:cNvPr>
          <p:cNvSpPr>
            <a:spLocks noGrp="1" noChangeArrowheads="1"/>
          </p:cNvSpPr>
          <p:nvPr>
            <p:ph type="sldNum"/>
          </p:nvPr>
        </p:nvSpPr>
        <p:spPr>
          <a:ln/>
        </p:spPr>
        <p:txBody>
          <a:bodyPr/>
          <a:lstStyle/>
          <a:p>
            <a:fld id="{142AA923-4368-4E97-AA4E-B572F38ED8CD}" type="slidenum">
              <a:rPr lang="it-IT" altLang="it-IT"/>
              <a:pPr/>
              <a:t>13</a:t>
            </a:fld>
            <a:endParaRPr lang="it-IT" altLang="it-IT"/>
          </a:p>
        </p:txBody>
      </p:sp>
      <p:sp>
        <p:nvSpPr>
          <p:cNvPr id="47105" name="Rectangle 1">
            <a:extLst>
              <a:ext uri="{FF2B5EF4-FFF2-40B4-BE49-F238E27FC236}">
                <a16:creationId xmlns:a16="http://schemas.microsoft.com/office/drawing/2014/main" id="{04610742-FC95-428A-AED3-14916900A29F}"/>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6" name="Rectangle 2">
            <a:extLst>
              <a:ext uri="{FF2B5EF4-FFF2-40B4-BE49-F238E27FC236}">
                <a16:creationId xmlns:a16="http://schemas.microsoft.com/office/drawing/2014/main" id="{4BBEAE33-DB99-69C8-492D-5483EFC82228}"/>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2AA02669-04FE-853F-84E6-72E137C86D95}"/>
              </a:ext>
            </a:extLst>
          </p:cNvPr>
          <p:cNvSpPr>
            <a:spLocks noGrp="1" noChangeArrowheads="1"/>
          </p:cNvSpPr>
          <p:nvPr>
            <p:ph type="sldNum"/>
          </p:nvPr>
        </p:nvSpPr>
        <p:spPr>
          <a:ln/>
        </p:spPr>
        <p:txBody>
          <a:bodyPr/>
          <a:lstStyle/>
          <a:p>
            <a:fld id="{2684B3A1-6ACD-477E-9540-7C0E3D4E2066}" type="slidenum">
              <a:rPr lang="it-IT" altLang="it-IT"/>
              <a:pPr/>
              <a:t>14</a:t>
            </a:fld>
            <a:endParaRPr lang="it-IT" altLang="it-IT"/>
          </a:p>
        </p:txBody>
      </p:sp>
      <p:sp>
        <p:nvSpPr>
          <p:cNvPr id="48129" name="Rectangle 1">
            <a:extLst>
              <a:ext uri="{FF2B5EF4-FFF2-40B4-BE49-F238E27FC236}">
                <a16:creationId xmlns:a16="http://schemas.microsoft.com/office/drawing/2014/main" id="{07DED7F1-E2CB-0F75-0432-4F31BF3F05C2}"/>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8130" name="Rectangle 2">
            <a:extLst>
              <a:ext uri="{FF2B5EF4-FFF2-40B4-BE49-F238E27FC236}">
                <a16:creationId xmlns:a16="http://schemas.microsoft.com/office/drawing/2014/main" id="{CF5EEA97-6978-F65A-EDE5-FA5934925F56}"/>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D6D06AB7-F378-73A5-6463-768E66CE6BC3}"/>
              </a:ext>
            </a:extLst>
          </p:cNvPr>
          <p:cNvSpPr>
            <a:spLocks noGrp="1" noChangeArrowheads="1"/>
          </p:cNvSpPr>
          <p:nvPr>
            <p:ph type="sldNum"/>
          </p:nvPr>
        </p:nvSpPr>
        <p:spPr>
          <a:ln/>
        </p:spPr>
        <p:txBody>
          <a:bodyPr/>
          <a:lstStyle/>
          <a:p>
            <a:fld id="{807179B1-0C7B-4D1D-9264-63D718886E18}" type="slidenum">
              <a:rPr lang="it-IT" altLang="it-IT"/>
              <a:pPr/>
              <a:t>15</a:t>
            </a:fld>
            <a:endParaRPr lang="it-IT" altLang="it-IT"/>
          </a:p>
        </p:txBody>
      </p:sp>
      <p:sp>
        <p:nvSpPr>
          <p:cNvPr id="49153" name="Rectangle 1">
            <a:extLst>
              <a:ext uri="{FF2B5EF4-FFF2-40B4-BE49-F238E27FC236}">
                <a16:creationId xmlns:a16="http://schemas.microsoft.com/office/drawing/2014/main" id="{6C97C86B-D26B-840F-976B-D4D4826F5F12}"/>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4" name="Rectangle 2">
            <a:extLst>
              <a:ext uri="{FF2B5EF4-FFF2-40B4-BE49-F238E27FC236}">
                <a16:creationId xmlns:a16="http://schemas.microsoft.com/office/drawing/2014/main" id="{D29A37D3-641C-30B3-5D5E-6C1340D8CCF9}"/>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0BB02BC-6FDE-B9D9-A867-4DFF56F42469}"/>
              </a:ext>
            </a:extLst>
          </p:cNvPr>
          <p:cNvSpPr>
            <a:spLocks noGrp="1" noChangeArrowheads="1"/>
          </p:cNvSpPr>
          <p:nvPr>
            <p:ph type="sldNum"/>
          </p:nvPr>
        </p:nvSpPr>
        <p:spPr>
          <a:ln/>
        </p:spPr>
        <p:txBody>
          <a:bodyPr/>
          <a:lstStyle/>
          <a:p>
            <a:fld id="{3FF65181-B8FF-4B3E-8E83-ECD67703FA75}" type="slidenum">
              <a:rPr lang="it-IT" altLang="it-IT"/>
              <a:pPr/>
              <a:t>16</a:t>
            </a:fld>
            <a:endParaRPr lang="it-IT" altLang="it-IT"/>
          </a:p>
        </p:txBody>
      </p:sp>
      <p:sp>
        <p:nvSpPr>
          <p:cNvPr id="50177" name="Text Box 1">
            <a:extLst>
              <a:ext uri="{FF2B5EF4-FFF2-40B4-BE49-F238E27FC236}">
                <a16:creationId xmlns:a16="http://schemas.microsoft.com/office/drawing/2014/main" id="{AD4BD4A3-C9F8-DF68-0AD9-2B6527D81E75}"/>
              </a:ext>
            </a:extLst>
          </p:cNvPr>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r" eaLnBrk="1" hangingPunct="1">
              <a:buClrTx/>
              <a:buFontTx/>
              <a:buNone/>
            </a:pPr>
            <a:fld id="{9D63A5C9-ECC4-4ED1-8BEB-5FE1A27D2B88}" type="slidenum">
              <a:rPr lang="it-IT" altLang="it-IT" sz="1200"/>
              <a:pPr algn="r" eaLnBrk="1" hangingPunct="1">
                <a:buClrTx/>
                <a:buFontTx/>
                <a:buNone/>
              </a:pPr>
              <a:t>16</a:t>
            </a:fld>
            <a:endParaRPr lang="it-IT" altLang="it-IT" sz="1200"/>
          </a:p>
        </p:txBody>
      </p:sp>
      <p:sp>
        <p:nvSpPr>
          <p:cNvPr id="50178" name="Rectangle 2">
            <a:extLst>
              <a:ext uri="{FF2B5EF4-FFF2-40B4-BE49-F238E27FC236}">
                <a16:creationId xmlns:a16="http://schemas.microsoft.com/office/drawing/2014/main" id="{2A87CC2D-8C4E-D85F-D1BB-D2F106FEC4E2}"/>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0179" name="Rectangle 3">
            <a:extLst>
              <a:ext uri="{FF2B5EF4-FFF2-40B4-BE49-F238E27FC236}">
                <a16:creationId xmlns:a16="http://schemas.microsoft.com/office/drawing/2014/main" id="{319B5730-0E9E-7C42-E0BC-351A7F4FAC1D}"/>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71D86815-D87C-597A-3B15-EB9F1CDF63ED}"/>
              </a:ext>
            </a:extLst>
          </p:cNvPr>
          <p:cNvSpPr>
            <a:spLocks noGrp="1" noChangeArrowheads="1"/>
          </p:cNvSpPr>
          <p:nvPr>
            <p:ph type="sldNum"/>
          </p:nvPr>
        </p:nvSpPr>
        <p:spPr>
          <a:ln/>
        </p:spPr>
        <p:txBody>
          <a:bodyPr/>
          <a:lstStyle/>
          <a:p>
            <a:fld id="{1EC42771-D9C6-49DE-96B1-7047430030A0}" type="slidenum">
              <a:rPr lang="it-IT" altLang="it-IT"/>
              <a:pPr/>
              <a:t>17</a:t>
            </a:fld>
            <a:endParaRPr lang="it-IT" altLang="it-IT"/>
          </a:p>
        </p:txBody>
      </p:sp>
      <p:sp>
        <p:nvSpPr>
          <p:cNvPr id="51201" name="Rectangle 1">
            <a:extLst>
              <a:ext uri="{FF2B5EF4-FFF2-40B4-BE49-F238E27FC236}">
                <a16:creationId xmlns:a16="http://schemas.microsoft.com/office/drawing/2014/main" id="{68BFFC7C-E28D-F1E2-1C7F-B2AF2E8A6699}"/>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02" name="Rectangle 2">
            <a:extLst>
              <a:ext uri="{FF2B5EF4-FFF2-40B4-BE49-F238E27FC236}">
                <a16:creationId xmlns:a16="http://schemas.microsoft.com/office/drawing/2014/main" id="{7ABC7A62-EC52-CBAC-298A-5D40E6CF1C19}"/>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758BA326-D8A1-88D6-EDC1-136BD90A19EB}"/>
              </a:ext>
            </a:extLst>
          </p:cNvPr>
          <p:cNvSpPr>
            <a:spLocks noGrp="1" noChangeArrowheads="1"/>
          </p:cNvSpPr>
          <p:nvPr>
            <p:ph type="sldNum"/>
          </p:nvPr>
        </p:nvSpPr>
        <p:spPr>
          <a:ln/>
        </p:spPr>
        <p:txBody>
          <a:bodyPr/>
          <a:lstStyle/>
          <a:p>
            <a:fld id="{F53A4B17-96A1-4312-A593-9B3D894F8357}" type="slidenum">
              <a:rPr lang="it-IT" altLang="it-IT"/>
              <a:pPr/>
              <a:t>18</a:t>
            </a:fld>
            <a:endParaRPr lang="it-IT" altLang="it-IT"/>
          </a:p>
        </p:txBody>
      </p:sp>
      <p:sp>
        <p:nvSpPr>
          <p:cNvPr id="52225" name="Rectangle 1">
            <a:extLst>
              <a:ext uri="{FF2B5EF4-FFF2-40B4-BE49-F238E27FC236}">
                <a16:creationId xmlns:a16="http://schemas.microsoft.com/office/drawing/2014/main" id="{DA96A705-FF87-D04F-3990-E69A7A6EC7C0}"/>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2226" name="Rectangle 2">
            <a:extLst>
              <a:ext uri="{FF2B5EF4-FFF2-40B4-BE49-F238E27FC236}">
                <a16:creationId xmlns:a16="http://schemas.microsoft.com/office/drawing/2014/main" id="{647FC8AC-24AE-471E-0D40-E2D74C975771}"/>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9B249CB1-67C5-3CC6-EBFC-05C7BA3F73F1}"/>
              </a:ext>
            </a:extLst>
          </p:cNvPr>
          <p:cNvSpPr>
            <a:spLocks noGrp="1" noChangeArrowheads="1"/>
          </p:cNvSpPr>
          <p:nvPr>
            <p:ph type="sldNum"/>
          </p:nvPr>
        </p:nvSpPr>
        <p:spPr>
          <a:ln/>
        </p:spPr>
        <p:txBody>
          <a:bodyPr/>
          <a:lstStyle/>
          <a:p>
            <a:fld id="{1796B306-844E-4A71-ADE8-7A81FB0C7736}" type="slidenum">
              <a:rPr lang="it-IT" altLang="it-IT"/>
              <a:pPr/>
              <a:t>19</a:t>
            </a:fld>
            <a:endParaRPr lang="it-IT" altLang="it-IT"/>
          </a:p>
        </p:txBody>
      </p:sp>
      <p:sp>
        <p:nvSpPr>
          <p:cNvPr id="53249" name="Text Box 1">
            <a:extLst>
              <a:ext uri="{FF2B5EF4-FFF2-40B4-BE49-F238E27FC236}">
                <a16:creationId xmlns:a16="http://schemas.microsoft.com/office/drawing/2014/main" id="{DBF5D158-8FCE-137C-1C12-B58668769440}"/>
              </a:ext>
            </a:extLst>
          </p:cNvPr>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r" eaLnBrk="1" hangingPunct="1">
              <a:buClrTx/>
              <a:buFontTx/>
              <a:buNone/>
            </a:pPr>
            <a:fld id="{BCC2DA6A-DF65-40D0-878B-767284A592F4}" type="slidenum">
              <a:rPr lang="it-IT" altLang="it-IT" sz="1200"/>
              <a:pPr algn="r" eaLnBrk="1" hangingPunct="1">
                <a:buClrTx/>
                <a:buFontTx/>
                <a:buNone/>
              </a:pPr>
              <a:t>19</a:t>
            </a:fld>
            <a:endParaRPr lang="it-IT" altLang="it-IT" sz="1200"/>
          </a:p>
        </p:txBody>
      </p:sp>
      <p:sp>
        <p:nvSpPr>
          <p:cNvPr id="53250" name="Rectangle 2">
            <a:extLst>
              <a:ext uri="{FF2B5EF4-FFF2-40B4-BE49-F238E27FC236}">
                <a16:creationId xmlns:a16="http://schemas.microsoft.com/office/drawing/2014/main" id="{45E7EDCD-896E-6698-5BA7-2AB03100C7E3}"/>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1" name="Rectangle 3">
            <a:extLst>
              <a:ext uri="{FF2B5EF4-FFF2-40B4-BE49-F238E27FC236}">
                <a16:creationId xmlns:a16="http://schemas.microsoft.com/office/drawing/2014/main" id="{E0ABB7E8-A4B2-5F5F-FAD4-2E14DAF68AE4}"/>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56A175D7-049B-D1A7-3C0E-6AE576262BD0}"/>
              </a:ext>
            </a:extLst>
          </p:cNvPr>
          <p:cNvSpPr>
            <a:spLocks noGrp="1" noChangeArrowheads="1"/>
          </p:cNvSpPr>
          <p:nvPr>
            <p:ph type="sldNum"/>
          </p:nvPr>
        </p:nvSpPr>
        <p:spPr>
          <a:ln/>
        </p:spPr>
        <p:txBody>
          <a:bodyPr/>
          <a:lstStyle/>
          <a:p>
            <a:fld id="{1959F8C5-C8D4-42BC-AC5B-48DCE6E096A9}" type="slidenum">
              <a:rPr lang="it-IT" altLang="it-IT"/>
              <a:pPr/>
              <a:t>2</a:t>
            </a:fld>
            <a:endParaRPr lang="it-IT" altLang="it-IT"/>
          </a:p>
        </p:txBody>
      </p:sp>
      <p:sp>
        <p:nvSpPr>
          <p:cNvPr id="35841" name="Text Box 1">
            <a:extLst>
              <a:ext uri="{FF2B5EF4-FFF2-40B4-BE49-F238E27FC236}">
                <a16:creationId xmlns:a16="http://schemas.microsoft.com/office/drawing/2014/main" id="{9705CC33-AD47-D7DC-2780-9E7A867C856E}"/>
              </a:ext>
            </a:extLst>
          </p:cNvPr>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r" eaLnBrk="1" hangingPunct="1">
              <a:buClrTx/>
              <a:buFontTx/>
              <a:buNone/>
            </a:pPr>
            <a:fld id="{887E731C-B851-412C-840B-99792D605C9E}" type="slidenum">
              <a:rPr lang="it-IT" altLang="it-IT" sz="1200"/>
              <a:pPr algn="r" eaLnBrk="1" hangingPunct="1">
                <a:buClrTx/>
                <a:buFontTx/>
                <a:buNone/>
              </a:pPr>
              <a:t>2</a:t>
            </a:fld>
            <a:endParaRPr lang="it-IT" altLang="it-IT" sz="1200"/>
          </a:p>
        </p:txBody>
      </p:sp>
      <p:sp>
        <p:nvSpPr>
          <p:cNvPr id="35842" name="Rectangle 2">
            <a:extLst>
              <a:ext uri="{FF2B5EF4-FFF2-40B4-BE49-F238E27FC236}">
                <a16:creationId xmlns:a16="http://schemas.microsoft.com/office/drawing/2014/main" id="{AAB8A95D-780B-A305-6EFE-8D4377B659F1}"/>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3" name="Rectangle 3">
            <a:extLst>
              <a:ext uri="{FF2B5EF4-FFF2-40B4-BE49-F238E27FC236}">
                <a16:creationId xmlns:a16="http://schemas.microsoft.com/office/drawing/2014/main" id="{D0C32804-830D-81F8-1236-355F2680B02A}"/>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106914BD-ADD8-0F20-8154-296A96CD8834}"/>
              </a:ext>
            </a:extLst>
          </p:cNvPr>
          <p:cNvSpPr>
            <a:spLocks noGrp="1" noChangeArrowheads="1"/>
          </p:cNvSpPr>
          <p:nvPr>
            <p:ph type="sldNum"/>
          </p:nvPr>
        </p:nvSpPr>
        <p:spPr>
          <a:ln/>
        </p:spPr>
        <p:txBody>
          <a:bodyPr/>
          <a:lstStyle/>
          <a:p>
            <a:fld id="{92CB4D9A-1D30-43AC-B02C-E8024122CB35}" type="slidenum">
              <a:rPr lang="it-IT" altLang="it-IT"/>
              <a:pPr/>
              <a:t>20</a:t>
            </a:fld>
            <a:endParaRPr lang="it-IT" altLang="it-IT"/>
          </a:p>
        </p:txBody>
      </p:sp>
      <p:sp>
        <p:nvSpPr>
          <p:cNvPr id="54273" name="Rectangle 1">
            <a:extLst>
              <a:ext uri="{FF2B5EF4-FFF2-40B4-BE49-F238E27FC236}">
                <a16:creationId xmlns:a16="http://schemas.microsoft.com/office/drawing/2014/main" id="{1055988B-F4AD-D543-A469-6BB95BBDEA29}"/>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4274" name="Rectangle 2">
            <a:extLst>
              <a:ext uri="{FF2B5EF4-FFF2-40B4-BE49-F238E27FC236}">
                <a16:creationId xmlns:a16="http://schemas.microsoft.com/office/drawing/2014/main" id="{8997B8C8-697F-D49A-118E-A970477267EA}"/>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5200F80B-64F8-A5F4-9048-D7F3DE634BD1}"/>
              </a:ext>
            </a:extLst>
          </p:cNvPr>
          <p:cNvSpPr>
            <a:spLocks noGrp="1" noChangeArrowheads="1"/>
          </p:cNvSpPr>
          <p:nvPr>
            <p:ph type="sldNum"/>
          </p:nvPr>
        </p:nvSpPr>
        <p:spPr>
          <a:ln/>
        </p:spPr>
        <p:txBody>
          <a:bodyPr/>
          <a:lstStyle/>
          <a:p>
            <a:fld id="{FF8CE35D-1B5C-4354-BF89-25E6AB0FC50A}" type="slidenum">
              <a:rPr lang="it-IT" altLang="it-IT"/>
              <a:pPr/>
              <a:t>3</a:t>
            </a:fld>
            <a:endParaRPr lang="it-IT" altLang="it-IT"/>
          </a:p>
        </p:txBody>
      </p:sp>
      <p:sp>
        <p:nvSpPr>
          <p:cNvPr id="36865" name="Text Box 1">
            <a:extLst>
              <a:ext uri="{FF2B5EF4-FFF2-40B4-BE49-F238E27FC236}">
                <a16:creationId xmlns:a16="http://schemas.microsoft.com/office/drawing/2014/main" id="{548DDBE0-0930-9B14-D65B-0AE70A45FD9C}"/>
              </a:ext>
            </a:extLst>
          </p:cNvPr>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r" eaLnBrk="1" hangingPunct="1">
              <a:buClrTx/>
              <a:buFontTx/>
              <a:buNone/>
            </a:pPr>
            <a:fld id="{DFF8EA29-7B9C-4984-9506-9F2D9AA72D6B}" type="slidenum">
              <a:rPr lang="it-IT" altLang="it-IT" sz="1200"/>
              <a:pPr algn="r" eaLnBrk="1" hangingPunct="1">
                <a:buClrTx/>
                <a:buFontTx/>
                <a:buNone/>
              </a:pPr>
              <a:t>3</a:t>
            </a:fld>
            <a:endParaRPr lang="it-IT" altLang="it-IT" sz="1200"/>
          </a:p>
        </p:txBody>
      </p:sp>
      <p:sp>
        <p:nvSpPr>
          <p:cNvPr id="36866" name="Rectangle 2">
            <a:extLst>
              <a:ext uri="{FF2B5EF4-FFF2-40B4-BE49-F238E27FC236}">
                <a16:creationId xmlns:a16="http://schemas.microsoft.com/office/drawing/2014/main" id="{A5316569-E323-3109-439E-BF5A0A55B1CB}"/>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7" name="Rectangle 3">
            <a:extLst>
              <a:ext uri="{FF2B5EF4-FFF2-40B4-BE49-F238E27FC236}">
                <a16:creationId xmlns:a16="http://schemas.microsoft.com/office/drawing/2014/main" id="{36C4CF3C-5041-55D2-1BF0-969746E7593A}"/>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B5D170A2-76D6-FA3B-3E9F-BEEE60FB0AE1}"/>
              </a:ext>
            </a:extLst>
          </p:cNvPr>
          <p:cNvSpPr>
            <a:spLocks noGrp="1" noChangeArrowheads="1"/>
          </p:cNvSpPr>
          <p:nvPr>
            <p:ph type="sldNum"/>
          </p:nvPr>
        </p:nvSpPr>
        <p:spPr>
          <a:ln/>
        </p:spPr>
        <p:txBody>
          <a:bodyPr/>
          <a:lstStyle/>
          <a:p>
            <a:fld id="{12F23639-2725-4A2D-A811-C3BD7F685CFD}" type="slidenum">
              <a:rPr lang="it-IT" altLang="it-IT"/>
              <a:pPr/>
              <a:t>4</a:t>
            </a:fld>
            <a:endParaRPr lang="it-IT" altLang="it-IT"/>
          </a:p>
        </p:txBody>
      </p:sp>
      <p:sp>
        <p:nvSpPr>
          <p:cNvPr id="37889" name="Rectangle 1">
            <a:extLst>
              <a:ext uri="{FF2B5EF4-FFF2-40B4-BE49-F238E27FC236}">
                <a16:creationId xmlns:a16="http://schemas.microsoft.com/office/drawing/2014/main" id="{EF178984-F3C8-2E9F-0B51-27AB86BB8E36}"/>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7890" name="Rectangle 2">
            <a:extLst>
              <a:ext uri="{FF2B5EF4-FFF2-40B4-BE49-F238E27FC236}">
                <a16:creationId xmlns:a16="http://schemas.microsoft.com/office/drawing/2014/main" id="{B6D61AF3-D095-BC0B-FF59-2D5D3C4DA48F}"/>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ED50609B-B542-5A82-4D02-39852DF5D55E}"/>
              </a:ext>
            </a:extLst>
          </p:cNvPr>
          <p:cNvSpPr>
            <a:spLocks noGrp="1" noChangeArrowheads="1"/>
          </p:cNvSpPr>
          <p:nvPr>
            <p:ph type="sldNum"/>
          </p:nvPr>
        </p:nvSpPr>
        <p:spPr>
          <a:ln/>
        </p:spPr>
        <p:txBody>
          <a:bodyPr/>
          <a:lstStyle/>
          <a:p>
            <a:fld id="{16937E70-F9C9-4EF7-B8A8-A2ABBFE9E4E9}" type="slidenum">
              <a:rPr lang="it-IT" altLang="it-IT"/>
              <a:pPr/>
              <a:t>5</a:t>
            </a:fld>
            <a:endParaRPr lang="it-IT" altLang="it-IT"/>
          </a:p>
        </p:txBody>
      </p:sp>
      <p:sp>
        <p:nvSpPr>
          <p:cNvPr id="38913" name="Rectangle 1">
            <a:extLst>
              <a:ext uri="{FF2B5EF4-FFF2-40B4-BE49-F238E27FC236}">
                <a16:creationId xmlns:a16="http://schemas.microsoft.com/office/drawing/2014/main" id="{CADF3A1F-68BE-D3D9-A271-CE69C28DE9E4}"/>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4" name="Rectangle 2">
            <a:extLst>
              <a:ext uri="{FF2B5EF4-FFF2-40B4-BE49-F238E27FC236}">
                <a16:creationId xmlns:a16="http://schemas.microsoft.com/office/drawing/2014/main" id="{058ADFDF-85E1-E882-EA52-FBD1406FDD18}"/>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32FCF286-8F77-722C-9F2A-ABC0BF80A273}"/>
              </a:ext>
            </a:extLst>
          </p:cNvPr>
          <p:cNvSpPr>
            <a:spLocks noGrp="1" noChangeArrowheads="1"/>
          </p:cNvSpPr>
          <p:nvPr>
            <p:ph type="sldNum"/>
          </p:nvPr>
        </p:nvSpPr>
        <p:spPr>
          <a:ln/>
        </p:spPr>
        <p:txBody>
          <a:bodyPr/>
          <a:lstStyle/>
          <a:p>
            <a:fld id="{016F6F15-C715-40F5-BE8D-DC3D1258A99B}" type="slidenum">
              <a:rPr lang="it-IT" altLang="it-IT"/>
              <a:pPr/>
              <a:t>6</a:t>
            </a:fld>
            <a:endParaRPr lang="it-IT" altLang="it-IT"/>
          </a:p>
        </p:txBody>
      </p:sp>
      <p:sp>
        <p:nvSpPr>
          <p:cNvPr id="39937" name="Rectangle 1">
            <a:extLst>
              <a:ext uri="{FF2B5EF4-FFF2-40B4-BE49-F238E27FC236}">
                <a16:creationId xmlns:a16="http://schemas.microsoft.com/office/drawing/2014/main" id="{D9A6BA5F-B277-3ADA-540F-50ED26DEFCC9}"/>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38" name="Rectangle 2">
            <a:extLst>
              <a:ext uri="{FF2B5EF4-FFF2-40B4-BE49-F238E27FC236}">
                <a16:creationId xmlns:a16="http://schemas.microsoft.com/office/drawing/2014/main" id="{FBF61D54-8A4F-F38E-6DFF-425ED4D3F7EE}"/>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3CBEA45E-9B05-78BE-F730-831DB3C8301D}"/>
              </a:ext>
            </a:extLst>
          </p:cNvPr>
          <p:cNvSpPr>
            <a:spLocks noGrp="1" noChangeArrowheads="1"/>
          </p:cNvSpPr>
          <p:nvPr>
            <p:ph type="sldNum"/>
          </p:nvPr>
        </p:nvSpPr>
        <p:spPr>
          <a:ln/>
        </p:spPr>
        <p:txBody>
          <a:bodyPr/>
          <a:lstStyle/>
          <a:p>
            <a:fld id="{426C399D-9F9B-4325-8320-1451FBEE53C7}" type="slidenum">
              <a:rPr lang="it-IT" altLang="it-IT"/>
              <a:pPr/>
              <a:t>7</a:t>
            </a:fld>
            <a:endParaRPr lang="it-IT" altLang="it-IT"/>
          </a:p>
        </p:txBody>
      </p:sp>
      <p:sp>
        <p:nvSpPr>
          <p:cNvPr id="40961" name="Text Box 1">
            <a:extLst>
              <a:ext uri="{FF2B5EF4-FFF2-40B4-BE49-F238E27FC236}">
                <a16:creationId xmlns:a16="http://schemas.microsoft.com/office/drawing/2014/main" id="{9379C308-DDB7-1E02-D03E-485DB0EACFB9}"/>
              </a:ext>
            </a:extLst>
          </p:cNvPr>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r" eaLnBrk="1" hangingPunct="1">
              <a:buClrTx/>
              <a:buFontTx/>
              <a:buNone/>
            </a:pPr>
            <a:fld id="{7CCE33AE-259C-4B33-B938-6851859EC0D5}" type="slidenum">
              <a:rPr lang="it-IT" altLang="it-IT" sz="1200"/>
              <a:pPr algn="r" eaLnBrk="1" hangingPunct="1">
                <a:buClrTx/>
                <a:buFontTx/>
                <a:buNone/>
              </a:pPr>
              <a:t>7</a:t>
            </a:fld>
            <a:endParaRPr lang="it-IT" altLang="it-IT" sz="1200"/>
          </a:p>
        </p:txBody>
      </p:sp>
      <p:sp>
        <p:nvSpPr>
          <p:cNvPr id="40962" name="Rectangle 2">
            <a:extLst>
              <a:ext uri="{FF2B5EF4-FFF2-40B4-BE49-F238E27FC236}">
                <a16:creationId xmlns:a16="http://schemas.microsoft.com/office/drawing/2014/main" id="{278355AD-BF8F-0772-CCCC-F89DACD97CEE}"/>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3" name="Rectangle 3">
            <a:extLst>
              <a:ext uri="{FF2B5EF4-FFF2-40B4-BE49-F238E27FC236}">
                <a16:creationId xmlns:a16="http://schemas.microsoft.com/office/drawing/2014/main" id="{9762D738-7703-926B-0FEB-134CE37270BB}"/>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2002929B-8B8F-23A2-C7E8-D290F785547F}"/>
              </a:ext>
            </a:extLst>
          </p:cNvPr>
          <p:cNvSpPr>
            <a:spLocks noGrp="1" noChangeArrowheads="1"/>
          </p:cNvSpPr>
          <p:nvPr>
            <p:ph type="sldNum"/>
          </p:nvPr>
        </p:nvSpPr>
        <p:spPr>
          <a:ln/>
        </p:spPr>
        <p:txBody>
          <a:bodyPr/>
          <a:lstStyle/>
          <a:p>
            <a:fld id="{7EB9D0C1-620D-485B-8CB9-1F491C0736FC}" type="slidenum">
              <a:rPr lang="it-IT" altLang="it-IT"/>
              <a:pPr/>
              <a:t>8</a:t>
            </a:fld>
            <a:endParaRPr lang="it-IT" altLang="it-IT"/>
          </a:p>
        </p:txBody>
      </p:sp>
      <p:sp>
        <p:nvSpPr>
          <p:cNvPr id="41985" name="Rectangle 1">
            <a:extLst>
              <a:ext uri="{FF2B5EF4-FFF2-40B4-BE49-F238E27FC236}">
                <a16:creationId xmlns:a16="http://schemas.microsoft.com/office/drawing/2014/main" id="{73EB05C4-BF9C-FA35-0F03-60D6CC558865}"/>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a:extLst>
              <a:ext uri="{FF2B5EF4-FFF2-40B4-BE49-F238E27FC236}">
                <a16:creationId xmlns:a16="http://schemas.microsoft.com/office/drawing/2014/main" id="{68991881-C40C-563F-2040-FD0533ABC033}"/>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D8D7C4DA-45B9-4C60-0EA1-DF580E1822C3}"/>
              </a:ext>
            </a:extLst>
          </p:cNvPr>
          <p:cNvSpPr>
            <a:spLocks noGrp="1" noChangeArrowheads="1"/>
          </p:cNvSpPr>
          <p:nvPr>
            <p:ph type="sldNum"/>
          </p:nvPr>
        </p:nvSpPr>
        <p:spPr>
          <a:ln/>
        </p:spPr>
        <p:txBody>
          <a:bodyPr/>
          <a:lstStyle/>
          <a:p>
            <a:fld id="{5E82A54F-6694-44B8-8D79-4872874D211F}" type="slidenum">
              <a:rPr lang="it-IT" altLang="it-IT"/>
              <a:pPr/>
              <a:t>9</a:t>
            </a:fld>
            <a:endParaRPr lang="it-IT" altLang="it-IT"/>
          </a:p>
        </p:txBody>
      </p:sp>
      <p:sp>
        <p:nvSpPr>
          <p:cNvPr id="43009" name="Rectangle 1">
            <a:extLst>
              <a:ext uri="{FF2B5EF4-FFF2-40B4-BE49-F238E27FC236}">
                <a16:creationId xmlns:a16="http://schemas.microsoft.com/office/drawing/2014/main" id="{7E9034F3-DE85-8FBA-0F68-6932E76E303E}"/>
              </a:ext>
            </a:extLst>
          </p:cNvPr>
          <p:cNvSpPr txBox="1">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0" name="Rectangle 2">
            <a:extLst>
              <a:ext uri="{FF2B5EF4-FFF2-40B4-BE49-F238E27FC236}">
                <a16:creationId xmlns:a16="http://schemas.microsoft.com/office/drawing/2014/main" id="{44D26714-9082-C1AD-2797-B3D3DED90B48}"/>
              </a:ext>
            </a:extLst>
          </p:cNvPr>
          <p:cNvSpPr txBox="1">
            <a:spLocks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711BB0E-D1B8-3729-8FC3-4BA20A5233F9}"/>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0C765F7-937E-151D-6AD1-166F3003F59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82159D08-DB16-EF63-CDC9-13F65C4B8057}"/>
              </a:ext>
            </a:extLst>
          </p:cNvPr>
          <p:cNvSpPr>
            <a:spLocks noGrp="1"/>
          </p:cNvSpPr>
          <p:nvPr>
            <p:ph type="sldNum" idx="10"/>
          </p:nvPr>
        </p:nvSpPr>
        <p:spPr/>
        <p:txBody>
          <a:bodyPr/>
          <a:lstStyle>
            <a:lvl1pPr>
              <a:defRPr/>
            </a:lvl1pPr>
          </a:lstStyle>
          <a:p>
            <a:fld id="{B07DAA7B-BE49-4DB1-B481-6656AF0F2447}" type="slidenum">
              <a:rPr lang="it-IT" altLang="it-IT"/>
              <a:pPr/>
              <a:t>‹N›</a:t>
            </a:fld>
            <a:endParaRPr lang="it-IT" altLang="it-IT"/>
          </a:p>
        </p:txBody>
      </p:sp>
    </p:spTree>
    <p:extLst>
      <p:ext uri="{BB962C8B-B14F-4D97-AF65-F5344CB8AC3E}">
        <p14:creationId xmlns:p14="http://schemas.microsoft.com/office/powerpoint/2010/main" val="2668779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1C646E-07BD-74FC-2B1B-8038F0415FC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3F472503-CEC8-F3B4-2B21-2FE539BE7925}"/>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32A7521C-584A-FC32-5B80-219116A2A08B}"/>
              </a:ext>
            </a:extLst>
          </p:cNvPr>
          <p:cNvSpPr>
            <a:spLocks noGrp="1"/>
          </p:cNvSpPr>
          <p:nvPr>
            <p:ph type="sldNum" idx="10"/>
          </p:nvPr>
        </p:nvSpPr>
        <p:spPr/>
        <p:txBody>
          <a:bodyPr/>
          <a:lstStyle>
            <a:lvl1pPr>
              <a:defRPr/>
            </a:lvl1pPr>
          </a:lstStyle>
          <a:p>
            <a:fld id="{60E62FA3-0858-4E65-B241-A25E9F1EBDA9}" type="slidenum">
              <a:rPr lang="it-IT" altLang="it-IT"/>
              <a:pPr/>
              <a:t>‹N›</a:t>
            </a:fld>
            <a:endParaRPr lang="it-IT" altLang="it-IT"/>
          </a:p>
        </p:txBody>
      </p:sp>
    </p:spTree>
    <p:extLst>
      <p:ext uri="{BB962C8B-B14F-4D97-AF65-F5344CB8AC3E}">
        <p14:creationId xmlns:p14="http://schemas.microsoft.com/office/powerpoint/2010/main" val="387134004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EBF607-D15B-F9CE-420C-17F4D0BC2811}"/>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3A12206C-EB99-B817-96C9-145A0210085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DFB16641-C7CB-9E05-442D-D42454586F83}"/>
              </a:ext>
            </a:extLst>
          </p:cNvPr>
          <p:cNvSpPr>
            <a:spLocks noGrp="1"/>
          </p:cNvSpPr>
          <p:nvPr>
            <p:ph type="sldNum" idx="10"/>
          </p:nvPr>
        </p:nvSpPr>
        <p:spPr/>
        <p:txBody>
          <a:bodyPr/>
          <a:lstStyle>
            <a:lvl1pPr>
              <a:defRPr/>
            </a:lvl1pPr>
          </a:lstStyle>
          <a:p>
            <a:fld id="{A794E1B9-E7E8-4686-B794-E5420E27B573}" type="slidenum">
              <a:rPr lang="it-IT" altLang="it-IT"/>
              <a:pPr/>
              <a:t>‹N›</a:t>
            </a:fld>
            <a:endParaRPr lang="it-IT" altLang="it-IT"/>
          </a:p>
        </p:txBody>
      </p:sp>
    </p:spTree>
    <p:extLst>
      <p:ext uri="{BB962C8B-B14F-4D97-AF65-F5344CB8AC3E}">
        <p14:creationId xmlns:p14="http://schemas.microsoft.com/office/powerpoint/2010/main" val="153636858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9C3BF9-EDD8-78C2-7711-1D36A6BEA1AA}"/>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4CE33AA-8E3E-20E0-E498-ED48D50256C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558D25B4-6017-3572-3127-122B6777542F}"/>
              </a:ext>
            </a:extLst>
          </p:cNvPr>
          <p:cNvSpPr>
            <a:spLocks noGrp="1"/>
          </p:cNvSpPr>
          <p:nvPr>
            <p:ph type="sldNum" idx="10"/>
          </p:nvPr>
        </p:nvSpPr>
        <p:spPr/>
        <p:txBody>
          <a:bodyPr/>
          <a:lstStyle>
            <a:lvl1pPr>
              <a:defRPr/>
            </a:lvl1pPr>
          </a:lstStyle>
          <a:p>
            <a:fld id="{C40FEB85-5B07-4724-8436-4B0BA0AC9B3A}" type="slidenum">
              <a:rPr lang="it-IT" altLang="it-IT"/>
              <a:pPr/>
              <a:t>‹N›</a:t>
            </a:fld>
            <a:endParaRPr lang="it-IT" altLang="it-IT"/>
          </a:p>
        </p:txBody>
      </p:sp>
    </p:spTree>
    <p:extLst>
      <p:ext uri="{BB962C8B-B14F-4D97-AF65-F5344CB8AC3E}">
        <p14:creationId xmlns:p14="http://schemas.microsoft.com/office/powerpoint/2010/main" val="184731944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4F84CA-B17F-05CB-C8AD-B8F51DF1B5D4}"/>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E1BB94A-53C8-770B-2187-AA59451C35D7}"/>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1F9D9E22-C27E-6117-31DD-AF853FC27938}"/>
              </a:ext>
            </a:extLst>
          </p:cNvPr>
          <p:cNvSpPr>
            <a:spLocks noGrp="1"/>
          </p:cNvSpPr>
          <p:nvPr>
            <p:ph type="sldNum" idx="10"/>
          </p:nvPr>
        </p:nvSpPr>
        <p:spPr/>
        <p:txBody>
          <a:bodyPr/>
          <a:lstStyle>
            <a:lvl1pPr>
              <a:defRPr/>
            </a:lvl1pPr>
          </a:lstStyle>
          <a:p>
            <a:fld id="{F5D93A07-EE77-47ED-8A94-2CD0E245D8B0}" type="slidenum">
              <a:rPr lang="it-IT" altLang="it-IT"/>
              <a:pPr/>
              <a:t>‹N›</a:t>
            </a:fld>
            <a:endParaRPr lang="it-IT" altLang="it-IT"/>
          </a:p>
        </p:txBody>
      </p:sp>
    </p:spTree>
    <p:extLst>
      <p:ext uri="{BB962C8B-B14F-4D97-AF65-F5344CB8AC3E}">
        <p14:creationId xmlns:p14="http://schemas.microsoft.com/office/powerpoint/2010/main" val="164342055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CDBBF9-F684-C769-D8A7-7898223837AA}"/>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FAA8810-E530-AAE1-FE69-CDC4844A11D0}"/>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96BF97C-2E5B-8998-205C-DE7F38829CCE}"/>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A55D6DE6-F4AE-1146-C9AF-05C55726168B}"/>
              </a:ext>
            </a:extLst>
          </p:cNvPr>
          <p:cNvSpPr>
            <a:spLocks noGrp="1"/>
          </p:cNvSpPr>
          <p:nvPr>
            <p:ph type="sldNum" idx="10"/>
          </p:nvPr>
        </p:nvSpPr>
        <p:spPr/>
        <p:txBody>
          <a:bodyPr/>
          <a:lstStyle>
            <a:lvl1pPr>
              <a:defRPr/>
            </a:lvl1pPr>
          </a:lstStyle>
          <a:p>
            <a:fld id="{95658301-52E3-4B77-AC94-3082C7027977}" type="slidenum">
              <a:rPr lang="it-IT" altLang="it-IT"/>
              <a:pPr/>
              <a:t>‹N›</a:t>
            </a:fld>
            <a:endParaRPr lang="it-IT" altLang="it-IT"/>
          </a:p>
        </p:txBody>
      </p:sp>
    </p:spTree>
    <p:extLst>
      <p:ext uri="{BB962C8B-B14F-4D97-AF65-F5344CB8AC3E}">
        <p14:creationId xmlns:p14="http://schemas.microsoft.com/office/powerpoint/2010/main" val="281437470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3F93B8-741D-51ED-1DF8-A9378F187CB4}"/>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9096098-4B77-D92B-A89B-736A80BCD50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69CBA9C4-DEC8-A96C-7222-3E23842E9727}"/>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554B67B8-62E7-C876-12D0-F8D6904797F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0A1820DA-0129-1DBD-DFEF-B2CCF8BD6E5E}"/>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92E38C2A-B9E2-7004-EE4F-71E6B0B3132B}"/>
              </a:ext>
            </a:extLst>
          </p:cNvPr>
          <p:cNvSpPr>
            <a:spLocks noGrp="1"/>
          </p:cNvSpPr>
          <p:nvPr>
            <p:ph type="sldNum" idx="10"/>
          </p:nvPr>
        </p:nvSpPr>
        <p:spPr/>
        <p:txBody>
          <a:bodyPr/>
          <a:lstStyle>
            <a:lvl1pPr>
              <a:defRPr/>
            </a:lvl1pPr>
          </a:lstStyle>
          <a:p>
            <a:fld id="{8CDBA7DE-696E-417C-923D-9E61121416BA}" type="slidenum">
              <a:rPr lang="it-IT" altLang="it-IT"/>
              <a:pPr/>
              <a:t>‹N›</a:t>
            </a:fld>
            <a:endParaRPr lang="it-IT" altLang="it-IT"/>
          </a:p>
        </p:txBody>
      </p:sp>
    </p:spTree>
    <p:extLst>
      <p:ext uri="{BB962C8B-B14F-4D97-AF65-F5344CB8AC3E}">
        <p14:creationId xmlns:p14="http://schemas.microsoft.com/office/powerpoint/2010/main" val="284047507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94A7B3-63EB-2D9B-DE68-CB679F4BBD35}"/>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FD696ACE-DDAF-8D78-7050-23E2B784BB38}"/>
              </a:ext>
            </a:extLst>
          </p:cNvPr>
          <p:cNvSpPr>
            <a:spLocks noGrp="1"/>
          </p:cNvSpPr>
          <p:nvPr>
            <p:ph type="sldNum" idx="10"/>
          </p:nvPr>
        </p:nvSpPr>
        <p:spPr/>
        <p:txBody>
          <a:bodyPr/>
          <a:lstStyle>
            <a:lvl1pPr>
              <a:defRPr/>
            </a:lvl1pPr>
          </a:lstStyle>
          <a:p>
            <a:fld id="{337DE752-B69A-4005-92C8-FBE041681F72}" type="slidenum">
              <a:rPr lang="it-IT" altLang="it-IT"/>
              <a:pPr/>
              <a:t>‹N›</a:t>
            </a:fld>
            <a:endParaRPr lang="it-IT" altLang="it-IT"/>
          </a:p>
        </p:txBody>
      </p:sp>
    </p:spTree>
    <p:extLst>
      <p:ext uri="{BB962C8B-B14F-4D97-AF65-F5344CB8AC3E}">
        <p14:creationId xmlns:p14="http://schemas.microsoft.com/office/powerpoint/2010/main" val="113172204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3BE30A93-7C3E-C0FE-424E-3E90E4719DF3}"/>
              </a:ext>
            </a:extLst>
          </p:cNvPr>
          <p:cNvSpPr>
            <a:spLocks noGrp="1"/>
          </p:cNvSpPr>
          <p:nvPr>
            <p:ph type="sldNum" idx="10"/>
          </p:nvPr>
        </p:nvSpPr>
        <p:spPr/>
        <p:txBody>
          <a:bodyPr/>
          <a:lstStyle>
            <a:lvl1pPr>
              <a:defRPr/>
            </a:lvl1pPr>
          </a:lstStyle>
          <a:p>
            <a:fld id="{418821B1-68B3-4FD7-AA43-A2BD823C074F}" type="slidenum">
              <a:rPr lang="it-IT" altLang="it-IT"/>
              <a:pPr/>
              <a:t>‹N›</a:t>
            </a:fld>
            <a:endParaRPr lang="it-IT" altLang="it-IT"/>
          </a:p>
        </p:txBody>
      </p:sp>
    </p:spTree>
    <p:extLst>
      <p:ext uri="{BB962C8B-B14F-4D97-AF65-F5344CB8AC3E}">
        <p14:creationId xmlns:p14="http://schemas.microsoft.com/office/powerpoint/2010/main" val="39239072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0C59B67-F429-9E44-46EC-A7AB0C1E1526}"/>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16EAE8D-EEFA-DBC8-4CDC-61064EDE48C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5449ED34-F2F0-F3E6-CF9D-A7F8724B046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E693DE15-FC71-62D7-B4D7-57D9B6936AA1}"/>
              </a:ext>
            </a:extLst>
          </p:cNvPr>
          <p:cNvSpPr>
            <a:spLocks noGrp="1"/>
          </p:cNvSpPr>
          <p:nvPr>
            <p:ph type="sldNum" idx="10"/>
          </p:nvPr>
        </p:nvSpPr>
        <p:spPr/>
        <p:txBody>
          <a:bodyPr/>
          <a:lstStyle>
            <a:lvl1pPr>
              <a:defRPr/>
            </a:lvl1pPr>
          </a:lstStyle>
          <a:p>
            <a:fld id="{E6D4EB06-4C8C-40AD-BEDA-BE8670B2CEB4}" type="slidenum">
              <a:rPr lang="it-IT" altLang="it-IT"/>
              <a:pPr/>
              <a:t>‹N›</a:t>
            </a:fld>
            <a:endParaRPr lang="it-IT" altLang="it-IT"/>
          </a:p>
        </p:txBody>
      </p:sp>
    </p:spTree>
    <p:extLst>
      <p:ext uri="{BB962C8B-B14F-4D97-AF65-F5344CB8AC3E}">
        <p14:creationId xmlns:p14="http://schemas.microsoft.com/office/powerpoint/2010/main" val="398860813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014649-96B6-F414-D3F9-B7495B47A238}"/>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F1650478-007B-8BCD-3E35-56BB18A738C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57F04429-A55D-4B97-348F-4D29F323BE2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C96EF86A-40C1-BE7C-CE64-A1184B8426AC}"/>
              </a:ext>
            </a:extLst>
          </p:cNvPr>
          <p:cNvSpPr>
            <a:spLocks noGrp="1"/>
          </p:cNvSpPr>
          <p:nvPr>
            <p:ph type="sldNum" idx="10"/>
          </p:nvPr>
        </p:nvSpPr>
        <p:spPr/>
        <p:txBody>
          <a:bodyPr/>
          <a:lstStyle>
            <a:lvl1pPr>
              <a:defRPr/>
            </a:lvl1pPr>
          </a:lstStyle>
          <a:p>
            <a:fld id="{EDB7CD96-CCFA-4F2A-B5F6-43AA4509E039}" type="slidenum">
              <a:rPr lang="it-IT" altLang="it-IT"/>
              <a:pPr/>
              <a:t>‹N›</a:t>
            </a:fld>
            <a:endParaRPr lang="it-IT" altLang="it-IT"/>
          </a:p>
        </p:txBody>
      </p:sp>
    </p:spTree>
    <p:extLst>
      <p:ext uri="{BB962C8B-B14F-4D97-AF65-F5344CB8AC3E}">
        <p14:creationId xmlns:p14="http://schemas.microsoft.com/office/powerpoint/2010/main" val="108857022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B1181B-C252-69BA-F087-F076EE60F5D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E1D913D-BB23-21E7-6D64-19498B9C19E6}"/>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5699FB70-CD3F-CBDD-FFD6-9D06BE241977}"/>
              </a:ext>
            </a:extLst>
          </p:cNvPr>
          <p:cNvSpPr>
            <a:spLocks noGrp="1"/>
          </p:cNvSpPr>
          <p:nvPr>
            <p:ph type="sldNum" idx="10"/>
          </p:nvPr>
        </p:nvSpPr>
        <p:spPr/>
        <p:txBody>
          <a:bodyPr/>
          <a:lstStyle>
            <a:lvl1pPr>
              <a:defRPr/>
            </a:lvl1pPr>
          </a:lstStyle>
          <a:p>
            <a:fld id="{DE094AB7-0F07-4C47-8622-B91AC16476B7}" type="slidenum">
              <a:rPr lang="it-IT" altLang="it-IT"/>
              <a:pPr/>
              <a:t>‹N›</a:t>
            </a:fld>
            <a:endParaRPr lang="it-IT" altLang="it-IT"/>
          </a:p>
        </p:txBody>
      </p:sp>
    </p:spTree>
    <p:extLst>
      <p:ext uri="{BB962C8B-B14F-4D97-AF65-F5344CB8AC3E}">
        <p14:creationId xmlns:p14="http://schemas.microsoft.com/office/powerpoint/2010/main" val="953343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5CA62FC-E518-3867-A253-3398967227E1}"/>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3393A34-72A6-B26B-04B4-BA603134CE44}"/>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C08AD0D1-0C88-0D7D-2F1F-50F8AE24B72D}"/>
              </a:ext>
            </a:extLst>
          </p:cNvPr>
          <p:cNvSpPr>
            <a:spLocks noGrp="1"/>
          </p:cNvSpPr>
          <p:nvPr>
            <p:ph type="sldNum" idx="10"/>
          </p:nvPr>
        </p:nvSpPr>
        <p:spPr/>
        <p:txBody>
          <a:bodyPr/>
          <a:lstStyle>
            <a:lvl1pPr>
              <a:defRPr/>
            </a:lvl1pPr>
          </a:lstStyle>
          <a:p>
            <a:fld id="{E965EABF-E322-4AF5-8007-823C267ABC05}" type="slidenum">
              <a:rPr lang="it-IT" altLang="it-IT"/>
              <a:pPr/>
              <a:t>‹N›</a:t>
            </a:fld>
            <a:endParaRPr lang="it-IT" altLang="it-IT"/>
          </a:p>
        </p:txBody>
      </p:sp>
    </p:spTree>
    <p:extLst>
      <p:ext uri="{BB962C8B-B14F-4D97-AF65-F5344CB8AC3E}">
        <p14:creationId xmlns:p14="http://schemas.microsoft.com/office/powerpoint/2010/main" val="92172385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3A0CD97-19E3-6E7A-BE56-5A5D064675CA}"/>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36E13F99-EE3C-1BD2-4E54-34CC46CE301A}"/>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01C41215-06AE-0BAC-0B76-663F1ADF4BE6}"/>
              </a:ext>
            </a:extLst>
          </p:cNvPr>
          <p:cNvSpPr>
            <a:spLocks noGrp="1"/>
          </p:cNvSpPr>
          <p:nvPr>
            <p:ph type="sldNum" idx="10"/>
          </p:nvPr>
        </p:nvSpPr>
        <p:spPr/>
        <p:txBody>
          <a:bodyPr/>
          <a:lstStyle>
            <a:lvl1pPr>
              <a:defRPr/>
            </a:lvl1pPr>
          </a:lstStyle>
          <a:p>
            <a:fld id="{327E26C2-C2EF-450F-AAED-A74901A82E89}" type="slidenum">
              <a:rPr lang="it-IT" altLang="it-IT"/>
              <a:pPr/>
              <a:t>‹N›</a:t>
            </a:fld>
            <a:endParaRPr lang="it-IT" altLang="it-IT"/>
          </a:p>
        </p:txBody>
      </p:sp>
    </p:spTree>
    <p:extLst>
      <p:ext uri="{BB962C8B-B14F-4D97-AF65-F5344CB8AC3E}">
        <p14:creationId xmlns:p14="http://schemas.microsoft.com/office/powerpoint/2010/main" val="7597671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5CF2DBB-7B1E-E4C8-6100-0A764BCE568B}"/>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0026C591-C658-DB3F-FEB3-1DFBD0CE0B21}"/>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AAB5C254-3A56-C80A-7DC8-D6F47D9CC232}"/>
              </a:ext>
            </a:extLst>
          </p:cNvPr>
          <p:cNvSpPr>
            <a:spLocks noGrp="1"/>
          </p:cNvSpPr>
          <p:nvPr>
            <p:ph type="sldNum" idx="10"/>
          </p:nvPr>
        </p:nvSpPr>
        <p:spPr/>
        <p:txBody>
          <a:bodyPr/>
          <a:lstStyle>
            <a:lvl1pPr>
              <a:defRPr/>
            </a:lvl1pPr>
          </a:lstStyle>
          <a:p>
            <a:fld id="{30BBDAFE-256D-433D-AE24-2CA6C9A0371D}" type="slidenum">
              <a:rPr lang="it-IT" altLang="it-IT"/>
              <a:pPr/>
              <a:t>‹N›</a:t>
            </a:fld>
            <a:endParaRPr lang="it-IT" altLang="it-IT"/>
          </a:p>
        </p:txBody>
      </p:sp>
    </p:spTree>
    <p:extLst>
      <p:ext uri="{BB962C8B-B14F-4D97-AF65-F5344CB8AC3E}">
        <p14:creationId xmlns:p14="http://schemas.microsoft.com/office/powerpoint/2010/main" val="357886281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3B47F0-23C6-923F-E27B-4AB3C27E9DB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47B36BD-2655-66D4-8DF2-9350FB7E765A}"/>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73F567F2-01E7-A2AF-FF7A-26AF18B8C705}"/>
              </a:ext>
            </a:extLst>
          </p:cNvPr>
          <p:cNvSpPr>
            <a:spLocks noGrp="1"/>
          </p:cNvSpPr>
          <p:nvPr>
            <p:ph type="sldNum" idx="10"/>
          </p:nvPr>
        </p:nvSpPr>
        <p:spPr/>
        <p:txBody>
          <a:bodyPr/>
          <a:lstStyle>
            <a:lvl1pPr>
              <a:defRPr/>
            </a:lvl1pPr>
          </a:lstStyle>
          <a:p>
            <a:fld id="{308883CA-89F4-4630-9C07-6CE3CC8DC895}" type="slidenum">
              <a:rPr lang="it-IT" altLang="it-IT"/>
              <a:pPr/>
              <a:t>‹N›</a:t>
            </a:fld>
            <a:endParaRPr lang="it-IT" altLang="it-IT"/>
          </a:p>
        </p:txBody>
      </p:sp>
    </p:spTree>
    <p:extLst>
      <p:ext uri="{BB962C8B-B14F-4D97-AF65-F5344CB8AC3E}">
        <p14:creationId xmlns:p14="http://schemas.microsoft.com/office/powerpoint/2010/main" val="403822432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71CB85-30F1-41E1-DC7C-CD563B251ECB}"/>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02BBEEC-007C-4A0B-976C-187E7444602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9A931BED-2A69-8696-5665-5A53B6390983}"/>
              </a:ext>
            </a:extLst>
          </p:cNvPr>
          <p:cNvSpPr>
            <a:spLocks noGrp="1"/>
          </p:cNvSpPr>
          <p:nvPr>
            <p:ph type="sldNum" idx="10"/>
          </p:nvPr>
        </p:nvSpPr>
        <p:spPr/>
        <p:txBody>
          <a:bodyPr/>
          <a:lstStyle>
            <a:lvl1pPr>
              <a:defRPr/>
            </a:lvl1pPr>
          </a:lstStyle>
          <a:p>
            <a:fld id="{30A00BAE-75F4-4997-93C7-91957A667978}" type="slidenum">
              <a:rPr lang="it-IT" altLang="it-IT"/>
              <a:pPr/>
              <a:t>‹N›</a:t>
            </a:fld>
            <a:endParaRPr lang="it-IT" altLang="it-IT"/>
          </a:p>
        </p:txBody>
      </p:sp>
    </p:spTree>
    <p:extLst>
      <p:ext uri="{BB962C8B-B14F-4D97-AF65-F5344CB8AC3E}">
        <p14:creationId xmlns:p14="http://schemas.microsoft.com/office/powerpoint/2010/main" val="113576508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BBF12B-4F69-E5B0-D198-6E7DF31CEF6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830A57B-1ED1-E805-8EC3-E5E10CE67FDF}"/>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89C788D-8121-3EF3-D11A-DEC13BE42E2E}"/>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C8050B3F-BC58-C51A-47C0-E943295060C7}"/>
              </a:ext>
            </a:extLst>
          </p:cNvPr>
          <p:cNvSpPr>
            <a:spLocks noGrp="1"/>
          </p:cNvSpPr>
          <p:nvPr>
            <p:ph type="sldNum" idx="10"/>
          </p:nvPr>
        </p:nvSpPr>
        <p:spPr/>
        <p:txBody>
          <a:bodyPr/>
          <a:lstStyle>
            <a:lvl1pPr>
              <a:defRPr/>
            </a:lvl1pPr>
          </a:lstStyle>
          <a:p>
            <a:fld id="{294D77AE-ECFA-417C-B667-B819C253D009}" type="slidenum">
              <a:rPr lang="it-IT" altLang="it-IT"/>
              <a:pPr/>
              <a:t>‹N›</a:t>
            </a:fld>
            <a:endParaRPr lang="it-IT" altLang="it-IT"/>
          </a:p>
        </p:txBody>
      </p:sp>
    </p:spTree>
    <p:extLst>
      <p:ext uri="{BB962C8B-B14F-4D97-AF65-F5344CB8AC3E}">
        <p14:creationId xmlns:p14="http://schemas.microsoft.com/office/powerpoint/2010/main" val="248311487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3CBBBD-AC22-12EF-6592-2F38A4D60E7F}"/>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A692D16-A3E8-D409-AA82-5194B1F6A53B}"/>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CBE81FBC-0124-BBC4-D31F-F23968F9C1A1}"/>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28A8AF8A-446B-F414-9E99-C88531F3B8AB}"/>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008D9CC5-C883-5136-FDAB-24DE5369403E}"/>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F8879304-F727-C03F-F4E2-BE3E6AB4ED69}"/>
              </a:ext>
            </a:extLst>
          </p:cNvPr>
          <p:cNvSpPr>
            <a:spLocks noGrp="1"/>
          </p:cNvSpPr>
          <p:nvPr>
            <p:ph type="sldNum" idx="10"/>
          </p:nvPr>
        </p:nvSpPr>
        <p:spPr/>
        <p:txBody>
          <a:bodyPr/>
          <a:lstStyle>
            <a:lvl1pPr>
              <a:defRPr/>
            </a:lvl1pPr>
          </a:lstStyle>
          <a:p>
            <a:fld id="{B8343F57-5ED5-464D-B3EE-1608CB5874F5}" type="slidenum">
              <a:rPr lang="it-IT" altLang="it-IT"/>
              <a:pPr/>
              <a:t>‹N›</a:t>
            </a:fld>
            <a:endParaRPr lang="it-IT" altLang="it-IT"/>
          </a:p>
        </p:txBody>
      </p:sp>
    </p:spTree>
    <p:extLst>
      <p:ext uri="{BB962C8B-B14F-4D97-AF65-F5344CB8AC3E}">
        <p14:creationId xmlns:p14="http://schemas.microsoft.com/office/powerpoint/2010/main" val="46928294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C67ECC-8140-6A70-8767-C1B051137DD7}"/>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6AEBF0D5-61F1-879A-AD43-1A7AB7BD4414}"/>
              </a:ext>
            </a:extLst>
          </p:cNvPr>
          <p:cNvSpPr>
            <a:spLocks noGrp="1"/>
          </p:cNvSpPr>
          <p:nvPr>
            <p:ph type="sldNum" idx="10"/>
          </p:nvPr>
        </p:nvSpPr>
        <p:spPr/>
        <p:txBody>
          <a:bodyPr/>
          <a:lstStyle>
            <a:lvl1pPr>
              <a:defRPr/>
            </a:lvl1pPr>
          </a:lstStyle>
          <a:p>
            <a:fld id="{C41C40E2-3C47-4F3A-80A8-FDC60438172A}" type="slidenum">
              <a:rPr lang="it-IT" altLang="it-IT"/>
              <a:pPr/>
              <a:t>‹N›</a:t>
            </a:fld>
            <a:endParaRPr lang="it-IT" altLang="it-IT"/>
          </a:p>
        </p:txBody>
      </p:sp>
    </p:spTree>
    <p:extLst>
      <p:ext uri="{BB962C8B-B14F-4D97-AF65-F5344CB8AC3E}">
        <p14:creationId xmlns:p14="http://schemas.microsoft.com/office/powerpoint/2010/main" val="390542295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1725D186-2DA6-52B2-2655-EFB2303BAF18}"/>
              </a:ext>
            </a:extLst>
          </p:cNvPr>
          <p:cNvSpPr>
            <a:spLocks noGrp="1"/>
          </p:cNvSpPr>
          <p:nvPr>
            <p:ph type="sldNum" idx="10"/>
          </p:nvPr>
        </p:nvSpPr>
        <p:spPr/>
        <p:txBody>
          <a:bodyPr/>
          <a:lstStyle>
            <a:lvl1pPr>
              <a:defRPr/>
            </a:lvl1pPr>
          </a:lstStyle>
          <a:p>
            <a:fld id="{6B0BF8B6-023B-4AEB-832C-150473AC543F}" type="slidenum">
              <a:rPr lang="it-IT" altLang="it-IT"/>
              <a:pPr/>
              <a:t>‹N›</a:t>
            </a:fld>
            <a:endParaRPr lang="it-IT" altLang="it-IT"/>
          </a:p>
        </p:txBody>
      </p:sp>
    </p:spTree>
    <p:extLst>
      <p:ext uri="{BB962C8B-B14F-4D97-AF65-F5344CB8AC3E}">
        <p14:creationId xmlns:p14="http://schemas.microsoft.com/office/powerpoint/2010/main" val="90405934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478B67-962D-8237-BD8B-73B4A9C261AA}"/>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C49CC0E-632E-C5F1-A866-8A76E23265F7}"/>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28F5F951-693C-7CCC-557A-675D1D3CE29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C47F857A-3E9E-7C6A-F4EF-A0B2349922B8}"/>
              </a:ext>
            </a:extLst>
          </p:cNvPr>
          <p:cNvSpPr>
            <a:spLocks noGrp="1"/>
          </p:cNvSpPr>
          <p:nvPr>
            <p:ph type="sldNum" idx="10"/>
          </p:nvPr>
        </p:nvSpPr>
        <p:spPr/>
        <p:txBody>
          <a:bodyPr/>
          <a:lstStyle>
            <a:lvl1pPr>
              <a:defRPr/>
            </a:lvl1pPr>
          </a:lstStyle>
          <a:p>
            <a:fld id="{DDDC3532-F132-481A-9B5E-89B8AE46564E}" type="slidenum">
              <a:rPr lang="it-IT" altLang="it-IT"/>
              <a:pPr/>
              <a:t>‹N›</a:t>
            </a:fld>
            <a:endParaRPr lang="it-IT" altLang="it-IT"/>
          </a:p>
        </p:txBody>
      </p:sp>
    </p:spTree>
    <p:extLst>
      <p:ext uri="{BB962C8B-B14F-4D97-AF65-F5344CB8AC3E}">
        <p14:creationId xmlns:p14="http://schemas.microsoft.com/office/powerpoint/2010/main" val="374605726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2A7F653-DD44-7B54-3D56-D69097C70793}"/>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0138F6A-9027-801B-A7ED-5935B5DFBE2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CD44DA7E-045C-26E0-9E37-4FFA3875186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C007E55C-E67E-CE2D-67FF-9663F7628727}"/>
              </a:ext>
            </a:extLst>
          </p:cNvPr>
          <p:cNvSpPr>
            <a:spLocks noGrp="1"/>
          </p:cNvSpPr>
          <p:nvPr>
            <p:ph type="sldNum" idx="10"/>
          </p:nvPr>
        </p:nvSpPr>
        <p:spPr/>
        <p:txBody>
          <a:bodyPr/>
          <a:lstStyle>
            <a:lvl1pPr>
              <a:defRPr/>
            </a:lvl1pPr>
          </a:lstStyle>
          <a:p>
            <a:fld id="{30F75686-4FAD-4585-A45D-D98AD7A5F53F}" type="slidenum">
              <a:rPr lang="it-IT" altLang="it-IT"/>
              <a:pPr/>
              <a:t>‹N›</a:t>
            </a:fld>
            <a:endParaRPr lang="it-IT" altLang="it-IT"/>
          </a:p>
        </p:txBody>
      </p:sp>
    </p:spTree>
    <p:extLst>
      <p:ext uri="{BB962C8B-B14F-4D97-AF65-F5344CB8AC3E}">
        <p14:creationId xmlns:p14="http://schemas.microsoft.com/office/powerpoint/2010/main" val="2378474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4B997E-5B5B-A4C9-C9DC-C8BA8A240F45}"/>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20FB9535-81D7-2E01-C748-E153296B117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1AE5FF54-B73D-6900-BD29-85B5F34778C2}"/>
              </a:ext>
            </a:extLst>
          </p:cNvPr>
          <p:cNvSpPr>
            <a:spLocks noGrp="1"/>
          </p:cNvSpPr>
          <p:nvPr>
            <p:ph type="sldNum" idx="10"/>
          </p:nvPr>
        </p:nvSpPr>
        <p:spPr/>
        <p:txBody>
          <a:bodyPr/>
          <a:lstStyle>
            <a:lvl1pPr>
              <a:defRPr/>
            </a:lvl1pPr>
          </a:lstStyle>
          <a:p>
            <a:fld id="{972C97FA-A967-4FF9-9096-2B0A8D610AD2}" type="slidenum">
              <a:rPr lang="it-IT" altLang="it-IT"/>
              <a:pPr/>
              <a:t>‹N›</a:t>
            </a:fld>
            <a:endParaRPr lang="it-IT" altLang="it-IT"/>
          </a:p>
        </p:txBody>
      </p:sp>
    </p:spTree>
    <p:extLst>
      <p:ext uri="{BB962C8B-B14F-4D97-AF65-F5344CB8AC3E}">
        <p14:creationId xmlns:p14="http://schemas.microsoft.com/office/powerpoint/2010/main" val="78647722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FAB8E39-12D6-5F83-9DF3-F86BCE96AC3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BAB198E-7EBF-8DE5-D5A9-D0958EEAEB2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63B70A00-3DE2-861D-3D07-98FE0A5C0660}"/>
              </a:ext>
            </a:extLst>
          </p:cNvPr>
          <p:cNvSpPr>
            <a:spLocks noGrp="1"/>
          </p:cNvSpPr>
          <p:nvPr>
            <p:ph type="sldNum" idx="10"/>
          </p:nvPr>
        </p:nvSpPr>
        <p:spPr/>
        <p:txBody>
          <a:bodyPr/>
          <a:lstStyle>
            <a:lvl1pPr>
              <a:defRPr/>
            </a:lvl1pPr>
          </a:lstStyle>
          <a:p>
            <a:fld id="{42DB0ACB-6C59-417A-A2BB-C7CD4CF4DD1C}" type="slidenum">
              <a:rPr lang="it-IT" altLang="it-IT"/>
              <a:pPr/>
              <a:t>‹N›</a:t>
            </a:fld>
            <a:endParaRPr lang="it-IT" altLang="it-IT"/>
          </a:p>
        </p:txBody>
      </p:sp>
    </p:spTree>
    <p:extLst>
      <p:ext uri="{BB962C8B-B14F-4D97-AF65-F5344CB8AC3E}">
        <p14:creationId xmlns:p14="http://schemas.microsoft.com/office/powerpoint/2010/main" val="86361899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0E3C5B1-A535-835C-E7E9-6A5F919DA0B9}"/>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0E4BE3F-467B-C855-E85B-50295CC98D4F}"/>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5375F6B2-857B-2682-8A62-BFBFA58B6404}"/>
              </a:ext>
            </a:extLst>
          </p:cNvPr>
          <p:cNvSpPr>
            <a:spLocks noGrp="1"/>
          </p:cNvSpPr>
          <p:nvPr>
            <p:ph type="sldNum" idx="10"/>
          </p:nvPr>
        </p:nvSpPr>
        <p:spPr/>
        <p:txBody>
          <a:bodyPr/>
          <a:lstStyle>
            <a:lvl1pPr>
              <a:defRPr/>
            </a:lvl1pPr>
          </a:lstStyle>
          <a:p>
            <a:fld id="{C2A2AE28-54B7-4192-9396-ADCAD8CC2914}" type="slidenum">
              <a:rPr lang="it-IT" altLang="it-IT"/>
              <a:pPr/>
              <a:t>‹N›</a:t>
            </a:fld>
            <a:endParaRPr lang="it-IT" altLang="it-IT"/>
          </a:p>
        </p:txBody>
      </p:sp>
    </p:spTree>
    <p:extLst>
      <p:ext uri="{BB962C8B-B14F-4D97-AF65-F5344CB8AC3E}">
        <p14:creationId xmlns:p14="http://schemas.microsoft.com/office/powerpoint/2010/main" val="379779673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FB9619-6D52-B999-8979-80A69B92D8B7}"/>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58BDFEEB-C3DA-F55A-6DBD-7CBF9C3E2F66}"/>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FD2FD116-90B8-3B58-7523-0AC576657F80}"/>
              </a:ext>
            </a:extLst>
          </p:cNvPr>
          <p:cNvSpPr>
            <a:spLocks noGrp="1"/>
          </p:cNvSpPr>
          <p:nvPr>
            <p:ph type="sldNum" idx="10"/>
          </p:nvPr>
        </p:nvSpPr>
        <p:spPr/>
        <p:txBody>
          <a:bodyPr/>
          <a:lstStyle>
            <a:lvl1pPr>
              <a:defRPr/>
            </a:lvl1pPr>
          </a:lstStyle>
          <a:p>
            <a:fld id="{BDD6F09E-904E-424C-B1E8-0A0CD676B0DE}" type="slidenum">
              <a:rPr lang="it-IT" altLang="it-IT"/>
              <a:pPr/>
              <a:t>‹N›</a:t>
            </a:fld>
            <a:endParaRPr lang="it-IT" altLang="it-IT"/>
          </a:p>
        </p:txBody>
      </p:sp>
    </p:spTree>
    <p:extLst>
      <p:ext uri="{BB962C8B-B14F-4D97-AF65-F5344CB8AC3E}">
        <p14:creationId xmlns:p14="http://schemas.microsoft.com/office/powerpoint/2010/main" val="310943972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D80090-1C86-C778-C294-BDF1D2A686C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936B170-3272-CE9C-2AFB-F37811674C5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CBBC1EB0-7CC1-3569-1062-DB3A0CDEDF79}"/>
              </a:ext>
            </a:extLst>
          </p:cNvPr>
          <p:cNvSpPr>
            <a:spLocks noGrp="1"/>
          </p:cNvSpPr>
          <p:nvPr>
            <p:ph type="sldNum" idx="10"/>
          </p:nvPr>
        </p:nvSpPr>
        <p:spPr/>
        <p:txBody>
          <a:bodyPr/>
          <a:lstStyle>
            <a:lvl1pPr>
              <a:defRPr/>
            </a:lvl1pPr>
          </a:lstStyle>
          <a:p>
            <a:fld id="{95CF0F6A-2307-44FD-9684-2B76D608A6BE}" type="slidenum">
              <a:rPr lang="it-IT" altLang="it-IT"/>
              <a:pPr/>
              <a:t>‹N›</a:t>
            </a:fld>
            <a:endParaRPr lang="it-IT" altLang="it-IT"/>
          </a:p>
        </p:txBody>
      </p:sp>
    </p:spTree>
    <p:extLst>
      <p:ext uri="{BB962C8B-B14F-4D97-AF65-F5344CB8AC3E}">
        <p14:creationId xmlns:p14="http://schemas.microsoft.com/office/powerpoint/2010/main" val="135153960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D2B129-AE93-87DB-B4F5-ADBBCED56498}"/>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BD8AA036-04EE-CF45-A438-9DFBECC469B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5FB6CEBB-39D9-DBDD-5AD4-7A742E3A9BCF}"/>
              </a:ext>
            </a:extLst>
          </p:cNvPr>
          <p:cNvSpPr>
            <a:spLocks noGrp="1"/>
          </p:cNvSpPr>
          <p:nvPr>
            <p:ph type="sldNum" idx="10"/>
          </p:nvPr>
        </p:nvSpPr>
        <p:spPr/>
        <p:txBody>
          <a:bodyPr/>
          <a:lstStyle>
            <a:lvl1pPr>
              <a:defRPr/>
            </a:lvl1pPr>
          </a:lstStyle>
          <a:p>
            <a:fld id="{E27399EB-C44C-424F-BD33-CB74B021F5DF}" type="slidenum">
              <a:rPr lang="it-IT" altLang="it-IT"/>
              <a:pPr/>
              <a:t>‹N›</a:t>
            </a:fld>
            <a:endParaRPr lang="it-IT" altLang="it-IT"/>
          </a:p>
        </p:txBody>
      </p:sp>
    </p:spTree>
    <p:extLst>
      <p:ext uri="{BB962C8B-B14F-4D97-AF65-F5344CB8AC3E}">
        <p14:creationId xmlns:p14="http://schemas.microsoft.com/office/powerpoint/2010/main" val="403870374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E7207E-F098-404F-920F-E84C93ABB08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7B51CDD-B212-968D-12DF-A07DC0876D49}"/>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B7B4DD18-F3D7-7B33-4793-D54740F8761B}"/>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98738E7B-EAED-C79A-1D46-1BA7D1DCAC0F}"/>
              </a:ext>
            </a:extLst>
          </p:cNvPr>
          <p:cNvSpPr>
            <a:spLocks noGrp="1"/>
          </p:cNvSpPr>
          <p:nvPr>
            <p:ph type="sldNum" idx="10"/>
          </p:nvPr>
        </p:nvSpPr>
        <p:spPr/>
        <p:txBody>
          <a:bodyPr/>
          <a:lstStyle>
            <a:lvl1pPr>
              <a:defRPr/>
            </a:lvl1pPr>
          </a:lstStyle>
          <a:p>
            <a:fld id="{F5EF5AC6-FC68-439C-A165-625768701D32}" type="slidenum">
              <a:rPr lang="it-IT" altLang="it-IT"/>
              <a:pPr/>
              <a:t>‹N›</a:t>
            </a:fld>
            <a:endParaRPr lang="it-IT" altLang="it-IT"/>
          </a:p>
        </p:txBody>
      </p:sp>
    </p:spTree>
    <p:extLst>
      <p:ext uri="{BB962C8B-B14F-4D97-AF65-F5344CB8AC3E}">
        <p14:creationId xmlns:p14="http://schemas.microsoft.com/office/powerpoint/2010/main" val="42317752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E477164-53A1-F730-125B-0522915A5DFF}"/>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DF3C9B-0FFB-BE9D-CEAB-D3463B654D2B}"/>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E32A5FD3-10F0-8D9C-E111-00CED23C82EC}"/>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E979BA6E-4F0C-6F0E-8C04-B14661B1679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AA95D00F-3822-8006-F63B-CFC9DD57309E}"/>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AA3ACF0E-CDD8-30EB-1D39-B34EDB13C5AC}"/>
              </a:ext>
            </a:extLst>
          </p:cNvPr>
          <p:cNvSpPr>
            <a:spLocks noGrp="1"/>
          </p:cNvSpPr>
          <p:nvPr>
            <p:ph type="sldNum" idx="10"/>
          </p:nvPr>
        </p:nvSpPr>
        <p:spPr/>
        <p:txBody>
          <a:bodyPr/>
          <a:lstStyle>
            <a:lvl1pPr>
              <a:defRPr/>
            </a:lvl1pPr>
          </a:lstStyle>
          <a:p>
            <a:fld id="{54E80F9B-8CA4-4CC3-9BCD-8FED539B9DE5}" type="slidenum">
              <a:rPr lang="it-IT" altLang="it-IT"/>
              <a:pPr/>
              <a:t>‹N›</a:t>
            </a:fld>
            <a:endParaRPr lang="it-IT" altLang="it-IT"/>
          </a:p>
        </p:txBody>
      </p:sp>
    </p:spTree>
    <p:extLst>
      <p:ext uri="{BB962C8B-B14F-4D97-AF65-F5344CB8AC3E}">
        <p14:creationId xmlns:p14="http://schemas.microsoft.com/office/powerpoint/2010/main" val="126349998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E36973-0D31-4746-0E7E-61F2C2E3C87F}"/>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DD659B82-63AE-E5DC-0A00-FC32EA7E113A}"/>
              </a:ext>
            </a:extLst>
          </p:cNvPr>
          <p:cNvSpPr>
            <a:spLocks noGrp="1"/>
          </p:cNvSpPr>
          <p:nvPr>
            <p:ph type="sldNum" idx="10"/>
          </p:nvPr>
        </p:nvSpPr>
        <p:spPr/>
        <p:txBody>
          <a:bodyPr/>
          <a:lstStyle>
            <a:lvl1pPr>
              <a:defRPr/>
            </a:lvl1pPr>
          </a:lstStyle>
          <a:p>
            <a:fld id="{8F24C076-94C9-4B79-8FDC-BAEB1B983883}" type="slidenum">
              <a:rPr lang="it-IT" altLang="it-IT"/>
              <a:pPr/>
              <a:t>‹N›</a:t>
            </a:fld>
            <a:endParaRPr lang="it-IT" altLang="it-IT"/>
          </a:p>
        </p:txBody>
      </p:sp>
    </p:spTree>
    <p:extLst>
      <p:ext uri="{BB962C8B-B14F-4D97-AF65-F5344CB8AC3E}">
        <p14:creationId xmlns:p14="http://schemas.microsoft.com/office/powerpoint/2010/main" val="336877623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B403EB6C-F6D6-9610-B07B-864C4FF22EE7}"/>
              </a:ext>
            </a:extLst>
          </p:cNvPr>
          <p:cNvSpPr>
            <a:spLocks noGrp="1"/>
          </p:cNvSpPr>
          <p:nvPr>
            <p:ph type="sldNum" idx="10"/>
          </p:nvPr>
        </p:nvSpPr>
        <p:spPr/>
        <p:txBody>
          <a:bodyPr/>
          <a:lstStyle>
            <a:lvl1pPr>
              <a:defRPr/>
            </a:lvl1pPr>
          </a:lstStyle>
          <a:p>
            <a:fld id="{D4B3DFA7-6B0B-41D5-A5ED-4A5233D90F27}" type="slidenum">
              <a:rPr lang="it-IT" altLang="it-IT"/>
              <a:pPr/>
              <a:t>‹N›</a:t>
            </a:fld>
            <a:endParaRPr lang="it-IT" altLang="it-IT"/>
          </a:p>
        </p:txBody>
      </p:sp>
    </p:spTree>
    <p:extLst>
      <p:ext uri="{BB962C8B-B14F-4D97-AF65-F5344CB8AC3E}">
        <p14:creationId xmlns:p14="http://schemas.microsoft.com/office/powerpoint/2010/main" val="368713628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4C07E6-E725-DBDD-15D2-D24D6855449B}"/>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FEED127-E4CA-C237-7303-08D5FFC1E472}"/>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6E2A9EEC-D772-59F2-084C-4E85A3D481E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1F8CB74A-9E0F-F9F3-7613-73A8F458CDCA}"/>
              </a:ext>
            </a:extLst>
          </p:cNvPr>
          <p:cNvSpPr>
            <a:spLocks noGrp="1"/>
          </p:cNvSpPr>
          <p:nvPr>
            <p:ph type="sldNum" idx="10"/>
          </p:nvPr>
        </p:nvSpPr>
        <p:spPr/>
        <p:txBody>
          <a:bodyPr/>
          <a:lstStyle>
            <a:lvl1pPr>
              <a:defRPr/>
            </a:lvl1pPr>
          </a:lstStyle>
          <a:p>
            <a:fld id="{8B2A8073-4038-4857-9C1B-3ADFCE9B5B70}" type="slidenum">
              <a:rPr lang="it-IT" altLang="it-IT"/>
              <a:pPr/>
              <a:t>‹N›</a:t>
            </a:fld>
            <a:endParaRPr lang="it-IT" altLang="it-IT"/>
          </a:p>
        </p:txBody>
      </p:sp>
    </p:spTree>
    <p:extLst>
      <p:ext uri="{BB962C8B-B14F-4D97-AF65-F5344CB8AC3E}">
        <p14:creationId xmlns:p14="http://schemas.microsoft.com/office/powerpoint/2010/main" val="26817621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FD4046-6EFF-D074-2182-2C8DF0405E1A}"/>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9B9F04E-A20B-610A-D6E5-9DEA02E5DE3B}"/>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2A1BC4C8-FA90-4AD5-7C33-A2130B322DAE}"/>
              </a:ext>
            </a:extLst>
          </p:cNvPr>
          <p:cNvSpPr>
            <a:spLocks noGrp="1"/>
          </p:cNvSpPr>
          <p:nvPr>
            <p:ph type="sldNum" idx="10"/>
          </p:nvPr>
        </p:nvSpPr>
        <p:spPr/>
        <p:txBody>
          <a:bodyPr/>
          <a:lstStyle>
            <a:lvl1pPr>
              <a:defRPr/>
            </a:lvl1pPr>
          </a:lstStyle>
          <a:p>
            <a:fld id="{4C8875CA-FC59-46A6-9075-63543021335E}" type="slidenum">
              <a:rPr lang="it-IT" altLang="it-IT"/>
              <a:pPr/>
              <a:t>‹N›</a:t>
            </a:fld>
            <a:endParaRPr lang="it-IT" altLang="it-IT"/>
          </a:p>
        </p:txBody>
      </p:sp>
    </p:spTree>
    <p:extLst>
      <p:ext uri="{BB962C8B-B14F-4D97-AF65-F5344CB8AC3E}">
        <p14:creationId xmlns:p14="http://schemas.microsoft.com/office/powerpoint/2010/main" val="232482702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C1203C-2DE5-E537-B8BF-F045705A5407}"/>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B760F500-AB0A-02D6-46BE-5CF505D928B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ECD5C30C-7F4A-03C3-3C4B-22EA1E2F6CC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7E277608-E751-DAB0-DACF-D8D98B6DA9EF}"/>
              </a:ext>
            </a:extLst>
          </p:cNvPr>
          <p:cNvSpPr>
            <a:spLocks noGrp="1"/>
          </p:cNvSpPr>
          <p:nvPr>
            <p:ph type="sldNum" idx="10"/>
          </p:nvPr>
        </p:nvSpPr>
        <p:spPr/>
        <p:txBody>
          <a:bodyPr/>
          <a:lstStyle>
            <a:lvl1pPr>
              <a:defRPr/>
            </a:lvl1pPr>
          </a:lstStyle>
          <a:p>
            <a:fld id="{479396CF-6B78-4E9B-AEE6-13B5369E8DED}" type="slidenum">
              <a:rPr lang="it-IT" altLang="it-IT"/>
              <a:pPr/>
              <a:t>‹N›</a:t>
            </a:fld>
            <a:endParaRPr lang="it-IT" altLang="it-IT"/>
          </a:p>
        </p:txBody>
      </p:sp>
    </p:spTree>
    <p:extLst>
      <p:ext uri="{BB962C8B-B14F-4D97-AF65-F5344CB8AC3E}">
        <p14:creationId xmlns:p14="http://schemas.microsoft.com/office/powerpoint/2010/main" val="254447410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5B8F69C-9F61-EF60-7A37-992D565D205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9B5CBD8-4AAE-4D85-B139-BB7BF01C992C}"/>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110CA80C-021A-B3B8-F457-F426E1AAEDF6}"/>
              </a:ext>
            </a:extLst>
          </p:cNvPr>
          <p:cNvSpPr>
            <a:spLocks noGrp="1"/>
          </p:cNvSpPr>
          <p:nvPr>
            <p:ph type="sldNum" idx="10"/>
          </p:nvPr>
        </p:nvSpPr>
        <p:spPr/>
        <p:txBody>
          <a:bodyPr/>
          <a:lstStyle>
            <a:lvl1pPr>
              <a:defRPr/>
            </a:lvl1pPr>
          </a:lstStyle>
          <a:p>
            <a:fld id="{B82B58C9-E004-4248-B7C5-6745A2884C01}" type="slidenum">
              <a:rPr lang="it-IT" altLang="it-IT"/>
              <a:pPr/>
              <a:t>‹N›</a:t>
            </a:fld>
            <a:endParaRPr lang="it-IT" altLang="it-IT"/>
          </a:p>
        </p:txBody>
      </p:sp>
    </p:spTree>
    <p:extLst>
      <p:ext uri="{BB962C8B-B14F-4D97-AF65-F5344CB8AC3E}">
        <p14:creationId xmlns:p14="http://schemas.microsoft.com/office/powerpoint/2010/main" val="142582051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F1EAD4D-5997-E537-06CC-D6253A4F64F5}"/>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60324F7-0246-73E4-D0DD-87FC62F0A434}"/>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3DF360E6-85EC-E689-C406-86016CBC9067}"/>
              </a:ext>
            </a:extLst>
          </p:cNvPr>
          <p:cNvSpPr>
            <a:spLocks noGrp="1"/>
          </p:cNvSpPr>
          <p:nvPr>
            <p:ph type="sldNum" idx="10"/>
          </p:nvPr>
        </p:nvSpPr>
        <p:spPr/>
        <p:txBody>
          <a:bodyPr/>
          <a:lstStyle>
            <a:lvl1pPr>
              <a:defRPr/>
            </a:lvl1pPr>
          </a:lstStyle>
          <a:p>
            <a:fld id="{DC281651-69AC-43AF-BC15-AFDD6707EC2E}" type="slidenum">
              <a:rPr lang="it-IT" altLang="it-IT"/>
              <a:pPr/>
              <a:t>‹N›</a:t>
            </a:fld>
            <a:endParaRPr lang="it-IT" altLang="it-IT"/>
          </a:p>
        </p:txBody>
      </p:sp>
    </p:spTree>
    <p:extLst>
      <p:ext uri="{BB962C8B-B14F-4D97-AF65-F5344CB8AC3E}">
        <p14:creationId xmlns:p14="http://schemas.microsoft.com/office/powerpoint/2010/main" val="20643260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A3EB60-6FB5-AB5B-3D03-44A523882A94}"/>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4B5E3254-6E2C-0F94-ABD2-506B64EA12C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681BB197-565E-2A21-E67F-E08EB4BACA28}"/>
              </a:ext>
            </a:extLst>
          </p:cNvPr>
          <p:cNvSpPr>
            <a:spLocks noGrp="1"/>
          </p:cNvSpPr>
          <p:nvPr>
            <p:ph type="sldNum" idx="10"/>
          </p:nvPr>
        </p:nvSpPr>
        <p:spPr/>
        <p:txBody>
          <a:bodyPr/>
          <a:lstStyle>
            <a:lvl1pPr>
              <a:defRPr/>
            </a:lvl1pPr>
          </a:lstStyle>
          <a:p>
            <a:fld id="{4E349979-9DFC-4134-90BF-2799CE2E36DA}" type="slidenum">
              <a:rPr lang="it-IT" altLang="it-IT"/>
              <a:pPr/>
              <a:t>‹N›</a:t>
            </a:fld>
            <a:endParaRPr lang="it-IT" altLang="it-IT"/>
          </a:p>
        </p:txBody>
      </p:sp>
    </p:spTree>
    <p:extLst>
      <p:ext uri="{BB962C8B-B14F-4D97-AF65-F5344CB8AC3E}">
        <p14:creationId xmlns:p14="http://schemas.microsoft.com/office/powerpoint/2010/main" val="14249463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958B37-0578-F310-7567-8EED683D581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F47674A-DB26-7B4E-B5C1-016A3F7C655F}"/>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F9F3B0F-2106-E54E-CC41-28BF93BDA2CC}"/>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D1E0F636-362A-A9C3-8D16-44AB76F34A84}"/>
              </a:ext>
            </a:extLst>
          </p:cNvPr>
          <p:cNvSpPr>
            <a:spLocks noGrp="1"/>
          </p:cNvSpPr>
          <p:nvPr>
            <p:ph type="sldNum" idx="10"/>
          </p:nvPr>
        </p:nvSpPr>
        <p:spPr/>
        <p:txBody>
          <a:bodyPr/>
          <a:lstStyle>
            <a:lvl1pPr>
              <a:defRPr/>
            </a:lvl1pPr>
          </a:lstStyle>
          <a:p>
            <a:fld id="{E167E274-1C49-42D5-9BAD-8AB5120B6854}" type="slidenum">
              <a:rPr lang="it-IT" altLang="it-IT"/>
              <a:pPr/>
              <a:t>‹N›</a:t>
            </a:fld>
            <a:endParaRPr lang="it-IT" altLang="it-IT"/>
          </a:p>
        </p:txBody>
      </p:sp>
    </p:spTree>
    <p:extLst>
      <p:ext uri="{BB962C8B-B14F-4D97-AF65-F5344CB8AC3E}">
        <p14:creationId xmlns:p14="http://schemas.microsoft.com/office/powerpoint/2010/main" val="973101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3D62E28-5CE0-424A-2E4C-CB22A0434F7D}"/>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6DAFA05-B7C5-7098-A04E-4C4133017F55}"/>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9567F069-FA48-6087-5B1D-76E870A1996B}"/>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2E28D19-DE9E-74E4-BD39-FC305663991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10311B35-0A6C-0DC9-4170-67129FA5F9A4}"/>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183E95E4-BB09-BB1A-7FE2-A88E54F868B5}"/>
              </a:ext>
            </a:extLst>
          </p:cNvPr>
          <p:cNvSpPr>
            <a:spLocks noGrp="1"/>
          </p:cNvSpPr>
          <p:nvPr>
            <p:ph type="sldNum" idx="10"/>
          </p:nvPr>
        </p:nvSpPr>
        <p:spPr/>
        <p:txBody>
          <a:bodyPr/>
          <a:lstStyle>
            <a:lvl1pPr>
              <a:defRPr/>
            </a:lvl1pPr>
          </a:lstStyle>
          <a:p>
            <a:fld id="{5A6E7508-41D4-4D50-80DB-8FB9EDF2BD20}" type="slidenum">
              <a:rPr lang="it-IT" altLang="it-IT"/>
              <a:pPr/>
              <a:t>‹N›</a:t>
            </a:fld>
            <a:endParaRPr lang="it-IT" altLang="it-IT"/>
          </a:p>
        </p:txBody>
      </p:sp>
    </p:spTree>
    <p:extLst>
      <p:ext uri="{BB962C8B-B14F-4D97-AF65-F5344CB8AC3E}">
        <p14:creationId xmlns:p14="http://schemas.microsoft.com/office/powerpoint/2010/main" val="40093548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DCAE83-9779-1FE1-92FE-5BDB0944EB9B}"/>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87B1BF04-683B-E91E-9211-65DF791447C2}"/>
              </a:ext>
            </a:extLst>
          </p:cNvPr>
          <p:cNvSpPr>
            <a:spLocks noGrp="1"/>
          </p:cNvSpPr>
          <p:nvPr>
            <p:ph type="sldNum" idx="10"/>
          </p:nvPr>
        </p:nvSpPr>
        <p:spPr/>
        <p:txBody>
          <a:bodyPr/>
          <a:lstStyle>
            <a:lvl1pPr>
              <a:defRPr/>
            </a:lvl1pPr>
          </a:lstStyle>
          <a:p>
            <a:fld id="{AA9C79F4-7EEF-42FF-8C33-3129BAF8A6B1}" type="slidenum">
              <a:rPr lang="it-IT" altLang="it-IT"/>
              <a:pPr/>
              <a:t>‹N›</a:t>
            </a:fld>
            <a:endParaRPr lang="it-IT" altLang="it-IT"/>
          </a:p>
        </p:txBody>
      </p:sp>
    </p:spTree>
    <p:extLst>
      <p:ext uri="{BB962C8B-B14F-4D97-AF65-F5344CB8AC3E}">
        <p14:creationId xmlns:p14="http://schemas.microsoft.com/office/powerpoint/2010/main" val="19332208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61BF869C-C50F-450E-770F-F32AC0C9F830}"/>
              </a:ext>
            </a:extLst>
          </p:cNvPr>
          <p:cNvSpPr>
            <a:spLocks noGrp="1"/>
          </p:cNvSpPr>
          <p:nvPr>
            <p:ph type="sldNum" idx="10"/>
          </p:nvPr>
        </p:nvSpPr>
        <p:spPr/>
        <p:txBody>
          <a:bodyPr/>
          <a:lstStyle>
            <a:lvl1pPr>
              <a:defRPr/>
            </a:lvl1pPr>
          </a:lstStyle>
          <a:p>
            <a:fld id="{25F95C88-0E44-4FCB-8A2A-411803E2C2DA}" type="slidenum">
              <a:rPr lang="it-IT" altLang="it-IT"/>
              <a:pPr/>
              <a:t>‹N›</a:t>
            </a:fld>
            <a:endParaRPr lang="it-IT" altLang="it-IT"/>
          </a:p>
        </p:txBody>
      </p:sp>
    </p:spTree>
    <p:extLst>
      <p:ext uri="{BB962C8B-B14F-4D97-AF65-F5344CB8AC3E}">
        <p14:creationId xmlns:p14="http://schemas.microsoft.com/office/powerpoint/2010/main" val="2365992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2A6C3A-CA3D-6C24-F634-DE5C400B61A9}"/>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8694DA7-36F3-F68F-2B1A-D907864EE24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5BEA43D-0DD8-B95B-DF45-5B5CC6A8FE7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2375635D-C3DB-A4E2-E4D4-CF2F624C50A0}"/>
              </a:ext>
            </a:extLst>
          </p:cNvPr>
          <p:cNvSpPr>
            <a:spLocks noGrp="1"/>
          </p:cNvSpPr>
          <p:nvPr>
            <p:ph type="sldNum" idx="10"/>
          </p:nvPr>
        </p:nvSpPr>
        <p:spPr/>
        <p:txBody>
          <a:bodyPr/>
          <a:lstStyle>
            <a:lvl1pPr>
              <a:defRPr/>
            </a:lvl1pPr>
          </a:lstStyle>
          <a:p>
            <a:fld id="{D10C11F6-6700-42F6-BE7D-D4349AE93BF9}" type="slidenum">
              <a:rPr lang="it-IT" altLang="it-IT"/>
              <a:pPr/>
              <a:t>‹N›</a:t>
            </a:fld>
            <a:endParaRPr lang="it-IT" altLang="it-IT"/>
          </a:p>
        </p:txBody>
      </p:sp>
    </p:spTree>
    <p:extLst>
      <p:ext uri="{BB962C8B-B14F-4D97-AF65-F5344CB8AC3E}">
        <p14:creationId xmlns:p14="http://schemas.microsoft.com/office/powerpoint/2010/main" val="1948111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7DBA19F-FC3E-46F7-EE62-43A77E147D8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A2A55C1-59DA-EB22-9051-03DF51B0754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B125C303-2C22-69F7-3107-5361C1746A11}"/>
              </a:ext>
            </a:extLst>
          </p:cNvPr>
          <p:cNvSpPr>
            <a:spLocks noGrp="1"/>
          </p:cNvSpPr>
          <p:nvPr>
            <p:ph type="sldNum" idx="10"/>
          </p:nvPr>
        </p:nvSpPr>
        <p:spPr/>
        <p:txBody>
          <a:bodyPr/>
          <a:lstStyle>
            <a:lvl1pPr>
              <a:defRPr/>
            </a:lvl1pPr>
          </a:lstStyle>
          <a:p>
            <a:fld id="{6C40FBA8-6B8C-4327-A869-C3FD70245CBB}" type="slidenum">
              <a:rPr lang="it-IT" altLang="it-IT"/>
              <a:pPr/>
              <a:t>‹N›</a:t>
            </a:fld>
            <a:endParaRPr lang="it-IT" altLang="it-IT"/>
          </a:p>
        </p:txBody>
      </p:sp>
    </p:spTree>
    <p:extLst>
      <p:ext uri="{BB962C8B-B14F-4D97-AF65-F5344CB8AC3E}">
        <p14:creationId xmlns:p14="http://schemas.microsoft.com/office/powerpoint/2010/main" val="17641975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41107F-2B50-4D17-42F3-C4EB07C3AB70}"/>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7DC186AD-3312-25F0-C759-4E3DB7D5906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BA5876D5-199C-6EFA-A158-9B07F99AB46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85DF577A-AA17-ECB9-5EE2-74CC3D76F465}"/>
              </a:ext>
            </a:extLst>
          </p:cNvPr>
          <p:cNvSpPr>
            <a:spLocks noGrp="1"/>
          </p:cNvSpPr>
          <p:nvPr>
            <p:ph type="sldNum" idx="10"/>
          </p:nvPr>
        </p:nvSpPr>
        <p:spPr/>
        <p:txBody>
          <a:bodyPr/>
          <a:lstStyle>
            <a:lvl1pPr>
              <a:defRPr/>
            </a:lvl1pPr>
          </a:lstStyle>
          <a:p>
            <a:fld id="{C7047812-77E9-4406-99A4-B408BE655A57}" type="slidenum">
              <a:rPr lang="it-IT" altLang="it-IT"/>
              <a:pPr/>
              <a:t>‹N›</a:t>
            </a:fld>
            <a:endParaRPr lang="it-IT" altLang="it-IT"/>
          </a:p>
        </p:txBody>
      </p:sp>
    </p:spTree>
    <p:extLst>
      <p:ext uri="{BB962C8B-B14F-4D97-AF65-F5344CB8AC3E}">
        <p14:creationId xmlns:p14="http://schemas.microsoft.com/office/powerpoint/2010/main" val="34635675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29CF92-7006-ECE8-0D79-CAE5980AC7D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142CB240-1660-6FE0-BE1E-52E6A0BDA49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4168FD64-46F3-7F36-B955-2A87B846D356}"/>
              </a:ext>
            </a:extLst>
          </p:cNvPr>
          <p:cNvSpPr>
            <a:spLocks noGrp="1"/>
          </p:cNvSpPr>
          <p:nvPr>
            <p:ph type="sldNum" idx="10"/>
          </p:nvPr>
        </p:nvSpPr>
        <p:spPr/>
        <p:txBody>
          <a:bodyPr/>
          <a:lstStyle>
            <a:lvl1pPr>
              <a:defRPr/>
            </a:lvl1pPr>
          </a:lstStyle>
          <a:p>
            <a:fld id="{00CAD331-27B0-4E6D-AB38-BEA536813B5C}" type="slidenum">
              <a:rPr lang="it-IT" altLang="it-IT"/>
              <a:pPr/>
              <a:t>‹N›</a:t>
            </a:fld>
            <a:endParaRPr lang="it-IT" altLang="it-IT"/>
          </a:p>
        </p:txBody>
      </p:sp>
    </p:spTree>
    <p:extLst>
      <p:ext uri="{BB962C8B-B14F-4D97-AF65-F5344CB8AC3E}">
        <p14:creationId xmlns:p14="http://schemas.microsoft.com/office/powerpoint/2010/main" val="28625968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F4F1DDF-25C8-512E-94D1-DF4F967B4683}"/>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585E72D-6CF7-878C-17E0-8029D72ADBF4}"/>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59997BEB-4987-2508-2495-274927B73949}"/>
              </a:ext>
            </a:extLst>
          </p:cNvPr>
          <p:cNvSpPr>
            <a:spLocks noGrp="1"/>
          </p:cNvSpPr>
          <p:nvPr>
            <p:ph type="sldNum" idx="10"/>
          </p:nvPr>
        </p:nvSpPr>
        <p:spPr/>
        <p:txBody>
          <a:bodyPr/>
          <a:lstStyle>
            <a:lvl1pPr>
              <a:defRPr/>
            </a:lvl1pPr>
          </a:lstStyle>
          <a:p>
            <a:fld id="{A0B8C098-5A8D-4C96-84AB-4F68A3FC1E78}" type="slidenum">
              <a:rPr lang="it-IT" altLang="it-IT"/>
              <a:pPr/>
              <a:t>‹N›</a:t>
            </a:fld>
            <a:endParaRPr lang="it-IT" altLang="it-IT"/>
          </a:p>
        </p:txBody>
      </p:sp>
    </p:spTree>
    <p:extLst>
      <p:ext uri="{BB962C8B-B14F-4D97-AF65-F5344CB8AC3E}">
        <p14:creationId xmlns:p14="http://schemas.microsoft.com/office/powerpoint/2010/main" val="3420270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5324F51-B6B0-7641-41CC-4E374593E779}"/>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14F1A388-B38C-D6D0-B6A6-37513EBCB63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179A1B2B-8C70-AF57-7240-D016F75FC742}"/>
              </a:ext>
            </a:extLst>
          </p:cNvPr>
          <p:cNvSpPr>
            <a:spLocks noGrp="1"/>
          </p:cNvSpPr>
          <p:nvPr>
            <p:ph type="sldNum" idx="10"/>
          </p:nvPr>
        </p:nvSpPr>
        <p:spPr/>
        <p:txBody>
          <a:bodyPr/>
          <a:lstStyle>
            <a:lvl1pPr>
              <a:defRPr/>
            </a:lvl1pPr>
          </a:lstStyle>
          <a:p>
            <a:fld id="{C4BD0471-04A9-42A2-A45D-6DB0355348E0}" type="slidenum">
              <a:rPr lang="it-IT" altLang="it-IT"/>
              <a:pPr/>
              <a:t>‹N›</a:t>
            </a:fld>
            <a:endParaRPr lang="it-IT" altLang="it-IT"/>
          </a:p>
        </p:txBody>
      </p:sp>
    </p:spTree>
    <p:extLst>
      <p:ext uri="{BB962C8B-B14F-4D97-AF65-F5344CB8AC3E}">
        <p14:creationId xmlns:p14="http://schemas.microsoft.com/office/powerpoint/2010/main" val="34893688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7BE70A-1CB8-FB6C-DA73-82A73301DF1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5C1602D-C9C2-EB10-18D7-B8F9D52E323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37118DAE-09FE-BB1A-24A6-897734CE95EB}"/>
              </a:ext>
            </a:extLst>
          </p:cNvPr>
          <p:cNvSpPr>
            <a:spLocks noGrp="1"/>
          </p:cNvSpPr>
          <p:nvPr>
            <p:ph type="sldNum" idx="10"/>
          </p:nvPr>
        </p:nvSpPr>
        <p:spPr/>
        <p:txBody>
          <a:bodyPr/>
          <a:lstStyle>
            <a:lvl1pPr>
              <a:defRPr/>
            </a:lvl1pPr>
          </a:lstStyle>
          <a:p>
            <a:fld id="{C13FDE4B-CCF2-4B27-B472-38830BA41C68}" type="slidenum">
              <a:rPr lang="it-IT" altLang="it-IT"/>
              <a:pPr/>
              <a:t>‹N›</a:t>
            </a:fld>
            <a:endParaRPr lang="it-IT" altLang="it-IT"/>
          </a:p>
        </p:txBody>
      </p:sp>
    </p:spTree>
    <p:extLst>
      <p:ext uri="{BB962C8B-B14F-4D97-AF65-F5344CB8AC3E}">
        <p14:creationId xmlns:p14="http://schemas.microsoft.com/office/powerpoint/2010/main" val="189430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9B6EC4-7464-2DC9-416A-90EB19771475}"/>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CF8B8319-C00E-8F28-AB2B-3AE2B999CF04}"/>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23B12D01-0F05-AB30-6DB0-0ECECBDDD3F8}"/>
              </a:ext>
            </a:extLst>
          </p:cNvPr>
          <p:cNvSpPr>
            <a:spLocks noGrp="1"/>
          </p:cNvSpPr>
          <p:nvPr>
            <p:ph type="sldNum" idx="10"/>
          </p:nvPr>
        </p:nvSpPr>
        <p:spPr/>
        <p:txBody>
          <a:bodyPr/>
          <a:lstStyle>
            <a:lvl1pPr>
              <a:defRPr/>
            </a:lvl1pPr>
          </a:lstStyle>
          <a:p>
            <a:fld id="{653F2831-1A12-4E7D-B957-E62E10B5286D}" type="slidenum">
              <a:rPr lang="it-IT" altLang="it-IT"/>
              <a:pPr/>
              <a:t>‹N›</a:t>
            </a:fld>
            <a:endParaRPr lang="it-IT" altLang="it-IT"/>
          </a:p>
        </p:txBody>
      </p:sp>
    </p:spTree>
    <p:extLst>
      <p:ext uri="{BB962C8B-B14F-4D97-AF65-F5344CB8AC3E}">
        <p14:creationId xmlns:p14="http://schemas.microsoft.com/office/powerpoint/2010/main" val="793900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F564F60-2100-BA56-A10F-F56BC65C2412}"/>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41CF24A-D2E7-E886-FDC0-884C8BF17EC6}"/>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05B36AF-39E6-375E-CDDE-2F815C45670C}"/>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12AAF400-FF24-498D-EF94-086BB01F0962}"/>
              </a:ext>
            </a:extLst>
          </p:cNvPr>
          <p:cNvSpPr>
            <a:spLocks noGrp="1"/>
          </p:cNvSpPr>
          <p:nvPr>
            <p:ph type="sldNum" idx="10"/>
          </p:nvPr>
        </p:nvSpPr>
        <p:spPr/>
        <p:txBody>
          <a:bodyPr/>
          <a:lstStyle>
            <a:lvl1pPr>
              <a:defRPr/>
            </a:lvl1pPr>
          </a:lstStyle>
          <a:p>
            <a:fld id="{40BFC448-D8B0-41BD-A118-1D0B0BF89997}" type="slidenum">
              <a:rPr lang="it-IT" altLang="it-IT"/>
              <a:pPr/>
              <a:t>‹N›</a:t>
            </a:fld>
            <a:endParaRPr lang="it-IT" altLang="it-IT"/>
          </a:p>
        </p:txBody>
      </p:sp>
    </p:spTree>
    <p:extLst>
      <p:ext uri="{BB962C8B-B14F-4D97-AF65-F5344CB8AC3E}">
        <p14:creationId xmlns:p14="http://schemas.microsoft.com/office/powerpoint/2010/main" val="5251053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1159012-14FE-60AB-FB72-1C7E728C0167}"/>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F5C4B45-E576-03DC-72BB-62BF6D85B90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B2980805-D29C-6170-B78D-C5D9130F83C5}"/>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3F8FEF2E-B6A2-B18E-B3AC-93DA97AF6A4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76AB94C3-5089-788C-DA66-2E9EC6AD8DF0}"/>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E31D7C9D-DFDA-5080-B0C8-66142849C54A}"/>
              </a:ext>
            </a:extLst>
          </p:cNvPr>
          <p:cNvSpPr>
            <a:spLocks noGrp="1"/>
          </p:cNvSpPr>
          <p:nvPr>
            <p:ph type="sldNum" idx="10"/>
          </p:nvPr>
        </p:nvSpPr>
        <p:spPr/>
        <p:txBody>
          <a:bodyPr/>
          <a:lstStyle>
            <a:lvl1pPr>
              <a:defRPr/>
            </a:lvl1pPr>
          </a:lstStyle>
          <a:p>
            <a:fld id="{0538610A-3B56-4396-B47D-904781977079}" type="slidenum">
              <a:rPr lang="it-IT" altLang="it-IT"/>
              <a:pPr/>
              <a:t>‹N›</a:t>
            </a:fld>
            <a:endParaRPr lang="it-IT" altLang="it-IT"/>
          </a:p>
        </p:txBody>
      </p:sp>
    </p:spTree>
    <p:extLst>
      <p:ext uri="{BB962C8B-B14F-4D97-AF65-F5344CB8AC3E}">
        <p14:creationId xmlns:p14="http://schemas.microsoft.com/office/powerpoint/2010/main" val="31225708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D086B8-954A-84AF-C135-44C5E1E6AC92}"/>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63F2D79B-A6D4-E0DF-2F4D-2204C5369292}"/>
              </a:ext>
            </a:extLst>
          </p:cNvPr>
          <p:cNvSpPr>
            <a:spLocks noGrp="1"/>
          </p:cNvSpPr>
          <p:nvPr>
            <p:ph type="sldNum" idx="10"/>
          </p:nvPr>
        </p:nvSpPr>
        <p:spPr/>
        <p:txBody>
          <a:bodyPr/>
          <a:lstStyle>
            <a:lvl1pPr>
              <a:defRPr/>
            </a:lvl1pPr>
          </a:lstStyle>
          <a:p>
            <a:fld id="{99CBF7F8-FCEB-48E6-8B6E-7EA1190E14A0}" type="slidenum">
              <a:rPr lang="it-IT" altLang="it-IT"/>
              <a:pPr/>
              <a:t>‹N›</a:t>
            </a:fld>
            <a:endParaRPr lang="it-IT" altLang="it-IT"/>
          </a:p>
        </p:txBody>
      </p:sp>
    </p:spTree>
    <p:extLst>
      <p:ext uri="{BB962C8B-B14F-4D97-AF65-F5344CB8AC3E}">
        <p14:creationId xmlns:p14="http://schemas.microsoft.com/office/powerpoint/2010/main" val="23774978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087F7199-61AD-FE3E-46AF-B6D471DA62DC}"/>
              </a:ext>
            </a:extLst>
          </p:cNvPr>
          <p:cNvSpPr>
            <a:spLocks noGrp="1"/>
          </p:cNvSpPr>
          <p:nvPr>
            <p:ph type="sldNum" idx="10"/>
          </p:nvPr>
        </p:nvSpPr>
        <p:spPr/>
        <p:txBody>
          <a:bodyPr/>
          <a:lstStyle>
            <a:lvl1pPr>
              <a:defRPr/>
            </a:lvl1pPr>
          </a:lstStyle>
          <a:p>
            <a:fld id="{50DA55D4-FEED-4DC6-9133-D9A4CB2CA59D}" type="slidenum">
              <a:rPr lang="it-IT" altLang="it-IT"/>
              <a:pPr/>
              <a:t>‹N›</a:t>
            </a:fld>
            <a:endParaRPr lang="it-IT" altLang="it-IT"/>
          </a:p>
        </p:txBody>
      </p:sp>
    </p:spTree>
    <p:extLst>
      <p:ext uri="{BB962C8B-B14F-4D97-AF65-F5344CB8AC3E}">
        <p14:creationId xmlns:p14="http://schemas.microsoft.com/office/powerpoint/2010/main" val="3886184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07F7F4-256B-AD4B-A03C-EA301D83423C}"/>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3727C96F-F743-A953-EE01-E862C417D913}"/>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A7FA93E2-5F49-1E7F-5EA7-447187C6BB00}"/>
              </a:ext>
            </a:extLst>
          </p:cNvPr>
          <p:cNvSpPr>
            <a:spLocks noGrp="1"/>
          </p:cNvSpPr>
          <p:nvPr>
            <p:ph type="sldNum" idx="10"/>
          </p:nvPr>
        </p:nvSpPr>
        <p:spPr/>
        <p:txBody>
          <a:bodyPr/>
          <a:lstStyle>
            <a:lvl1pPr>
              <a:defRPr/>
            </a:lvl1pPr>
          </a:lstStyle>
          <a:p>
            <a:fld id="{D04E649E-7902-4A86-8EBF-A6813E182EC7}" type="slidenum">
              <a:rPr lang="it-IT" altLang="it-IT"/>
              <a:pPr/>
              <a:t>‹N›</a:t>
            </a:fld>
            <a:endParaRPr lang="it-IT" altLang="it-IT"/>
          </a:p>
        </p:txBody>
      </p:sp>
    </p:spTree>
    <p:extLst>
      <p:ext uri="{BB962C8B-B14F-4D97-AF65-F5344CB8AC3E}">
        <p14:creationId xmlns:p14="http://schemas.microsoft.com/office/powerpoint/2010/main" val="31241314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68C4A0C-AED6-2C5E-B853-1AA02E1746D0}"/>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BF351B0-1E3F-B2EC-2163-8C231D9E160A}"/>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B7ECFBAA-ED24-4C9D-A2EC-D61DEAB1521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26022E2A-DA76-A4B2-2BFC-224BB03053BC}"/>
              </a:ext>
            </a:extLst>
          </p:cNvPr>
          <p:cNvSpPr>
            <a:spLocks noGrp="1"/>
          </p:cNvSpPr>
          <p:nvPr>
            <p:ph type="sldNum" idx="10"/>
          </p:nvPr>
        </p:nvSpPr>
        <p:spPr/>
        <p:txBody>
          <a:bodyPr/>
          <a:lstStyle>
            <a:lvl1pPr>
              <a:defRPr/>
            </a:lvl1pPr>
          </a:lstStyle>
          <a:p>
            <a:fld id="{F3A1195E-DBCD-4DF4-B4E1-79A2FCF799A0}" type="slidenum">
              <a:rPr lang="it-IT" altLang="it-IT"/>
              <a:pPr/>
              <a:t>‹N›</a:t>
            </a:fld>
            <a:endParaRPr lang="it-IT" altLang="it-IT"/>
          </a:p>
        </p:txBody>
      </p:sp>
    </p:spTree>
    <p:extLst>
      <p:ext uri="{BB962C8B-B14F-4D97-AF65-F5344CB8AC3E}">
        <p14:creationId xmlns:p14="http://schemas.microsoft.com/office/powerpoint/2010/main" val="42813725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17CA78-393A-165E-5A0A-9F4319726893}"/>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16EBDEC-778F-6E71-0841-D92DD4F9BBB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5ECA8EA9-AFC3-50DD-FED1-09ACC8C65CA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DF5CFAF9-DD0D-4669-B9AA-08D46DD69413}"/>
              </a:ext>
            </a:extLst>
          </p:cNvPr>
          <p:cNvSpPr>
            <a:spLocks noGrp="1"/>
          </p:cNvSpPr>
          <p:nvPr>
            <p:ph type="sldNum" idx="10"/>
          </p:nvPr>
        </p:nvSpPr>
        <p:spPr/>
        <p:txBody>
          <a:bodyPr/>
          <a:lstStyle>
            <a:lvl1pPr>
              <a:defRPr/>
            </a:lvl1pPr>
          </a:lstStyle>
          <a:p>
            <a:fld id="{C9448E98-2805-4325-AA1D-066A0C7FE7B2}" type="slidenum">
              <a:rPr lang="it-IT" altLang="it-IT"/>
              <a:pPr/>
              <a:t>‹N›</a:t>
            </a:fld>
            <a:endParaRPr lang="it-IT" altLang="it-IT"/>
          </a:p>
        </p:txBody>
      </p:sp>
    </p:spTree>
    <p:extLst>
      <p:ext uri="{BB962C8B-B14F-4D97-AF65-F5344CB8AC3E}">
        <p14:creationId xmlns:p14="http://schemas.microsoft.com/office/powerpoint/2010/main" val="10224575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E9EAC8-837D-6007-2BD5-47EEC7587FDA}"/>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4CD16F7-4CA1-204E-9CFA-B91D854D35B5}"/>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08154D37-D910-159A-CE62-31C02627AFC6}"/>
              </a:ext>
            </a:extLst>
          </p:cNvPr>
          <p:cNvSpPr>
            <a:spLocks noGrp="1"/>
          </p:cNvSpPr>
          <p:nvPr>
            <p:ph type="sldNum" idx="10"/>
          </p:nvPr>
        </p:nvSpPr>
        <p:spPr/>
        <p:txBody>
          <a:bodyPr/>
          <a:lstStyle>
            <a:lvl1pPr>
              <a:defRPr/>
            </a:lvl1pPr>
          </a:lstStyle>
          <a:p>
            <a:fld id="{3F0C2AC5-C560-4627-881D-6490ED15EEDD}" type="slidenum">
              <a:rPr lang="it-IT" altLang="it-IT"/>
              <a:pPr/>
              <a:t>‹N›</a:t>
            </a:fld>
            <a:endParaRPr lang="it-IT" altLang="it-IT"/>
          </a:p>
        </p:txBody>
      </p:sp>
    </p:spTree>
    <p:extLst>
      <p:ext uri="{BB962C8B-B14F-4D97-AF65-F5344CB8AC3E}">
        <p14:creationId xmlns:p14="http://schemas.microsoft.com/office/powerpoint/2010/main" val="28703383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EB83C54-9EA1-4C75-4B89-54064A430D45}"/>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3582EC27-1357-54EB-08C3-61C6DD3260AD}"/>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C2DB9372-9B18-6E82-B7E8-75F004672A8E}"/>
              </a:ext>
            </a:extLst>
          </p:cNvPr>
          <p:cNvSpPr>
            <a:spLocks noGrp="1"/>
          </p:cNvSpPr>
          <p:nvPr>
            <p:ph type="sldNum" idx="10"/>
          </p:nvPr>
        </p:nvSpPr>
        <p:spPr/>
        <p:txBody>
          <a:bodyPr/>
          <a:lstStyle>
            <a:lvl1pPr>
              <a:defRPr/>
            </a:lvl1pPr>
          </a:lstStyle>
          <a:p>
            <a:fld id="{7A8A9B61-010C-4681-BADA-C1D691D9BE1D}" type="slidenum">
              <a:rPr lang="it-IT" altLang="it-IT"/>
              <a:pPr/>
              <a:t>‹N›</a:t>
            </a:fld>
            <a:endParaRPr lang="it-IT" altLang="it-IT"/>
          </a:p>
        </p:txBody>
      </p:sp>
    </p:spTree>
    <p:extLst>
      <p:ext uri="{BB962C8B-B14F-4D97-AF65-F5344CB8AC3E}">
        <p14:creationId xmlns:p14="http://schemas.microsoft.com/office/powerpoint/2010/main" val="29626076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5ECBF2-2996-0FFF-6C42-B87F8A4A812B}"/>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996ADA8-3F54-DA30-341A-0BFD3E0116A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C400B21C-65C6-3FDC-2C5D-6EF4B1B00756}"/>
              </a:ext>
            </a:extLst>
          </p:cNvPr>
          <p:cNvSpPr>
            <a:spLocks noGrp="1"/>
          </p:cNvSpPr>
          <p:nvPr>
            <p:ph type="sldNum" idx="10"/>
          </p:nvPr>
        </p:nvSpPr>
        <p:spPr/>
        <p:txBody>
          <a:bodyPr/>
          <a:lstStyle>
            <a:lvl1pPr>
              <a:defRPr/>
            </a:lvl1pPr>
          </a:lstStyle>
          <a:p>
            <a:fld id="{9FA38937-38C3-470F-B6F1-DF81CC5EA03E}" type="slidenum">
              <a:rPr lang="it-IT" altLang="it-IT"/>
              <a:pPr/>
              <a:t>‹N›</a:t>
            </a:fld>
            <a:endParaRPr lang="it-IT" altLang="it-IT"/>
          </a:p>
        </p:txBody>
      </p:sp>
    </p:spTree>
    <p:extLst>
      <p:ext uri="{BB962C8B-B14F-4D97-AF65-F5344CB8AC3E}">
        <p14:creationId xmlns:p14="http://schemas.microsoft.com/office/powerpoint/2010/main" val="9706686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125CD5-0EC2-F5A9-C464-04F02D44E4CA}"/>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9FD0C8D-C3F2-60A8-B1A6-9A624044C8B6}"/>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4D0E2ED8-5B01-F4A3-A23F-80E2FD52BCA3}"/>
              </a:ext>
            </a:extLst>
          </p:cNvPr>
          <p:cNvSpPr>
            <a:spLocks noGrp="1"/>
          </p:cNvSpPr>
          <p:nvPr>
            <p:ph type="sldNum" idx="10"/>
          </p:nvPr>
        </p:nvSpPr>
        <p:spPr/>
        <p:txBody>
          <a:bodyPr/>
          <a:lstStyle>
            <a:lvl1pPr>
              <a:defRPr/>
            </a:lvl1pPr>
          </a:lstStyle>
          <a:p>
            <a:fld id="{CE9AD270-DC4F-4437-8580-9EE24250ECE9}" type="slidenum">
              <a:rPr lang="it-IT" altLang="it-IT"/>
              <a:pPr/>
              <a:t>‹N›</a:t>
            </a:fld>
            <a:endParaRPr lang="it-IT" altLang="it-IT"/>
          </a:p>
        </p:txBody>
      </p:sp>
    </p:spTree>
    <p:extLst>
      <p:ext uri="{BB962C8B-B14F-4D97-AF65-F5344CB8AC3E}">
        <p14:creationId xmlns:p14="http://schemas.microsoft.com/office/powerpoint/2010/main" val="8681688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0FC1C4-85E9-7B6C-F644-4E8BBDA3D900}"/>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236A103-78CE-C08E-E9CE-F6A3639CDB7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505FF2EC-B759-2D08-6A5B-572B329F24C3}"/>
              </a:ext>
            </a:extLst>
          </p:cNvPr>
          <p:cNvSpPr>
            <a:spLocks noGrp="1"/>
          </p:cNvSpPr>
          <p:nvPr>
            <p:ph type="sldNum" idx="10"/>
          </p:nvPr>
        </p:nvSpPr>
        <p:spPr/>
        <p:txBody>
          <a:bodyPr/>
          <a:lstStyle>
            <a:lvl1pPr>
              <a:defRPr/>
            </a:lvl1pPr>
          </a:lstStyle>
          <a:p>
            <a:fld id="{E4A14D6A-50DE-4C54-8C27-DFFC843216BF}" type="slidenum">
              <a:rPr lang="it-IT" altLang="it-IT"/>
              <a:pPr/>
              <a:t>‹N›</a:t>
            </a:fld>
            <a:endParaRPr lang="it-IT" altLang="it-IT"/>
          </a:p>
        </p:txBody>
      </p:sp>
    </p:spTree>
    <p:extLst>
      <p:ext uri="{BB962C8B-B14F-4D97-AF65-F5344CB8AC3E}">
        <p14:creationId xmlns:p14="http://schemas.microsoft.com/office/powerpoint/2010/main" val="23994040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EA943A-4277-4F2C-1C3F-89B6CD51DED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0BB33BE-490B-A55A-5B21-5308E374FD2B}"/>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7FFE6F7-11EF-1D77-E50A-A839940C060E}"/>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24F147B1-5DE8-FDAF-0B29-3F65C95FC9BE}"/>
              </a:ext>
            </a:extLst>
          </p:cNvPr>
          <p:cNvSpPr>
            <a:spLocks noGrp="1"/>
          </p:cNvSpPr>
          <p:nvPr>
            <p:ph type="sldNum" idx="10"/>
          </p:nvPr>
        </p:nvSpPr>
        <p:spPr/>
        <p:txBody>
          <a:bodyPr/>
          <a:lstStyle>
            <a:lvl1pPr>
              <a:defRPr/>
            </a:lvl1pPr>
          </a:lstStyle>
          <a:p>
            <a:fld id="{0ED65F3E-1758-4F1D-8679-78DCB0C4E247}" type="slidenum">
              <a:rPr lang="it-IT" altLang="it-IT"/>
              <a:pPr/>
              <a:t>‹N›</a:t>
            </a:fld>
            <a:endParaRPr lang="it-IT" altLang="it-IT"/>
          </a:p>
        </p:txBody>
      </p:sp>
    </p:spTree>
    <p:extLst>
      <p:ext uri="{BB962C8B-B14F-4D97-AF65-F5344CB8AC3E}">
        <p14:creationId xmlns:p14="http://schemas.microsoft.com/office/powerpoint/2010/main" val="627951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19F527-98DE-59B5-C9DC-9EEAE17818AB}"/>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56A12F1-488B-538B-7C0D-E7AE2870DE1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2247CA93-CE4E-F718-7C85-6EC895621021}"/>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4468B20-6ED5-2388-0FA9-511C1BE85CD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C3B6A577-F58F-89B4-1274-8A02BD0DDC4F}"/>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0CB9BAAF-A166-9640-4FBE-DA5C4DFB3721}"/>
              </a:ext>
            </a:extLst>
          </p:cNvPr>
          <p:cNvSpPr>
            <a:spLocks noGrp="1"/>
          </p:cNvSpPr>
          <p:nvPr>
            <p:ph type="sldNum" idx="10"/>
          </p:nvPr>
        </p:nvSpPr>
        <p:spPr/>
        <p:txBody>
          <a:bodyPr/>
          <a:lstStyle>
            <a:lvl1pPr>
              <a:defRPr/>
            </a:lvl1pPr>
          </a:lstStyle>
          <a:p>
            <a:fld id="{605E9A55-5211-4100-A981-A5425F4FC462}" type="slidenum">
              <a:rPr lang="it-IT" altLang="it-IT"/>
              <a:pPr/>
              <a:t>‹N›</a:t>
            </a:fld>
            <a:endParaRPr lang="it-IT" altLang="it-IT"/>
          </a:p>
        </p:txBody>
      </p:sp>
    </p:spTree>
    <p:extLst>
      <p:ext uri="{BB962C8B-B14F-4D97-AF65-F5344CB8AC3E}">
        <p14:creationId xmlns:p14="http://schemas.microsoft.com/office/powerpoint/2010/main" val="10900004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7AC0154-AE40-39F5-4D6A-1FFA2C5DF490}"/>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A2610D3B-4FA0-0841-4BEB-994B43618FCF}"/>
              </a:ext>
            </a:extLst>
          </p:cNvPr>
          <p:cNvSpPr>
            <a:spLocks noGrp="1"/>
          </p:cNvSpPr>
          <p:nvPr>
            <p:ph type="sldNum" idx="10"/>
          </p:nvPr>
        </p:nvSpPr>
        <p:spPr/>
        <p:txBody>
          <a:bodyPr/>
          <a:lstStyle>
            <a:lvl1pPr>
              <a:defRPr/>
            </a:lvl1pPr>
          </a:lstStyle>
          <a:p>
            <a:fld id="{55FD436C-B76B-43E1-A243-18F8A2467854}" type="slidenum">
              <a:rPr lang="it-IT" altLang="it-IT"/>
              <a:pPr/>
              <a:t>‹N›</a:t>
            </a:fld>
            <a:endParaRPr lang="it-IT" altLang="it-IT"/>
          </a:p>
        </p:txBody>
      </p:sp>
    </p:spTree>
    <p:extLst>
      <p:ext uri="{BB962C8B-B14F-4D97-AF65-F5344CB8AC3E}">
        <p14:creationId xmlns:p14="http://schemas.microsoft.com/office/powerpoint/2010/main" val="2746142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E06395-C2CA-ED40-6E99-1BB4D744332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8CF65C5-0525-16EE-75B7-4030C12FA46D}"/>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D3ECC1FB-92F4-759D-3E28-F07A068A7BCD}"/>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AA87A848-F458-AFD9-4033-7883FEF1DA19}"/>
              </a:ext>
            </a:extLst>
          </p:cNvPr>
          <p:cNvSpPr>
            <a:spLocks noGrp="1"/>
          </p:cNvSpPr>
          <p:nvPr>
            <p:ph type="sldNum" idx="10"/>
          </p:nvPr>
        </p:nvSpPr>
        <p:spPr/>
        <p:txBody>
          <a:bodyPr/>
          <a:lstStyle>
            <a:lvl1pPr>
              <a:defRPr/>
            </a:lvl1pPr>
          </a:lstStyle>
          <a:p>
            <a:fld id="{6A9458BC-B3DC-4BA4-BC02-43A1F6D3B156}" type="slidenum">
              <a:rPr lang="it-IT" altLang="it-IT"/>
              <a:pPr/>
              <a:t>‹N›</a:t>
            </a:fld>
            <a:endParaRPr lang="it-IT" altLang="it-IT"/>
          </a:p>
        </p:txBody>
      </p:sp>
    </p:spTree>
    <p:extLst>
      <p:ext uri="{BB962C8B-B14F-4D97-AF65-F5344CB8AC3E}">
        <p14:creationId xmlns:p14="http://schemas.microsoft.com/office/powerpoint/2010/main" val="10905916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510A0D40-C363-5C86-0C66-D6B7D1C333AD}"/>
              </a:ext>
            </a:extLst>
          </p:cNvPr>
          <p:cNvSpPr>
            <a:spLocks noGrp="1"/>
          </p:cNvSpPr>
          <p:nvPr>
            <p:ph type="sldNum" idx="10"/>
          </p:nvPr>
        </p:nvSpPr>
        <p:spPr/>
        <p:txBody>
          <a:bodyPr/>
          <a:lstStyle>
            <a:lvl1pPr>
              <a:defRPr/>
            </a:lvl1pPr>
          </a:lstStyle>
          <a:p>
            <a:fld id="{BE912808-6966-4005-9FB2-370EFCFE4AA6}" type="slidenum">
              <a:rPr lang="it-IT" altLang="it-IT"/>
              <a:pPr/>
              <a:t>‹N›</a:t>
            </a:fld>
            <a:endParaRPr lang="it-IT" altLang="it-IT"/>
          </a:p>
        </p:txBody>
      </p:sp>
    </p:spTree>
    <p:extLst>
      <p:ext uri="{BB962C8B-B14F-4D97-AF65-F5344CB8AC3E}">
        <p14:creationId xmlns:p14="http://schemas.microsoft.com/office/powerpoint/2010/main" val="17863657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478344-FEB2-9E46-73C4-CE449088C185}"/>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86D17F3-D4C4-CE36-3C68-FB4F5860D46D}"/>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3BAE7FC-42BC-D2C8-0A37-E266E04FF63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78663039-2A87-B9FA-D57D-81132BD97577}"/>
              </a:ext>
            </a:extLst>
          </p:cNvPr>
          <p:cNvSpPr>
            <a:spLocks noGrp="1"/>
          </p:cNvSpPr>
          <p:nvPr>
            <p:ph type="sldNum" idx="10"/>
          </p:nvPr>
        </p:nvSpPr>
        <p:spPr/>
        <p:txBody>
          <a:bodyPr/>
          <a:lstStyle>
            <a:lvl1pPr>
              <a:defRPr/>
            </a:lvl1pPr>
          </a:lstStyle>
          <a:p>
            <a:fld id="{B7633699-DF46-4B5F-930B-D79628FAD196}" type="slidenum">
              <a:rPr lang="it-IT" altLang="it-IT"/>
              <a:pPr/>
              <a:t>‹N›</a:t>
            </a:fld>
            <a:endParaRPr lang="it-IT" altLang="it-IT"/>
          </a:p>
        </p:txBody>
      </p:sp>
    </p:spTree>
    <p:extLst>
      <p:ext uri="{BB962C8B-B14F-4D97-AF65-F5344CB8AC3E}">
        <p14:creationId xmlns:p14="http://schemas.microsoft.com/office/powerpoint/2010/main" val="8002099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88A1A8-AAE9-E433-41FA-4976924B92BE}"/>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F458F0D-95D0-A637-4AD7-73920695765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3527FBA-5976-D277-D89F-95FFF1B07FE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1F717A24-3CF3-8A1F-B019-96D7A5FDFC4D}"/>
              </a:ext>
            </a:extLst>
          </p:cNvPr>
          <p:cNvSpPr>
            <a:spLocks noGrp="1"/>
          </p:cNvSpPr>
          <p:nvPr>
            <p:ph type="sldNum" idx="10"/>
          </p:nvPr>
        </p:nvSpPr>
        <p:spPr/>
        <p:txBody>
          <a:bodyPr/>
          <a:lstStyle>
            <a:lvl1pPr>
              <a:defRPr/>
            </a:lvl1pPr>
          </a:lstStyle>
          <a:p>
            <a:fld id="{92A887B5-A084-466C-B698-A882F8499A1A}" type="slidenum">
              <a:rPr lang="it-IT" altLang="it-IT"/>
              <a:pPr/>
              <a:t>‹N›</a:t>
            </a:fld>
            <a:endParaRPr lang="it-IT" altLang="it-IT"/>
          </a:p>
        </p:txBody>
      </p:sp>
    </p:spTree>
    <p:extLst>
      <p:ext uri="{BB962C8B-B14F-4D97-AF65-F5344CB8AC3E}">
        <p14:creationId xmlns:p14="http://schemas.microsoft.com/office/powerpoint/2010/main" val="34028242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488581-8CA0-0C16-BA84-AB4DA960900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17FBAB1-1045-5B99-5FF9-02138048F7AB}"/>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A4FF846F-78BD-B757-1511-F63906DA5E6F}"/>
              </a:ext>
            </a:extLst>
          </p:cNvPr>
          <p:cNvSpPr>
            <a:spLocks noGrp="1"/>
          </p:cNvSpPr>
          <p:nvPr>
            <p:ph type="sldNum" idx="10"/>
          </p:nvPr>
        </p:nvSpPr>
        <p:spPr/>
        <p:txBody>
          <a:bodyPr/>
          <a:lstStyle>
            <a:lvl1pPr>
              <a:defRPr/>
            </a:lvl1pPr>
          </a:lstStyle>
          <a:p>
            <a:fld id="{10A4C19A-9572-4FD6-99F1-2C88E03E3095}" type="slidenum">
              <a:rPr lang="it-IT" altLang="it-IT"/>
              <a:pPr/>
              <a:t>‹N›</a:t>
            </a:fld>
            <a:endParaRPr lang="it-IT" altLang="it-IT"/>
          </a:p>
        </p:txBody>
      </p:sp>
    </p:spTree>
    <p:extLst>
      <p:ext uri="{BB962C8B-B14F-4D97-AF65-F5344CB8AC3E}">
        <p14:creationId xmlns:p14="http://schemas.microsoft.com/office/powerpoint/2010/main" val="30677733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6545F4C-6FD3-31AF-4EB3-5B5125B7CC9D}"/>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FC1A956-1A4B-898E-6ED8-7719DE91B981}"/>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6182D55B-ABC4-359E-DE0A-A18F719F9BDE}"/>
              </a:ext>
            </a:extLst>
          </p:cNvPr>
          <p:cNvSpPr>
            <a:spLocks noGrp="1"/>
          </p:cNvSpPr>
          <p:nvPr>
            <p:ph type="sldNum" idx="10"/>
          </p:nvPr>
        </p:nvSpPr>
        <p:spPr/>
        <p:txBody>
          <a:bodyPr/>
          <a:lstStyle>
            <a:lvl1pPr>
              <a:defRPr/>
            </a:lvl1pPr>
          </a:lstStyle>
          <a:p>
            <a:fld id="{823086EC-5356-4750-B888-F248E71AA431}" type="slidenum">
              <a:rPr lang="it-IT" altLang="it-IT"/>
              <a:pPr/>
              <a:t>‹N›</a:t>
            </a:fld>
            <a:endParaRPr lang="it-IT" altLang="it-IT"/>
          </a:p>
        </p:txBody>
      </p:sp>
    </p:spTree>
    <p:extLst>
      <p:ext uri="{BB962C8B-B14F-4D97-AF65-F5344CB8AC3E}">
        <p14:creationId xmlns:p14="http://schemas.microsoft.com/office/powerpoint/2010/main" val="411575349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FB6D8D-0AF8-574C-687F-7AD7FA3A9B27}"/>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4F65FA4-0289-1AA1-6D6A-AC8782850C37}"/>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CD622F76-F4BE-E9C9-45D7-A5A27F618621}"/>
              </a:ext>
            </a:extLst>
          </p:cNvPr>
          <p:cNvSpPr>
            <a:spLocks noGrp="1"/>
          </p:cNvSpPr>
          <p:nvPr>
            <p:ph type="sldNum" idx="10"/>
          </p:nvPr>
        </p:nvSpPr>
        <p:spPr/>
        <p:txBody>
          <a:bodyPr/>
          <a:lstStyle>
            <a:lvl1pPr>
              <a:defRPr/>
            </a:lvl1pPr>
          </a:lstStyle>
          <a:p>
            <a:fld id="{E5E15D7F-7C17-4C8F-A9F9-12CAE54E7CB5}" type="slidenum">
              <a:rPr lang="it-IT" altLang="it-IT"/>
              <a:pPr/>
              <a:t>‹N›</a:t>
            </a:fld>
            <a:endParaRPr lang="it-IT" altLang="it-IT"/>
          </a:p>
        </p:txBody>
      </p:sp>
    </p:spTree>
    <p:extLst>
      <p:ext uri="{BB962C8B-B14F-4D97-AF65-F5344CB8AC3E}">
        <p14:creationId xmlns:p14="http://schemas.microsoft.com/office/powerpoint/2010/main" val="41847824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63C9835-4B7A-8262-D3D3-BFA81FEE80C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3F84581-E5F5-D08B-AA09-691A38006770}"/>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F54F7FF3-7561-A9D0-D2D7-BDE510557023}"/>
              </a:ext>
            </a:extLst>
          </p:cNvPr>
          <p:cNvSpPr>
            <a:spLocks noGrp="1"/>
          </p:cNvSpPr>
          <p:nvPr>
            <p:ph type="sldNum" idx="10"/>
          </p:nvPr>
        </p:nvSpPr>
        <p:spPr/>
        <p:txBody>
          <a:bodyPr/>
          <a:lstStyle>
            <a:lvl1pPr>
              <a:defRPr/>
            </a:lvl1pPr>
          </a:lstStyle>
          <a:p>
            <a:fld id="{13B6300C-7639-4E99-895B-9CC5C1610694}" type="slidenum">
              <a:rPr lang="it-IT" altLang="it-IT"/>
              <a:pPr/>
              <a:t>‹N›</a:t>
            </a:fld>
            <a:endParaRPr lang="it-IT" altLang="it-IT"/>
          </a:p>
        </p:txBody>
      </p:sp>
    </p:spTree>
    <p:extLst>
      <p:ext uri="{BB962C8B-B14F-4D97-AF65-F5344CB8AC3E}">
        <p14:creationId xmlns:p14="http://schemas.microsoft.com/office/powerpoint/2010/main" val="128385244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7B19C1-57EE-F69F-2826-3A3DE33E0159}"/>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554B8D58-30A3-B0B6-7893-D33A5716A84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7624AC27-6890-7C41-E9E2-FD08C7CC9A0A}"/>
              </a:ext>
            </a:extLst>
          </p:cNvPr>
          <p:cNvSpPr>
            <a:spLocks noGrp="1"/>
          </p:cNvSpPr>
          <p:nvPr>
            <p:ph type="sldNum" idx="10"/>
          </p:nvPr>
        </p:nvSpPr>
        <p:spPr/>
        <p:txBody>
          <a:bodyPr/>
          <a:lstStyle>
            <a:lvl1pPr>
              <a:defRPr/>
            </a:lvl1pPr>
          </a:lstStyle>
          <a:p>
            <a:fld id="{1657AE57-A67F-433C-A261-397C18BBA43E}" type="slidenum">
              <a:rPr lang="it-IT" altLang="it-IT"/>
              <a:pPr/>
              <a:t>‹N›</a:t>
            </a:fld>
            <a:endParaRPr lang="it-IT" altLang="it-IT"/>
          </a:p>
        </p:txBody>
      </p:sp>
    </p:spTree>
    <p:extLst>
      <p:ext uri="{BB962C8B-B14F-4D97-AF65-F5344CB8AC3E}">
        <p14:creationId xmlns:p14="http://schemas.microsoft.com/office/powerpoint/2010/main" val="21881727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1F83141-5A65-1A00-AB74-390BBF0F928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2FDCF10-6661-BEFB-DD99-29A7C275B143}"/>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14DDE8F7-784E-7099-B9CF-6ABA4CCA6146}"/>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3C868AE3-7937-35DB-B8BD-C7243E86AD30}"/>
              </a:ext>
            </a:extLst>
          </p:cNvPr>
          <p:cNvSpPr>
            <a:spLocks noGrp="1"/>
          </p:cNvSpPr>
          <p:nvPr>
            <p:ph type="sldNum" idx="10"/>
          </p:nvPr>
        </p:nvSpPr>
        <p:spPr/>
        <p:txBody>
          <a:bodyPr/>
          <a:lstStyle>
            <a:lvl1pPr>
              <a:defRPr/>
            </a:lvl1pPr>
          </a:lstStyle>
          <a:p>
            <a:fld id="{E42B3988-C479-47A7-AEEA-6E1E2FC16B07}" type="slidenum">
              <a:rPr lang="it-IT" altLang="it-IT"/>
              <a:pPr/>
              <a:t>‹N›</a:t>
            </a:fld>
            <a:endParaRPr lang="it-IT" altLang="it-IT"/>
          </a:p>
        </p:txBody>
      </p:sp>
    </p:spTree>
    <p:extLst>
      <p:ext uri="{BB962C8B-B14F-4D97-AF65-F5344CB8AC3E}">
        <p14:creationId xmlns:p14="http://schemas.microsoft.com/office/powerpoint/2010/main" val="2292484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533D396-D3E9-9B23-74C1-D866D83B09AE}"/>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11672BEB-82DE-E045-38EB-ED71FA67C69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609D94DD-B0D3-E2A4-81B2-A227AC32F8AB}"/>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389D4BC3-462F-684A-037E-E00800321BB1}"/>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80F47860-E3AE-7379-F17C-181EA7A9C68A}"/>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82DEC373-38F2-5C68-D095-51E0DC211D68}"/>
              </a:ext>
            </a:extLst>
          </p:cNvPr>
          <p:cNvSpPr>
            <a:spLocks noGrp="1"/>
          </p:cNvSpPr>
          <p:nvPr>
            <p:ph type="sldNum" idx="10"/>
          </p:nvPr>
        </p:nvSpPr>
        <p:spPr/>
        <p:txBody>
          <a:bodyPr/>
          <a:lstStyle>
            <a:lvl1pPr>
              <a:defRPr/>
            </a:lvl1pPr>
          </a:lstStyle>
          <a:p>
            <a:fld id="{BF528305-8DAA-4259-84C1-57C97ABBC5B0}" type="slidenum">
              <a:rPr lang="it-IT" altLang="it-IT"/>
              <a:pPr/>
              <a:t>‹N›</a:t>
            </a:fld>
            <a:endParaRPr lang="it-IT" altLang="it-IT"/>
          </a:p>
        </p:txBody>
      </p:sp>
    </p:spTree>
    <p:extLst>
      <p:ext uri="{BB962C8B-B14F-4D97-AF65-F5344CB8AC3E}">
        <p14:creationId xmlns:p14="http://schemas.microsoft.com/office/powerpoint/2010/main" val="1464964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E6552F-3C2B-E888-2030-1C6BBDE5E737}"/>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099BB0F-7AE3-DEDD-FEC1-B49A592FA73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D2ABF798-703D-4B7F-B01D-4AEA42C3B98A}"/>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A67D4A49-5A7B-729B-051D-23F371DA5052}"/>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1D13131-7E70-6D0A-6801-EF1530C2255A}"/>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274FBB28-CDA3-4E85-EBB9-9C2A4A6A2BAB}"/>
              </a:ext>
            </a:extLst>
          </p:cNvPr>
          <p:cNvSpPr>
            <a:spLocks noGrp="1"/>
          </p:cNvSpPr>
          <p:nvPr>
            <p:ph type="sldNum" idx="10"/>
          </p:nvPr>
        </p:nvSpPr>
        <p:spPr/>
        <p:txBody>
          <a:bodyPr/>
          <a:lstStyle>
            <a:lvl1pPr>
              <a:defRPr/>
            </a:lvl1pPr>
          </a:lstStyle>
          <a:p>
            <a:fld id="{46EDA89A-5A06-4B52-B385-B591EA7664F7}" type="slidenum">
              <a:rPr lang="it-IT" altLang="it-IT"/>
              <a:pPr/>
              <a:t>‹N›</a:t>
            </a:fld>
            <a:endParaRPr lang="it-IT" altLang="it-IT"/>
          </a:p>
        </p:txBody>
      </p:sp>
    </p:spTree>
    <p:extLst>
      <p:ext uri="{BB962C8B-B14F-4D97-AF65-F5344CB8AC3E}">
        <p14:creationId xmlns:p14="http://schemas.microsoft.com/office/powerpoint/2010/main" val="42596689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5CDA4B0-46E1-003F-1E86-05E2E7FBA929}"/>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3FFEAD3C-7AFE-F7AD-77BA-848EA57E59AC}"/>
              </a:ext>
            </a:extLst>
          </p:cNvPr>
          <p:cNvSpPr>
            <a:spLocks noGrp="1"/>
          </p:cNvSpPr>
          <p:nvPr>
            <p:ph type="sldNum" idx="10"/>
          </p:nvPr>
        </p:nvSpPr>
        <p:spPr/>
        <p:txBody>
          <a:bodyPr/>
          <a:lstStyle>
            <a:lvl1pPr>
              <a:defRPr/>
            </a:lvl1pPr>
          </a:lstStyle>
          <a:p>
            <a:fld id="{ECF88F6E-434F-45CB-A485-06D07037F0BB}" type="slidenum">
              <a:rPr lang="it-IT" altLang="it-IT"/>
              <a:pPr/>
              <a:t>‹N›</a:t>
            </a:fld>
            <a:endParaRPr lang="it-IT" altLang="it-IT"/>
          </a:p>
        </p:txBody>
      </p:sp>
    </p:spTree>
    <p:extLst>
      <p:ext uri="{BB962C8B-B14F-4D97-AF65-F5344CB8AC3E}">
        <p14:creationId xmlns:p14="http://schemas.microsoft.com/office/powerpoint/2010/main" val="34649320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611AA5FA-4A94-9803-3941-BE190988E8F9}"/>
              </a:ext>
            </a:extLst>
          </p:cNvPr>
          <p:cNvSpPr>
            <a:spLocks noGrp="1"/>
          </p:cNvSpPr>
          <p:nvPr>
            <p:ph type="sldNum" idx="10"/>
          </p:nvPr>
        </p:nvSpPr>
        <p:spPr/>
        <p:txBody>
          <a:bodyPr/>
          <a:lstStyle>
            <a:lvl1pPr>
              <a:defRPr/>
            </a:lvl1pPr>
          </a:lstStyle>
          <a:p>
            <a:fld id="{A7F50FBD-47B5-40CA-A094-CD1E6E754C34}" type="slidenum">
              <a:rPr lang="it-IT" altLang="it-IT"/>
              <a:pPr/>
              <a:t>‹N›</a:t>
            </a:fld>
            <a:endParaRPr lang="it-IT" altLang="it-IT"/>
          </a:p>
        </p:txBody>
      </p:sp>
    </p:spTree>
    <p:extLst>
      <p:ext uri="{BB962C8B-B14F-4D97-AF65-F5344CB8AC3E}">
        <p14:creationId xmlns:p14="http://schemas.microsoft.com/office/powerpoint/2010/main" val="19827786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0E813E-C2E4-0F15-B066-58316AA1DADE}"/>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F5B6DFF-FFCF-C142-AE72-552F38F86D8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C2161431-D33C-8629-5F15-B3D690BBBDC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F7772906-36B1-4236-71D8-ED2C979CEAC6}"/>
              </a:ext>
            </a:extLst>
          </p:cNvPr>
          <p:cNvSpPr>
            <a:spLocks noGrp="1"/>
          </p:cNvSpPr>
          <p:nvPr>
            <p:ph type="sldNum" idx="10"/>
          </p:nvPr>
        </p:nvSpPr>
        <p:spPr/>
        <p:txBody>
          <a:bodyPr/>
          <a:lstStyle>
            <a:lvl1pPr>
              <a:defRPr/>
            </a:lvl1pPr>
          </a:lstStyle>
          <a:p>
            <a:fld id="{67B8697F-83A4-4E77-85C7-3415A3928F62}" type="slidenum">
              <a:rPr lang="it-IT" altLang="it-IT"/>
              <a:pPr/>
              <a:t>‹N›</a:t>
            </a:fld>
            <a:endParaRPr lang="it-IT" altLang="it-IT"/>
          </a:p>
        </p:txBody>
      </p:sp>
    </p:spTree>
    <p:extLst>
      <p:ext uri="{BB962C8B-B14F-4D97-AF65-F5344CB8AC3E}">
        <p14:creationId xmlns:p14="http://schemas.microsoft.com/office/powerpoint/2010/main" val="28430736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7FCAF2-76B2-ACA0-B395-EFDA8DC647A9}"/>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256152F5-955F-5AA3-5393-D214F2728A8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01C57065-B8E7-CB28-9401-416F711F286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53117831-D2C9-5DA3-CC0C-5265DAB98F27}"/>
              </a:ext>
            </a:extLst>
          </p:cNvPr>
          <p:cNvSpPr>
            <a:spLocks noGrp="1"/>
          </p:cNvSpPr>
          <p:nvPr>
            <p:ph type="sldNum" idx="10"/>
          </p:nvPr>
        </p:nvSpPr>
        <p:spPr/>
        <p:txBody>
          <a:bodyPr/>
          <a:lstStyle>
            <a:lvl1pPr>
              <a:defRPr/>
            </a:lvl1pPr>
          </a:lstStyle>
          <a:p>
            <a:fld id="{BA401661-494C-4B7B-BF78-A2E5805EE84E}" type="slidenum">
              <a:rPr lang="it-IT" altLang="it-IT"/>
              <a:pPr/>
              <a:t>‹N›</a:t>
            </a:fld>
            <a:endParaRPr lang="it-IT" altLang="it-IT"/>
          </a:p>
        </p:txBody>
      </p:sp>
    </p:spTree>
    <p:extLst>
      <p:ext uri="{BB962C8B-B14F-4D97-AF65-F5344CB8AC3E}">
        <p14:creationId xmlns:p14="http://schemas.microsoft.com/office/powerpoint/2010/main" val="24337400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C0CA42-F6FD-C1A3-B74A-0997F8683FDF}"/>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627EE64-B066-8D55-C58D-85FC74681884}"/>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CC0C40EA-FDAC-4529-383F-0A8D0C18E602}"/>
              </a:ext>
            </a:extLst>
          </p:cNvPr>
          <p:cNvSpPr>
            <a:spLocks noGrp="1"/>
          </p:cNvSpPr>
          <p:nvPr>
            <p:ph type="sldNum" idx="10"/>
          </p:nvPr>
        </p:nvSpPr>
        <p:spPr/>
        <p:txBody>
          <a:bodyPr/>
          <a:lstStyle>
            <a:lvl1pPr>
              <a:defRPr/>
            </a:lvl1pPr>
          </a:lstStyle>
          <a:p>
            <a:fld id="{737F9D26-9AF4-4A1F-B3C4-4005BAF53048}" type="slidenum">
              <a:rPr lang="it-IT" altLang="it-IT"/>
              <a:pPr/>
              <a:t>‹N›</a:t>
            </a:fld>
            <a:endParaRPr lang="it-IT" altLang="it-IT"/>
          </a:p>
        </p:txBody>
      </p:sp>
    </p:spTree>
    <p:extLst>
      <p:ext uri="{BB962C8B-B14F-4D97-AF65-F5344CB8AC3E}">
        <p14:creationId xmlns:p14="http://schemas.microsoft.com/office/powerpoint/2010/main" val="40440005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3F9266BD-BD96-BF92-EBEB-3C3E79E389CE}"/>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C97239F-2680-B80D-6BD6-F86A85F6A48F}"/>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9CA5B809-88D1-6654-FD00-057B796A567A}"/>
              </a:ext>
            </a:extLst>
          </p:cNvPr>
          <p:cNvSpPr>
            <a:spLocks noGrp="1"/>
          </p:cNvSpPr>
          <p:nvPr>
            <p:ph type="sldNum" idx="10"/>
          </p:nvPr>
        </p:nvSpPr>
        <p:spPr/>
        <p:txBody>
          <a:bodyPr/>
          <a:lstStyle>
            <a:lvl1pPr>
              <a:defRPr/>
            </a:lvl1pPr>
          </a:lstStyle>
          <a:p>
            <a:fld id="{5853A665-D6EA-4FA7-B494-DEF66E861742}" type="slidenum">
              <a:rPr lang="it-IT" altLang="it-IT"/>
              <a:pPr/>
              <a:t>‹N›</a:t>
            </a:fld>
            <a:endParaRPr lang="it-IT" altLang="it-IT"/>
          </a:p>
        </p:txBody>
      </p:sp>
    </p:spTree>
    <p:extLst>
      <p:ext uri="{BB962C8B-B14F-4D97-AF65-F5344CB8AC3E}">
        <p14:creationId xmlns:p14="http://schemas.microsoft.com/office/powerpoint/2010/main" val="18452714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FE158B-E1AD-A60B-43A1-DF342274650B}"/>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478453D7-7247-F2E4-1AEF-ADDA434A0D2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09AA0B64-1A71-12E1-FD3F-FAE1FDC82A54}"/>
              </a:ext>
            </a:extLst>
          </p:cNvPr>
          <p:cNvSpPr>
            <a:spLocks noGrp="1"/>
          </p:cNvSpPr>
          <p:nvPr>
            <p:ph type="sldNum" idx="10"/>
          </p:nvPr>
        </p:nvSpPr>
        <p:spPr/>
        <p:txBody>
          <a:bodyPr/>
          <a:lstStyle>
            <a:lvl1pPr>
              <a:defRPr/>
            </a:lvl1pPr>
          </a:lstStyle>
          <a:p>
            <a:fld id="{CF4B6543-A377-4251-B337-F5BC027B0598}" type="slidenum">
              <a:rPr lang="it-IT" altLang="it-IT"/>
              <a:pPr/>
              <a:t>‹N›</a:t>
            </a:fld>
            <a:endParaRPr lang="it-IT" altLang="it-IT"/>
          </a:p>
        </p:txBody>
      </p:sp>
    </p:spTree>
    <p:extLst>
      <p:ext uri="{BB962C8B-B14F-4D97-AF65-F5344CB8AC3E}">
        <p14:creationId xmlns:p14="http://schemas.microsoft.com/office/powerpoint/2010/main" val="407521544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72FA65-A283-9E03-E80B-E86DE16984C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A15E404-FDE5-9627-9DF2-DC8BF9CA2C4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7E11B1F8-F40E-1CB9-3933-6CF09C832E92}"/>
              </a:ext>
            </a:extLst>
          </p:cNvPr>
          <p:cNvSpPr>
            <a:spLocks noGrp="1"/>
          </p:cNvSpPr>
          <p:nvPr>
            <p:ph type="sldNum" idx="10"/>
          </p:nvPr>
        </p:nvSpPr>
        <p:spPr/>
        <p:txBody>
          <a:bodyPr/>
          <a:lstStyle>
            <a:lvl1pPr>
              <a:defRPr/>
            </a:lvl1pPr>
          </a:lstStyle>
          <a:p>
            <a:fld id="{4A72ABDF-23B8-46F0-814A-EE624228B170}" type="slidenum">
              <a:rPr lang="it-IT" altLang="it-IT"/>
              <a:pPr/>
              <a:t>‹N›</a:t>
            </a:fld>
            <a:endParaRPr lang="it-IT" altLang="it-IT"/>
          </a:p>
        </p:txBody>
      </p:sp>
    </p:spTree>
    <p:extLst>
      <p:ext uri="{BB962C8B-B14F-4D97-AF65-F5344CB8AC3E}">
        <p14:creationId xmlns:p14="http://schemas.microsoft.com/office/powerpoint/2010/main" val="37466581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C846292-CBB9-CFAD-A06B-3128F4075A7E}"/>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5A0903A4-23F8-3396-257E-7DA1480AB23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F07D5AC3-008E-BD3B-B2F8-EC62FA285AAF}"/>
              </a:ext>
            </a:extLst>
          </p:cNvPr>
          <p:cNvSpPr>
            <a:spLocks noGrp="1"/>
          </p:cNvSpPr>
          <p:nvPr>
            <p:ph type="sldNum" idx="10"/>
          </p:nvPr>
        </p:nvSpPr>
        <p:spPr/>
        <p:txBody>
          <a:bodyPr/>
          <a:lstStyle>
            <a:lvl1pPr>
              <a:defRPr/>
            </a:lvl1pPr>
          </a:lstStyle>
          <a:p>
            <a:fld id="{2ED849EC-C180-48F6-8409-CF5CB291224E}" type="slidenum">
              <a:rPr lang="it-IT" altLang="it-IT"/>
              <a:pPr/>
              <a:t>‹N›</a:t>
            </a:fld>
            <a:endParaRPr lang="it-IT" altLang="it-IT"/>
          </a:p>
        </p:txBody>
      </p:sp>
    </p:spTree>
    <p:extLst>
      <p:ext uri="{BB962C8B-B14F-4D97-AF65-F5344CB8AC3E}">
        <p14:creationId xmlns:p14="http://schemas.microsoft.com/office/powerpoint/2010/main" val="35064100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484D9A-20A9-BC76-E409-19FA5A5DE70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FA6B6D0-ACC7-F196-1A0F-70F78D179634}"/>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D48BF844-741B-5DEA-A520-14A0395A7787}"/>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568EACD7-0812-8EFF-21AE-995893DB2A4C}"/>
              </a:ext>
            </a:extLst>
          </p:cNvPr>
          <p:cNvSpPr>
            <a:spLocks noGrp="1"/>
          </p:cNvSpPr>
          <p:nvPr>
            <p:ph type="sldNum" idx="10"/>
          </p:nvPr>
        </p:nvSpPr>
        <p:spPr/>
        <p:txBody>
          <a:bodyPr/>
          <a:lstStyle>
            <a:lvl1pPr>
              <a:defRPr/>
            </a:lvl1pPr>
          </a:lstStyle>
          <a:p>
            <a:fld id="{1111A663-B389-4E1D-8D76-5AEA6E737E92}" type="slidenum">
              <a:rPr lang="it-IT" altLang="it-IT"/>
              <a:pPr/>
              <a:t>‹N›</a:t>
            </a:fld>
            <a:endParaRPr lang="it-IT" altLang="it-IT"/>
          </a:p>
        </p:txBody>
      </p:sp>
    </p:spTree>
    <p:extLst>
      <p:ext uri="{BB962C8B-B14F-4D97-AF65-F5344CB8AC3E}">
        <p14:creationId xmlns:p14="http://schemas.microsoft.com/office/powerpoint/2010/main" val="1796485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2FE15E-8690-DC0B-6B89-E5613AE4C7B1}"/>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D6B92D13-7D78-3B37-4E33-777AE9BEF09C}"/>
              </a:ext>
            </a:extLst>
          </p:cNvPr>
          <p:cNvSpPr>
            <a:spLocks noGrp="1"/>
          </p:cNvSpPr>
          <p:nvPr>
            <p:ph type="sldNum" idx="10"/>
          </p:nvPr>
        </p:nvSpPr>
        <p:spPr/>
        <p:txBody>
          <a:bodyPr/>
          <a:lstStyle>
            <a:lvl1pPr>
              <a:defRPr/>
            </a:lvl1pPr>
          </a:lstStyle>
          <a:p>
            <a:fld id="{29DA59E2-D490-4C29-8F58-AE6545CD39B6}" type="slidenum">
              <a:rPr lang="it-IT" altLang="it-IT"/>
              <a:pPr/>
              <a:t>‹N›</a:t>
            </a:fld>
            <a:endParaRPr lang="it-IT" altLang="it-IT"/>
          </a:p>
        </p:txBody>
      </p:sp>
    </p:spTree>
    <p:extLst>
      <p:ext uri="{BB962C8B-B14F-4D97-AF65-F5344CB8AC3E}">
        <p14:creationId xmlns:p14="http://schemas.microsoft.com/office/powerpoint/2010/main" val="319416645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299F718-4179-70AC-7256-CAAA45DBDE0B}"/>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9F80878-CED1-BE9D-9BD7-96D22B8B346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8D128EFE-9111-F226-3521-B296C3C0B7CE}"/>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3EEDF715-08F4-5909-8C23-6E7931DF7C02}"/>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D2120C07-427B-CDB4-72F1-BBCF42AA76C2}"/>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C545784E-3F15-1194-F2C5-6CFFEC4F3096}"/>
              </a:ext>
            </a:extLst>
          </p:cNvPr>
          <p:cNvSpPr>
            <a:spLocks noGrp="1"/>
          </p:cNvSpPr>
          <p:nvPr>
            <p:ph type="sldNum" idx="10"/>
          </p:nvPr>
        </p:nvSpPr>
        <p:spPr/>
        <p:txBody>
          <a:bodyPr/>
          <a:lstStyle>
            <a:lvl1pPr>
              <a:defRPr/>
            </a:lvl1pPr>
          </a:lstStyle>
          <a:p>
            <a:fld id="{B68F1FA5-76CE-44CD-B0D7-6C63387794BA}" type="slidenum">
              <a:rPr lang="it-IT" altLang="it-IT"/>
              <a:pPr/>
              <a:t>‹N›</a:t>
            </a:fld>
            <a:endParaRPr lang="it-IT" altLang="it-IT"/>
          </a:p>
        </p:txBody>
      </p:sp>
    </p:spTree>
    <p:extLst>
      <p:ext uri="{BB962C8B-B14F-4D97-AF65-F5344CB8AC3E}">
        <p14:creationId xmlns:p14="http://schemas.microsoft.com/office/powerpoint/2010/main" val="391867642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BCC3130-C54A-20FC-DCF0-8DD2CA0B8E91}"/>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CD27B877-C723-98FE-A8B8-1F0791F3B775}"/>
              </a:ext>
            </a:extLst>
          </p:cNvPr>
          <p:cNvSpPr>
            <a:spLocks noGrp="1"/>
          </p:cNvSpPr>
          <p:nvPr>
            <p:ph type="sldNum" idx="10"/>
          </p:nvPr>
        </p:nvSpPr>
        <p:spPr/>
        <p:txBody>
          <a:bodyPr/>
          <a:lstStyle>
            <a:lvl1pPr>
              <a:defRPr/>
            </a:lvl1pPr>
          </a:lstStyle>
          <a:p>
            <a:fld id="{38373135-4CE6-4378-9719-1A977B071212}" type="slidenum">
              <a:rPr lang="it-IT" altLang="it-IT"/>
              <a:pPr/>
              <a:t>‹N›</a:t>
            </a:fld>
            <a:endParaRPr lang="it-IT" altLang="it-IT"/>
          </a:p>
        </p:txBody>
      </p:sp>
    </p:spTree>
    <p:extLst>
      <p:ext uri="{BB962C8B-B14F-4D97-AF65-F5344CB8AC3E}">
        <p14:creationId xmlns:p14="http://schemas.microsoft.com/office/powerpoint/2010/main" val="152095964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753824AD-8264-DFD4-3574-95E280A9D3DA}"/>
              </a:ext>
            </a:extLst>
          </p:cNvPr>
          <p:cNvSpPr>
            <a:spLocks noGrp="1"/>
          </p:cNvSpPr>
          <p:nvPr>
            <p:ph type="sldNum" idx="10"/>
          </p:nvPr>
        </p:nvSpPr>
        <p:spPr/>
        <p:txBody>
          <a:bodyPr/>
          <a:lstStyle>
            <a:lvl1pPr>
              <a:defRPr/>
            </a:lvl1pPr>
          </a:lstStyle>
          <a:p>
            <a:fld id="{D5736F6F-2B86-4768-A458-071B46B1B6B4}" type="slidenum">
              <a:rPr lang="it-IT" altLang="it-IT"/>
              <a:pPr/>
              <a:t>‹N›</a:t>
            </a:fld>
            <a:endParaRPr lang="it-IT" altLang="it-IT"/>
          </a:p>
        </p:txBody>
      </p:sp>
    </p:spTree>
    <p:extLst>
      <p:ext uri="{BB962C8B-B14F-4D97-AF65-F5344CB8AC3E}">
        <p14:creationId xmlns:p14="http://schemas.microsoft.com/office/powerpoint/2010/main" val="156277768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81955C-84E0-6858-0466-53EE13CE84A8}"/>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5464499-749E-F6CA-10CB-2DC97D04D94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3727F894-4B1F-553E-5434-2F08833FE21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CDCDDA5C-5D0F-8138-6F3F-17001510D086}"/>
              </a:ext>
            </a:extLst>
          </p:cNvPr>
          <p:cNvSpPr>
            <a:spLocks noGrp="1"/>
          </p:cNvSpPr>
          <p:nvPr>
            <p:ph type="sldNum" idx="10"/>
          </p:nvPr>
        </p:nvSpPr>
        <p:spPr/>
        <p:txBody>
          <a:bodyPr/>
          <a:lstStyle>
            <a:lvl1pPr>
              <a:defRPr/>
            </a:lvl1pPr>
          </a:lstStyle>
          <a:p>
            <a:fld id="{7617E6A4-0265-4285-B2DC-8BEA125BEA5A}" type="slidenum">
              <a:rPr lang="it-IT" altLang="it-IT"/>
              <a:pPr/>
              <a:t>‹N›</a:t>
            </a:fld>
            <a:endParaRPr lang="it-IT" altLang="it-IT"/>
          </a:p>
        </p:txBody>
      </p:sp>
    </p:spTree>
    <p:extLst>
      <p:ext uri="{BB962C8B-B14F-4D97-AF65-F5344CB8AC3E}">
        <p14:creationId xmlns:p14="http://schemas.microsoft.com/office/powerpoint/2010/main" val="17158927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286C1E-0480-90C7-7711-96859568481E}"/>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313D0FC9-1C25-C478-1F8D-4551839279E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B720388C-B7FE-E7AA-FD8D-E6BB608D357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CF27B191-4E27-E0B3-8FD2-5ECD5E318BC2}"/>
              </a:ext>
            </a:extLst>
          </p:cNvPr>
          <p:cNvSpPr>
            <a:spLocks noGrp="1"/>
          </p:cNvSpPr>
          <p:nvPr>
            <p:ph type="sldNum" idx="10"/>
          </p:nvPr>
        </p:nvSpPr>
        <p:spPr/>
        <p:txBody>
          <a:bodyPr/>
          <a:lstStyle>
            <a:lvl1pPr>
              <a:defRPr/>
            </a:lvl1pPr>
          </a:lstStyle>
          <a:p>
            <a:fld id="{A9E54743-55E7-4454-8460-ADB4CD298DAD}" type="slidenum">
              <a:rPr lang="it-IT" altLang="it-IT"/>
              <a:pPr/>
              <a:t>‹N›</a:t>
            </a:fld>
            <a:endParaRPr lang="it-IT" altLang="it-IT"/>
          </a:p>
        </p:txBody>
      </p:sp>
    </p:spTree>
    <p:extLst>
      <p:ext uri="{BB962C8B-B14F-4D97-AF65-F5344CB8AC3E}">
        <p14:creationId xmlns:p14="http://schemas.microsoft.com/office/powerpoint/2010/main" val="26022222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2FC5A19-2F7A-48E5-D00D-BE4D236F7134}"/>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4851CD6-1551-4127-7DC9-79A68E2AA514}"/>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0816C70A-9802-4216-BEC2-3E08C2547DA9}"/>
              </a:ext>
            </a:extLst>
          </p:cNvPr>
          <p:cNvSpPr>
            <a:spLocks noGrp="1"/>
          </p:cNvSpPr>
          <p:nvPr>
            <p:ph type="sldNum" idx="10"/>
          </p:nvPr>
        </p:nvSpPr>
        <p:spPr/>
        <p:txBody>
          <a:bodyPr/>
          <a:lstStyle>
            <a:lvl1pPr>
              <a:defRPr/>
            </a:lvl1pPr>
          </a:lstStyle>
          <a:p>
            <a:fld id="{B27F0380-D3C0-4D74-A846-51A60E03B20A}" type="slidenum">
              <a:rPr lang="it-IT" altLang="it-IT"/>
              <a:pPr/>
              <a:t>‹N›</a:t>
            </a:fld>
            <a:endParaRPr lang="it-IT" altLang="it-IT"/>
          </a:p>
        </p:txBody>
      </p:sp>
    </p:spTree>
    <p:extLst>
      <p:ext uri="{BB962C8B-B14F-4D97-AF65-F5344CB8AC3E}">
        <p14:creationId xmlns:p14="http://schemas.microsoft.com/office/powerpoint/2010/main" val="65648703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23F79752-AEE0-E6C9-51AD-401D16F889A1}"/>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04C2694-EE97-4C6F-0E2B-55B1720BE730}"/>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ECB7FD71-5C75-987A-1BD1-B0B457B97F2E}"/>
              </a:ext>
            </a:extLst>
          </p:cNvPr>
          <p:cNvSpPr>
            <a:spLocks noGrp="1"/>
          </p:cNvSpPr>
          <p:nvPr>
            <p:ph type="sldNum" idx="10"/>
          </p:nvPr>
        </p:nvSpPr>
        <p:spPr/>
        <p:txBody>
          <a:bodyPr/>
          <a:lstStyle>
            <a:lvl1pPr>
              <a:defRPr/>
            </a:lvl1pPr>
          </a:lstStyle>
          <a:p>
            <a:fld id="{FF6935BA-1BDC-4E4E-87B3-77B850DE37C5}" type="slidenum">
              <a:rPr lang="it-IT" altLang="it-IT"/>
              <a:pPr/>
              <a:t>‹N›</a:t>
            </a:fld>
            <a:endParaRPr lang="it-IT" altLang="it-IT"/>
          </a:p>
        </p:txBody>
      </p:sp>
    </p:spTree>
    <p:extLst>
      <p:ext uri="{BB962C8B-B14F-4D97-AF65-F5344CB8AC3E}">
        <p14:creationId xmlns:p14="http://schemas.microsoft.com/office/powerpoint/2010/main" val="38083375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A2E166-B999-8B80-8E26-2E55AC8B0C79}"/>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27CF696D-B11F-F7BE-18FF-1D912094600C}"/>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09E210E0-7961-4923-7E8F-FFCA453C2A95}"/>
              </a:ext>
            </a:extLst>
          </p:cNvPr>
          <p:cNvSpPr>
            <a:spLocks noGrp="1"/>
          </p:cNvSpPr>
          <p:nvPr>
            <p:ph type="sldNum" idx="10"/>
          </p:nvPr>
        </p:nvSpPr>
        <p:spPr/>
        <p:txBody>
          <a:bodyPr/>
          <a:lstStyle>
            <a:lvl1pPr>
              <a:defRPr/>
            </a:lvl1pPr>
          </a:lstStyle>
          <a:p>
            <a:fld id="{57C7ED5B-147B-4B16-88E9-13F10304B25B}" type="slidenum">
              <a:rPr lang="it-IT" altLang="it-IT"/>
              <a:pPr/>
              <a:t>‹N›</a:t>
            </a:fld>
            <a:endParaRPr lang="it-IT" altLang="it-IT"/>
          </a:p>
        </p:txBody>
      </p:sp>
    </p:spTree>
    <p:extLst>
      <p:ext uri="{BB962C8B-B14F-4D97-AF65-F5344CB8AC3E}">
        <p14:creationId xmlns:p14="http://schemas.microsoft.com/office/powerpoint/2010/main" val="297985230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E1F7742-FA71-B6D9-8D0B-96AAE27F3AD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E991889-F3B5-B4E4-F662-3E9E902A35AB}"/>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ED0D1EFA-DC0B-B5BF-E647-A885F6E4B700}"/>
              </a:ext>
            </a:extLst>
          </p:cNvPr>
          <p:cNvSpPr>
            <a:spLocks noGrp="1"/>
          </p:cNvSpPr>
          <p:nvPr>
            <p:ph type="sldNum" idx="10"/>
          </p:nvPr>
        </p:nvSpPr>
        <p:spPr/>
        <p:txBody>
          <a:bodyPr/>
          <a:lstStyle>
            <a:lvl1pPr>
              <a:defRPr/>
            </a:lvl1pPr>
          </a:lstStyle>
          <a:p>
            <a:fld id="{2ADC7C97-BCB4-4191-96F0-690FD7A49ADB}" type="slidenum">
              <a:rPr lang="it-IT" altLang="it-IT"/>
              <a:pPr/>
              <a:t>‹N›</a:t>
            </a:fld>
            <a:endParaRPr lang="it-IT" altLang="it-IT"/>
          </a:p>
        </p:txBody>
      </p:sp>
    </p:spTree>
    <p:extLst>
      <p:ext uri="{BB962C8B-B14F-4D97-AF65-F5344CB8AC3E}">
        <p14:creationId xmlns:p14="http://schemas.microsoft.com/office/powerpoint/2010/main" val="42985127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89C373-D278-77DE-0CAD-393611E8021C}"/>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0827A31-09C2-EF70-C85C-40086F864CB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6D5600A8-FB14-2321-7D78-D0322001603D}"/>
              </a:ext>
            </a:extLst>
          </p:cNvPr>
          <p:cNvSpPr>
            <a:spLocks noGrp="1"/>
          </p:cNvSpPr>
          <p:nvPr>
            <p:ph type="sldNum" idx="10"/>
          </p:nvPr>
        </p:nvSpPr>
        <p:spPr/>
        <p:txBody>
          <a:bodyPr/>
          <a:lstStyle>
            <a:lvl1pPr>
              <a:defRPr/>
            </a:lvl1pPr>
          </a:lstStyle>
          <a:p>
            <a:fld id="{0BD2914D-0198-47C8-8229-07ABBEB197B9}" type="slidenum">
              <a:rPr lang="it-IT" altLang="it-IT"/>
              <a:pPr/>
              <a:t>‹N›</a:t>
            </a:fld>
            <a:endParaRPr lang="it-IT" altLang="it-IT"/>
          </a:p>
        </p:txBody>
      </p:sp>
    </p:spTree>
    <p:extLst>
      <p:ext uri="{BB962C8B-B14F-4D97-AF65-F5344CB8AC3E}">
        <p14:creationId xmlns:p14="http://schemas.microsoft.com/office/powerpoint/2010/main" val="807024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895AE77F-CC6D-BAF7-F920-B9B0AFED3CC6}"/>
              </a:ext>
            </a:extLst>
          </p:cNvPr>
          <p:cNvSpPr>
            <a:spLocks noGrp="1"/>
          </p:cNvSpPr>
          <p:nvPr>
            <p:ph type="sldNum" idx="10"/>
          </p:nvPr>
        </p:nvSpPr>
        <p:spPr/>
        <p:txBody>
          <a:bodyPr/>
          <a:lstStyle>
            <a:lvl1pPr>
              <a:defRPr/>
            </a:lvl1pPr>
          </a:lstStyle>
          <a:p>
            <a:fld id="{78EDF6D3-A036-4CA2-98AA-77BD23164089}" type="slidenum">
              <a:rPr lang="it-IT" altLang="it-IT"/>
              <a:pPr/>
              <a:t>‹N›</a:t>
            </a:fld>
            <a:endParaRPr lang="it-IT" altLang="it-IT"/>
          </a:p>
        </p:txBody>
      </p:sp>
    </p:spTree>
    <p:extLst>
      <p:ext uri="{BB962C8B-B14F-4D97-AF65-F5344CB8AC3E}">
        <p14:creationId xmlns:p14="http://schemas.microsoft.com/office/powerpoint/2010/main" val="193613846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775BCA-4305-3077-6E35-5B4C00D09B8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104DB19-1969-7502-CC88-F150F8D14117}"/>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675E52C-7584-5E42-39BC-81F0D37C1082}"/>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1FBA8E34-BAB3-32F7-6568-2235EEFA4F84}"/>
              </a:ext>
            </a:extLst>
          </p:cNvPr>
          <p:cNvSpPr>
            <a:spLocks noGrp="1"/>
          </p:cNvSpPr>
          <p:nvPr>
            <p:ph type="sldNum" idx="10"/>
          </p:nvPr>
        </p:nvSpPr>
        <p:spPr/>
        <p:txBody>
          <a:bodyPr/>
          <a:lstStyle>
            <a:lvl1pPr>
              <a:defRPr/>
            </a:lvl1pPr>
          </a:lstStyle>
          <a:p>
            <a:fld id="{0850F865-B139-4FE6-B1BB-FDDB426E2AE3}" type="slidenum">
              <a:rPr lang="it-IT" altLang="it-IT"/>
              <a:pPr/>
              <a:t>‹N›</a:t>
            </a:fld>
            <a:endParaRPr lang="it-IT" altLang="it-IT"/>
          </a:p>
        </p:txBody>
      </p:sp>
    </p:spTree>
    <p:extLst>
      <p:ext uri="{BB962C8B-B14F-4D97-AF65-F5344CB8AC3E}">
        <p14:creationId xmlns:p14="http://schemas.microsoft.com/office/powerpoint/2010/main" val="177150796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FACF1E-ED0D-C390-7C01-1D7F301EB106}"/>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D80CDFA-2EDD-FD8C-FA14-A24713B8F36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ED5334F-CFD1-742D-3701-E3FED96EB9A6}"/>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A54F9F30-E794-E45C-AF25-6555654D6B77}"/>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9562055D-4F6B-011D-3FB4-7EF3031E65F4}"/>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FA7D0CC2-FDB0-0CBB-3497-BED194CF3AA7}"/>
              </a:ext>
            </a:extLst>
          </p:cNvPr>
          <p:cNvSpPr>
            <a:spLocks noGrp="1"/>
          </p:cNvSpPr>
          <p:nvPr>
            <p:ph type="sldNum" idx="10"/>
          </p:nvPr>
        </p:nvSpPr>
        <p:spPr/>
        <p:txBody>
          <a:bodyPr/>
          <a:lstStyle>
            <a:lvl1pPr>
              <a:defRPr/>
            </a:lvl1pPr>
          </a:lstStyle>
          <a:p>
            <a:fld id="{371CACF1-91FD-4944-BFF4-DA01DFBD772B}" type="slidenum">
              <a:rPr lang="it-IT" altLang="it-IT"/>
              <a:pPr/>
              <a:t>‹N›</a:t>
            </a:fld>
            <a:endParaRPr lang="it-IT" altLang="it-IT"/>
          </a:p>
        </p:txBody>
      </p:sp>
    </p:spTree>
    <p:extLst>
      <p:ext uri="{BB962C8B-B14F-4D97-AF65-F5344CB8AC3E}">
        <p14:creationId xmlns:p14="http://schemas.microsoft.com/office/powerpoint/2010/main" val="186976911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2B16F22-999C-7F81-7383-05C6F1B8E985}"/>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2116A04C-D3BB-AA8A-638D-6585499A0FE3}"/>
              </a:ext>
            </a:extLst>
          </p:cNvPr>
          <p:cNvSpPr>
            <a:spLocks noGrp="1"/>
          </p:cNvSpPr>
          <p:nvPr>
            <p:ph type="sldNum" idx="10"/>
          </p:nvPr>
        </p:nvSpPr>
        <p:spPr/>
        <p:txBody>
          <a:bodyPr/>
          <a:lstStyle>
            <a:lvl1pPr>
              <a:defRPr/>
            </a:lvl1pPr>
          </a:lstStyle>
          <a:p>
            <a:fld id="{C4055C58-40B2-4873-84E1-BB4138810FDA}" type="slidenum">
              <a:rPr lang="it-IT" altLang="it-IT"/>
              <a:pPr/>
              <a:t>‹N›</a:t>
            </a:fld>
            <a:endParaRPr lang="it-IT" altLang="it-IT"/>
          </a:p>
        </p:txBody>
      </p:sp>
    </p:spTree>
    <p:extLst>
      <p:ext uri="{BB962C8B-B14F-4D97-AF65-F5344CB8AC3E}">
        <p14:creationId xmlns:p14="http://schemas.microsoft.com/office/powerpoint/2010/main" val="91286197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AA660122-9A7E-E76E-EFD9-3767BB76653F}"/>
              </a:ext>
            </a:extLst>
          </p:cNvPr>
          <p:cNvSpPr>
            <a:spLocks noGrp="1"/>
          </p:cNvSpPr>
          <p:nvPr>
            <p:ph type="sldNum" idx="10"/>
          </p:nvPr>
        </p:nvSpPr>
        <p:spPr/>
        <p:txBody>
          <a:bodyPr/>
          <a:lstStyle>
            <a:lvl1pPr>
              <a:defRPr/>
            </a:lvl1pPr>
          </a:lstStyle>
          <a:p>
            <a:fld id="{6385AA3F-D9AB-42C8-BDA3-C5AD9DCF81F0}" type="slidenum">
              <a:rPr lang="it-IT" altLang="it-IT"/>
              <a:pPr/>
              <a:t>‹N›</a:t>
            </a:fld>
            <a:endParaRPr lang="it-IT" altLang="it-IT"/>
          </a:p>
        </p:txBody>
      </p:sp>
    </p:spTree>
    <p:extLst>
      <p:ext uri="{BB962C8B-B14F-4D97-AF65-F5344CB8AC3E}">
        <p14:creationId xmlns:p14="http://schemas.microsoft.com/office/powerpoint/2010/main" val="33000495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24412C-E52B-700E-426C-6230A2951D05}"/>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03237EB-96DF-50AC-31A9-EED43EDBEE21}"/>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5112F312-0DAA-6059-8D79-02DE910FC97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3551A024-AA43-0F81-CE24-832989B71DD4}"/>
              </a:ext>
            </a:extLst>
          </p:cNvPr>
          <p:cNvSpPr>
            <a:spLocks noGrp="1"/>
          </p:cNvSpPr>
          <p:nvPr>
            <p:ph type="sldNum" idx="10"/>
          </p:nvPr>
        </p:nvSpPr>
        <p:spPr/>
        <p:txBody>
          <a:bodyPr/>
          <a:lstStyle>
            <a:lvl1pPr>
              <a:defRPr/>
            </a:lvl1pPr>
          </a:lstStyle>
          <a:p>
            <a:fld id="{DF602F6B-4FB3-4C69-81E8-500214CB2B4D}" type="slidenum">
              <a:rPr lang="it-IT" altLang="it-IT"/>
              <a:pPr/>
              <a:t>‹N›</a:t>
            </a:fld>
            <a:endParaRPr lang="it-IT" altLang="it-IT"/>
          </a:p>
        </p:txBody>
      </p:sp>
    </p:spTree>
    <p:extLst>
      <p:ext uri="{BB962C8B-B14F-4D97-AF65-F5344CB8AC3E}">
        <p14:creationId xmlns:p14="http://schemas.microsoft.com/office/powerpoint/2010/main" val="210844118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E6DD73-1CC8-4691-D2DF-11FB42ADC556}"/>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CBD74EAA-0CF3-5AE6-30FD-BF73D06820C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ADE8FA59-CB30-3C57-DD28-5B6E67ED894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041CDC60-85A0-F299-7D21-D6D5EF7512BB}"/>
              </a:ext>
            </a:extLst>
          </p:cNvPr>
          <p:cNvSpPr>
            <a:spLocks noGrp="1"/>
          </p:cNvSpPr>
          <p:nvPr>
            <p:ph type="sldNum" idx="10"/>
          </p:nvPr>
        </p:nvSpPr>
        <p:spPr/>
        <p:txBody>
          <a:bodyPr/>
          <a:lstStyle>
            <a:lvl1pPr>
              <a:defRPr/>
            </a:lvl1pPr>
          </a:lstStyle>
          <a:p>
            <a:fld id="{A8402A0E-5B33-49F3-9FA3-A72B15E8FF51}" type="slidenum">
              <a:rPr lang="it-IT" altLang="it-IT"/>
              <a:pPr/>
              <a:t>‹N›</a:t>
            </a:fld>
            <a:endParaRPr lang="it-IT" altLang="it-IT"/>
          </a:p>
        </p:txBody>
      </p:sp>
    </p:spTree>
    <p:extLst>
      <p:ext uri="{BB962C8B-B14F-4D97-AF65-F5344CB8AC3E}">
        <p14:creationId xmlns:p14="http://schemas.microsoft.com/office/powerpoint/2010/main" val="424488274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26E8A6-5C9D-8385-88D7-5A636BFEC57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01B4651-3F37-93BD-5138-FD03BFFA34E5}"/>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97D28B3F-6A70-2A50-B62E-86CDD14F12E1}"/>
              </a:ext>
            </a:extLst>
          </p:cNvPr>
          <p:cNvSpPr>
            <a:spLocks noGrp="1"/>
          </p:cNvSpPr>
          <p:nvPr>
            <p:ph type="sldNum" idx="10"/>
          </p:nvPr>
        </p:nvSpPr>
        <p:spPr/>
        <p:txBody>
          <a:bodyPr/>
          <a:lstStyle>
            <a:lvl1pPr>
              <a:defRPr/>
            </a:lvl1pPr>
          </a:lstStyle>
          <a:p>
            <a:fld id="{A91527D9-5922-41C2-B9A5-082F3A19EAE9}" type="slidenum">
              <a:rPr lang="it-IT" altLang="it-IT"/>
              <a:pPr/>
              <a:t>‹N›</a:t>
            </a:fld>
            <a:endParaRPr lang="it-IT" altLang="it-IT"/>
          </a:p>
        </p:txBody>
      </p:sp>
    </p:spTree>
    <p:extLst>
      <p:ext uri="{BB962C8B-B14F-4D97-AF65-F5344CB8AC3E}">
        <p14:creationId xmlns:p14="http://schemas.microsoft.com/office/powerpoint/2010/main" val="90508254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420FB4F-C6CD-2CC5-F8E8-39FA58B02DE4}"/>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98871E9-F8E7-A564-2A4A-A4D5CC641946}"/>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4C80FDF4-D0E2-CC1C-2053-C016DBE8D925}"/>
              </a:ext>
            </a:extLst>
          </p:cNvPr>
          <p:cNvSpPr>
            <a:spLocks noGrp="1"/>
          </p:cNvSpPr>
          <p:nvPr>
            <p:ph type="sldNum" idx="10"/>
          </p:nvPr>
        </p:nvSpPr>
        <p:spPr/>
        <p:txBody>
          <a:bodyPr/>
          <a:lstStyle>
            <a:lvl1pPr>
              <a:defRPr/>
            </a:lvl1pPr>
          </a:lstStyle>
          <a:p>
            <a:fld id="{30BF62DB-B2F4-4834-AA78-F11E0E2A37A2}" type="slidenum">
              <a:rPr lang="it-IT" altLang="it-IT"/>
              <a:pPr/>
              <a:t>‹N›</a:t>
            </a:fld>
            <a:endParaRPr lang="it-IT" altLang="it-IT"/>
          </a:p>
        </p:txBody>
      </p:sp>
    </p:spTree>
    <p:extLst>
      <p:ext uri="{BB962C8B-B14F-4D97-AF65-F5344CB8AC3E}">
        <p14:creationId xmlns:p14="http://schemas.microsoft.com/office/powerpoint/2010/main" val="24431072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B5A9B-75E3-C7B2-F626-46293225BF85}"/>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010D41D6-4190-D854-FF93-D181E1C382A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B434858A-B5B5-8C2B-E0FC-07F4A40C3310}"/>
              </a:ext>
            </a:extLst>
          </p:cNvPr>
          <p:cNvSpPr>
            <a:spLocks noGrp="1"/>
          </p:cNvSpPr>
          <p:nvPr>
            <p:ph type="sldNum" idx="10"/>
          </p:nvPr>
        </p:nvSpPr>
        <p:spPr/>
        <p:txBody>
          <a:bodyPr/>
          <a:lstStyle>
            <a:lvl1pPr>
              <a:defRPr/>
            </a:lvl1pPr>
          </a:lstStyle>
          <a:p>
            <a:fld id="{810494EC-D139-4ACF-BE8C-03DB365818A1}" type="slidenum">
              <a:rPr lang="it-IT" altLang="it-IT"/>
              <a:pPr/>
              <a:t>‹N›</a:t>
            </a:fld>
            <a:endParaRPr lang="it-IT" altLang="it-IT"/>
          </a:p>
        </p:txBody>
      </p:sp>
    </p:spTree>
    <p:extLst>
      <p:ext uri="{BB962C8B-B14F-4D97-AF65-F5344CB8AC3E}">
        <p14:creationId xmlns:p14="http://schemas.microsoft.com/office/powerpoint/2010/main" val="380714669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656F3C7-5038-9C6D-1FD1-224CA1D8B97A}"/>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0FF6A6B-4BCD-BEAF-F9C5-DB21FF7C7AD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D133781E-AC75-FB67-53C3-B0E806F82051}"/>
              </a:ext>
            </a:extLst>
          </p:cNvPr>
          <p:cNvSpPr>
            <a:spLocks noGrp="1"/>
          </p:cNvSpPr>
          <p:nvPr>
            <p:ph type="sldNum" idx="10"/>
          </p:nvPr>
        </p:nvSpPr>
        <p:spPr/>
        <p:txBody>
          <a:bodyPr/>
          <a:lstStyle>
            <a:lvl1pPr>
              <a:defRPr/>
            </a:lvl1pPr>
          </a:lstStyle>
          <a:p>
            <a:fld id="{0FB9557A-2396-462B-A564-31D31B072B99}" type="slidenum">
              <a:rPr lang="it-IT" altLang="it-IT"/>
              <a:pPr/>
              <a:t>‹N›</a:t>
            </a:fld>
            <a:endParaRPr lang="it-IT" altLang="it-IT"/>
          </a:p>
        </p:txBody>
      </p:sp>
    </p:spTree>
    <p:extLst>
      <p:ext uri="{BB962C8B-B14F-4D97-AF65-F5344CB8AC3E}">
        <p14:creationId xmlns:p14="http://schemas.microsoft.com/office/powerpoint/2010/main" val="2073042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C43FC55-CD09-A887-9512-D32F1BB15B16}"/>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D256B90-937A-36DC-E180-CF7CB2696C42}"/>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A5F223A9-12AC-F4B9-2884-6027EA6177E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DA4EF5F8-6257-55B2-A1F0-FB9667CB2822}"/>
              </a:ext>
            </a:extLst>
          </p:cNvPr>
          <p:cNvSpPr>
            <a:spLocks noGrp="1"/>
          </p:cNvSpPr>
          <p:nvPr>
            <p:ph type="sldNum" idx="10"/>
          </p:nvPr>
        </p:nvSpPr>
        <p:spPr/>
        <p:txBody>
          <a:bodyPr/>
          <a:lstStyle>
            <a:lvl1pPr>
              <a:defRPr/>
            </a:lvl1pPr>
          </a:lstStyle>
          <a:p>
            <a:fld id="{42EDDDAC-EC47-4DD8-89AB-B28C8A62049E}" type="slidenum">
              <a:rPr lang="it-IT" altLang="it-IT"/>
              <a:pPr/>
              <a:t>‹N›</a:t>
            </a:fld>
            <a:endParaRPr lang="it-IT" altLang="it-IT"/>
          </a:p>
        </p:txBody>
      </p:sp>
    </p:spTree>
    <p:extLst>
      <p:ext uri="{BB962C8B-B14F-4D97-AF65-F5344CB8AC3E}">
        <p14:creationId xmlns:p14="http://schemas.microsoft.com/office/powerpoint/2010/main" val="49319998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66A0FE-FE28-E2E1-68DF-43F5A367258B}"/>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E6C7F5BD-7B00-3C2D-6CD6-75296B28BBED}"/>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4DCCFA14-17E6-A4DC-5ADA-E57B0AF9D852}"/>
              </a:ext>
            </a:extLst>
          </p:cNvPr>
          <p:cNvSpPr>
            <a:spLocks noGrp="1"/>
          </p:cNvSpPr>
          <p:nvPr>
            <p:ph type="sldNum" idx="10"/>
          </p:nvPr>
        </p:nvSpPr>
        <p:spPr/>
        <p:txBody>
          <a:bodyPr/>
          <a:lstStyle>
            <a:lvl1pPr>
              <a:defRPr/>
            </a:lvl1pPr>
          </a:lstStyle>
          <a:p>
            <a:fld id="{C4A89A96-BDCE-42DC-9854-279CB4F7E957}" type="slidenum">
              <a:rPr lang="it-IT" altLang="it-IT"/>
              <a:pPr/>
              <a:t>‹N›</a:t>
            </a:fld>
            <a:endParaRPr lang="it-IT" altLang="it-IT"/>
          </a:p>
        </p:txBody>
      </p:sp>
    </p:spTree>
    <p:extLst>
      <p:ext uri="{BB962C8B-B14F-4D97-AF65-F5344CB8AC3E}">
        <p14:creationId xmlns:p14="http://schemas.microsoft.com/office/powerpoint/2010/main" val="26642547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60B239-BC69-1FE8-30CC-CA69E7C7EBAE}"/>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10EBEBC-FB59-CEBE-B8A4-D9BBE19A9C19}"/>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554379F5-323C-E79F-0268-C7F16E029E51}"/>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FB2C6F99-76E2-9BDA-93A0-7A4AC87D7304}"/>
              </a:ext>
            </a:extLst>
          </p:cNvPr>
          <p:cNvSpPr>
            <a:spLocks noGrp="1"/>
          </p:cNvSpPr>
          <p:nvPr>
            <p:ph type="sldNum" idx="10"/>
          </p:nvPr>
        </p:nvSpPr>
        <p:spPr/>
        <p:txBody>
          <a:bodyPr/>
          <a:lstStyle>
            <a:lvl1pPr>
              <a:defRPr/>
            </a:lvl1pPr>
          </a:lstStyle>
          <a:p>
            <a:fld id="{4E336C0F-B0FD-49CB-94C3-7E67C1E47458}" type="slidenum">
              <a:rPr lang="it-IT" altLang="it-IT"/>
              <a:pPr/>
              <a:t>‹N›</a:t>
            </a:fld>
            <a:endParaRPr lang="it-IT" altLang="it-IT"/>
          </a:p>
        </p:txBody>
      </p:sp>
    </p:spTree>
    <p:extLst>
      <p:ext uri="{BB962C8B-B14F-4D97-AF65-F5344CB8AC3E}">
        <p14:creationId xmlns:p14="http://schemas.microsoft.com/office/powerpoint/2010/main" val="191422410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922237-334E-775D-6E42-D4EFC08A131A}"/>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75F0F18-58EE-EB13-6D11-F9817FF4487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3449E94D-E1AC-166D-4C46-AA4A232BB9CB}"/>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C74EB6E-C3D3-FCEB-D682-1A14C146443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F8928EC-5A4A-D03E-09A8-50F42067DD74}"/>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E1DAB939-5F01-1D77-6CC5-4FA01E394796}"/>
              </a:ext>
            </a:extLst>
          </p:cNvPr>
          <p:cNvSpPr>
            <a:spLocks noGrp="1"/>
          </p:cNvSpPr>
          <p:nvPr>
            <p:ph type="sldNum" idx="10"/>
          </p:nvPr>
        </p:nvSpPr>
        <p:spPr/>
        <p:txBody>
          <a:bodyPr/>
          <a:lstStyle>
            <a:lvl1pPr>
              <a:defRPr/>
            </a:lvl1pPr>
          </a:lstStyle>
          <a:p>
            <a:fld id="{DFCAA2C3-A09F-46AA-BA43-FD5576BCB544}" type="slidenum">
              <a:rPr lang="it-IT" altLang="it-IT"/>
              <a:pPr/>
              <a:t>‹N›</a:t>
            </a:fld>
            <a:endParaRPr lang="it-IT" altLang="it-IT"/>
          </a:p>
        </p:txBody>
      </p:sp>
    </p:spTree>
    <p:extLst>
      <p:ext uri="{BB962C8B-B14F-4D97-AF65-F5344CB8AC3E}">
        <p14:creationId xmlns:p14="http://schemas.microsoft.com/office/powerpoint/2010/main" val="263042476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169772-1CD6-EAC3-A833-DCAE0E086D7D}"/>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D70A2675-7C4E-A2DC-3723-6FC87589450D}"/>
              </a:ext>
            </a:extLst>
          </p:cNvPr>
          <p:cNvSpPr>
            <a:spLocks noGrp="1"/>
          </p:cNvSpPr>
          <p:nvPr>
            <p:ph type="sldNum" idx="10"/>
          </p:nvPr>
        </p:nvSpPr>
        <p:spPr/>
        <p:txBody>
          <a:bodyPr/>
          <a:lstStyle>
            <a:lvl1pPr>
              <a:defRPr/>
            </a:lvl1pPr>
          </a:lstStyle>
          <a:p>
            <a:fld id="{EF03B8FC-E568-4351-81E1-7B1540C4F532}" type="slidenum">
              <a:rPr lang="it-IT" altLang="it-IT"/>
              <a:pPr/>
              <a:t>‹N›</a:t>
            </a:fld>
            <a:endParaRPr lang="it-IT" altLang="it-IT"/>
          </a:p>
        </p:txBody>
      </p:sp>
    </p:spTree>
    <p:extLst>
      <p:ext uri="{BB962C8B-B14F-4D97-AF65-F5344CB8AC3E}">
        <p14:creationId xmlns:p14="http://schemas.microsoft.com/office/powerpoint/2010/main" val="50214952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4941B8D1-D175-BDBD-E751-5BF2A7E0677E}"/>
              </a:ext>
            </a:extLst>
          </p:cNvPr>
          <p:cNvSpPr>
            <a:spLocks noGrp="1"/>
          </p:cNvSpPr>
          <p:nvPr>
            <p:ph type="sldNum" idx="10"/>
          </p:nvPr>
        </p:nvSpPr>
        <p:spPr/>
        <p:txBody>
          <a:bodyPr/>
          <a:lstStyle>
            <a:lvl1pPr>
              <a:defRPr/>
            </a:lvl1pPr>
          </a:lstStyle>
          <a:p>
            <a:fld id="{F228CF9B-72D6-498C-9ACA-6E833B8ADC16}" type="slidenum">
              <a:rPr lang="it-IT" altLang="it-IT"/>
              <a:pPr/>
              <a:t>‹N›</a:t>
            </a:fld>
            <a:endParaRPr lang="it-IT" altLang="it-IT"/>
          </a:p>
        </p:txBody>
      </p:sp>
    </p:spTree>
    <p:extLst>
      <p:ext uri="{BB962C8B-B14F-4D97-AF65-F5344CB8AC3E}">
        <p14:creationId xmlns:p14="http://schemas.microsoft.com/office/powerpoint/2010/main" val="396753993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5CA74A9-F232-164A-2824-0B96B9CBB01A}"/>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CB13FED-6E9E-D6BC-649E-F7409DD2B2D1}"/>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EA0F047-3F15-AB1F-AD9C-84032095752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26DA8575-98F6-BBC1-C290-2DD0E543CC70}"/>
              </a:ext>
            </a:extLst>
          </p:cNvPr>
          <p:cNvSpPr>
            <a:spLocks noGrp="1"/>
          </p:cNvSpPr>
          <p:nvPr>
            <p:ph type="sldNum" idx="10"/>
          </p:nvPr>
        </p:nvSpPr>
        <p:spPr/>
        <p:txBody>
          <a:bodyPr/>
          <a:lstStyle>
            <a:lvl1pPr>
              <a:defRPr/>
            </a:lvl1pPr>
          </a:lstStyle>
          <a:p>
            <a:fld id="{F8EE0DBB-28C8-45AE-A511-0D8C9B938C72}" type="slidenum">
              <a:rPr lang="it-IT" altLang="it-IT"/>
              <a:pPr/>
              <a:t>‹N›</a:t>
            </a:fld>
            <a:endParaRPr lang="it-IT" altLang="it-IT"/>
          </a:p>
        </p:txBody>
      </p:sp>
    </p:spTree>
    <p:extLst>
      <p:ext uri="{BB962C8B-B14F-4D97-AF65-F5344CB8AC3E}">
        <p14:creationId xmlns:p14="http://schemas.microsoft.com/office/powerpoint/2010/main" val="418974168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61FED7-80D7-0908-1878-B34214B889E8}"/>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ACB9F99-1292-941E-81A5-1FECEC6C218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2BF14334-3552-0789-8B37-3FD2647402A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9AC62AF6-2612-4AA7-607F-C40B42F683A7}"/>
              </a:ext>
            </a:extLst>
          </p:cNvPr>
          <p:cNvSpPr>
            <a:spLocks noGrp="1"/>
          </p:cNvSpPr>
          <p:nvPr>
            <p:ph type="sldNum" idx="10"/>
          </p:nvPr>
        </p:nvSpPr>
        <p:spPr/>
        <p:txBody>
          <a:bodyPr/>
          <a:lstStyle>
            <a:lvl1pPr>
              <a:defRPr/>
            </a:lvl1pPr>
          </a:lstStyle>
          <a:p>
            <a:fld id="{2A61240B-BEBE-475D-8C72-C40F3D1733C0}" type="slidenum">
              <a:rPr lang="it-IT" altLang="it-IT"/>
              <a:pPr/>
              <a:t>‹N›</a:t>
            </a:fld>
            <a:endParaRPr lang="it-IT" altLang="it-IT"/>
          </a:p>
        </p:txBody>
      </p:sp>
    </p:spTree>
    <p:extLst>
      <p:ext uri="{BB962C8B-B14F-4D97-AF65-F5344CB8AC3E}">
        <p14:creationId xmlns:p14="http://schemas.microsoft.com/office/powerpoint/2010/main" val="57329799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C241B9F-183E-B3AD-711A-B2E9C5DEFD1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7176929-FC58-5C9D-D7D8-4FA22D7188B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5D42F7D8-C922-57B5-B02C-82E19D4CF126}"/>
              </a:ext>
            </a:extLst>
          </p:cNvPr>
          <p:cNvSpPr>
            <a:spLocks noGrp="1"/>
          </p:cNvSpPr>
          <p:nvPr>
            <p:ph type="sldNum" idx="10"/>
          </p:nvPr>
        </p:nvSpPr>
        <p:spPr/>
        <p:txBody>
          <a:bodyPr/>
          <a:lstStyle>
            <a:lvl1pPr>
              <a:defRPr/>
            </a:lvl1pPr>
          </a:lstStyle>
          <a:p>
            <a:fld id="{D85FA952-7F4A-4497-BEBC-84BB5AEB6D96}" type="slidenum">
              <a:rPr lang="it-IT" altLang="it-IT"/>
              <a:pPr/>
              <a:t>‹N›</a:t>
            </a:fld>
            <a:endParaRPr lang="it-IT" altLang="it-IT"/>
          </a:p>
        </p:txBody>
      </p:sp>
    </p:spTree>
    <p:extLst>
      <p:ext uri="{BB962C8B-B14F-4D97-AF65-F5344CB8AC3E}">
        <p14:creationId xmlns:p14="http://schemas.microsoft.com/office/powerpoint/2010/main" val="16124346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78FE7F5D-6D3D-2DF8-57F4-F97BDFCB1F49}"/>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017DAA4-1BF0-D520-7287-E17973BED898}"/>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D5D93CF4-BBA0-1C45-B7F9-1200CEB944DD}"/>
              </a:ext>
            </a:extLst>
          </p:cNvPr>
          <p:cNvSpPr>
            <a:spLocks noGrp="1"/>
          </p:cNvSpPr>
          <p:nvPr>
            <p:ph type="sldNum" idx="10"/>
          </p:nvPr>
        </p:nvSpPr>
        <p:spPr/>
        <p:txBody>
          <a:bodyPr/>
          <a:lstStyle>
            <a:lvl1pPr>
              <a:defRPr/>
            </a:lvl1pPr>
          </a:lstStyle>
          <a:p>
            <a:fld id="{59BC3823-76F7-4CD1-B8CF-C9B4B25E650A}" type="slidenum">
              <a:rPr lang="it-IT" altLang="it-IT"/>
              <a:pPr/>
              <a:t>‹N›</a:t>
            </a:fld>
            <a:endParaRPr lang="it-IT" altLang="it-IT"/>
          </a:p>
        </p:txBody>
      </p:sp>
    </p:spTree>
    <p:extLst>
      <p:ext uri="{BB962C8B-B14F-4D97-AF65-F5344CB8AC3E}">
        <p14:creationId xmlns:p14="http://schemas.microsoft.com/office/powerpoint/2010/main" val="166650368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923B50-265C-9B13-9CCC-9679C79DC9B3}"/>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82CDC85D-374D-A50E-30C1-A54550E7BF81}"/>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numero diapositiva 3">
            <a:extLst>
              <a:ext uri="{FF2B5EF4-FFF2-40B4-BE49-F238E27FC236}">
                <a16:creationId xmlns:a16="http://schemas.microsoft.com/office/drawing/2014/main" id="{7E73D443-443E-EDFE-C712-6DB1826E02EF}"/>
              </a:ext>
            </a:extLst>
          </p:cNvPr>
          <p:cNvSpPr>
            <a:spLocks noGrp="1"/>
          </p:cNvSpPr>
          <p:nvPr>
            <p:ph type="sldNum" idx="10"/>
          </p:nvPr>
        </p:nvSpPr>
        <p:spPr/>
        <p:txBody>
          <a:bodyPr/>
          <a:lstStyle>
            <a:lvl1pPr>
              <a:defRPr/>
            </a:lvl1pPr>
          </a:lstStyle>
          <a:p>
            <a:fld id="{0D9081ED-7AAF-4DF2-AC8A-786395275138}" type="slidenum">
              <a:rPr lang="it-IT" altLang="it-IT"/>
              <a:pPr/>
              <a:t>‹N›</a:t>
            </a:fld>
            <a:endParaRPr lang="it-IT" altLang="it-IT"/>
          </a:p>
        </p:txBody>
      </p:sp>
    </p:spTree>
    <p:extLst>
      <p:ext uri="{BB962C8B-B14F-4D97-AF65-F5344CB8AC3E}">
        <p14:creationId xmlns:p14="http://schemas.microsoft.com/office/powerpoint/2010/main" val="809511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28CCAD-65B1-A3EF-AF4D-DC7C73C578F9}"/>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666B4D04-F64A-92B9-4636-772F500A495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B192B977-86C8-FF99-ECF4-C8B503B7870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FB79B7F9-67A1-0079-CB9E-795D06B7B4CB}"/>
              </a:ext>
            </a:extLst>
          </p:cNvPr>
          <p:cNvSpPr>
            <a:spLocks noGrp="1"/>
          </p:cNvSpPr>
          <p:nvPr>
            <p:ph type="sldNum" idx="10"/>
          </p:nvPr>
        </p:nvSpPr>
        <p:spPr/>
        <p:txBody>
          <a:bodyPr/>
          <a:lstStyle>
            <a:lvl1pPr>
              <a:defRPr/>
            </a:lvl1pPr>
          </a:lstStyle>
          <a:p>
            <a:fld id="{85CFA3EF-8E30-4857-8AE5-23C2E2CA62CC}" type="slidenum">
              <a:rPr lang="it-IT" altLang="it-IT"/>
              <a:pPr/>
              <a:t>‹N›</a:t>
            </a:fld>
            <a:endParaRPr lang="it-IT" altLang="it-IT"/>
          </a:p>
        </p:txBody>
      </p:sp>
    </p:spTree>
    <p:extLst>
      <p:ext uri="{BB962C8B-B14F-4D97-AF65-F5344CB8AC3E}">
        <p14:creationId xmlns:p14="http://schemas.microsoft.com/office/powerpoint/2010/main" val="131231217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21E025-145F-8754-C89D-CC2AE51D8C1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98E3781-CA2B-6644-E7F2-938094890B77}"/>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326DA81E-34B1-AD63-BC11-0D20934D24F4}"/>
              </a:ext>
            </a:extLst>
          </p:cNvPr>
          <p:cNvSpPr>
            <a:spLocks noGrp="1"/>
          </p:cNvSpPr>
          <p:nvPr>
            <p:ph type="sldNum" idx="10"/>
          </p:nvPr>
        </p:nvSpPr>
        <p:spPr/>
        <p:txBody>
          <a:bodyPr/>
          <a:lstStyle>
            <a:lvl1pPr>
              <a:defRPr/>
            </a:lvl1pPr>
          </a:lstStyle>
          <a:p>
            <a:fld id="{D1E41494-A6CE-4BF4-84E5-7B9AB18383F7}" type="slidenum">
              <a:rPr lang="it-IT" altLang="it-IT"/>
              <a:pPr/>
              <a:t>‹N›</a:t>
            </a:fld>
            <a:endParaRPr lang="it-IT" altLang="it-IT"/>
          </a:p>
        </p:txBody>
      </p:sp>
    </p:spTree>
    <p:extLst>
      <p:ext uri="{BB962C8B-B14F-4D97-AF65-F5344CB8AC3E}">
        <p14:creationId xmlns:p14="http://schemas.microsoft.com/office/powerpoint/2010/main" val="265124258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1DAA66-E3B7-163E-472F-48B399167D4A}"/>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BFA798EA-1182-DDC9-69FC-74B248A6548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numero diapositiva 3">
            <a:extLst>
              <a:ext uri="{FF2B5EF4-FFF2-40B4-BE49-F238E27FC236}">
                <a16:creationId xmlns:a16="http://schemas.microsoft.com/office/drawing/2014/main" id="{D6F9E1ED-26AA-FF31-E5B1-302975950909}"/>
              </a:ext>
            </a:extLst>
          </p:cNvPr>
          <p:cNvSpPr>
            <a:spLocks noGrp="1"/>
          </p:cNvSpPr>
          <p:nvPr>
            <p:ph type="sldNum" idx="10"/>
          </p:nvPr>
        </p:nvSpPr>
        <p:spPr/>
        <p:txBody>
          <a:bodyPr/>
          <a:lstStyle>
            <a:lvl1pPr>
              <a:defRPr/>
            </a:lvl1pPr>
          </a:lstStyle>
          <a:p>
            <a:fld id="{5B4C2665-473D-4C94-887A-7DC7F3F092BE}" type="slidenum">
              <a:rPr lang="it-IT" altLang="it-IT"/>
              <a:pPr/>
              <a:t>‹N›</a:t>
            </a:fld>
            <a:endParaRPr lang="it-IT" altLang="it-IT"/>
          </a:p>
        </p:txBody>
      </p:sp>
    </p:spTree>
    <p:extLst>
      <p:ext uri="{BB962C8B-B14F-4D97-AF65-F5344CB8AC3E}">
        <p14:creationId xmlns:p14="http://schemas.microsoft.com/office/powerpoint/2010/main" val="7793397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599A94-50F5-46E1-B087-E13D067F862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1C4BAD4-AE27-3E00-D8CA-34498918712A}"/>
              </a:ext>
            </a:extLst>
          </p:cNvPr>
          <p:cNvSpPr>
            <a:spLocks noGrp="1"/>
          </p:cNvSpPr>
          <p:nvPr>
            <p:ph sz="half" idx="1"/>
          </p:nvPr>
        </p:nvSpPr>
        <p:spPr>
          <a:xfrm>
            <a:off x="685800" y="1981200"/>
            <a:ext cx="3808413"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D4987516-38DC-EDF4-9345-61844EE17459}"/>
              </a:ext>
            </a:extLst>
          </p:cNvPr>
          <p:cNvSpPr>
            <a:spLocks noGrp="1"/>
          </p:cNvSpPr>
          <p:nvPr>
            <p:ph sz="half" idx="2"/>
          </p:nvPr>
        </p:nvSpPr>
        <p:spPr>
          <a:xfrm>
            <a:off x="4646613" y="1981200"/>
            <a:ext cx="3810000" cy="411321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4">
            <a:extLst>
              <a:ext uri="{FF2B5EF4-FFF2-40B4-BE49-F238E27FC236}">
                <a16:creationId xmlns:a16="http://schemas.microsoft.com/office/drawing/2014/main" id="{FCDF1CC7-A427-D540-1EF9-F6121C1C8528}"/>
              </a:ext>
            </a:extLst>
          </p:cNvPr>
          <p:cNvSpPr>
            <a:spLocks noGrp="1"/>
          </p:cNvSpPr>
          <p:nvPr>
            <p:ph type="sldNum" idx="10"/>
          </p:nvPr>
        </p:nvSpPr>
        <p:spPr/>
        <p:txBody>
          <a:bodyPr/>
          <a:lstStyle>
            <a:lvl1pPr>
              <a:defRPr/>
            </a:lvl1pPr>
          </a:lstStyle>
          <a:p>
            <a:fld id="{DD21ED20-14A6-419A-A8B5-269AB57C650B}" type="slidenum">
              <a:rPr lang="it-IT" altLang="it-IT"/>
              <a:pPr/>
              <a:t>‹N›</a:t>
            </a:fld>
            <a:endParaRPr lang="it-IT" altLang="it-IT"/>
          </a:p>
        </p:txBody>
      </p:sp>
    </p:spTree>
    <p:extLst>
      <p:ext uri="{BB962C8B-B14F-4D97-AF65-F5344CB8AC3E}">
        <p14:creationId xmlns:p14="http://schemas.microsoft.com/office/powerpoint/2010/main" val="351738692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E41247C-8560-71A6-A6DE-917374BDFEFF}"/>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C4B4053-96B0-3FFE-9CBB-C685BC6C2C71}"/>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88B14F21-8E1B-3983-1C65-1881CF75AE7C}"/>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9C2EDA00-008F-D4E6-9D6F-DF3FBAC1B24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A0BF1C8B-9C22-0547-05B1-11EA70AC616A}"/>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6">
            <a:extLst>
              <a:ext uri="{FF2B5EF4-FFF2-40B4-BE49-F238E27FC236}">
                <a16:creationId xmlns:a16="http://schemas.microsoft.com/office/drawing/2014/main" id="{CC09A59B-E395-2821-A247-6554F6C84B57}"/>
              </a:ext>
            </a:extLst>
          </p:cNvPr>
          <p:cNvSpPr>
            <a:spLocks noGrp="1"/>
          </p:cNvSpPr>
          <p:nvPr>
            <p:ph type="sldNum" idx="10"/>
          </p:nvPr>
        </p:nvSpPr>
        <p:spPr/>
        <p:txBody>
          <a:bodyPr/>
          <a:lstStyle>
            <a:lvl1pPr>
              <a:defRPr/>
            </a:lvl1pPr>
          </a:lstStyle>
          <a:p>
            <a:fld id="{5663D67E-E16E-4E8E-9112-A6596BF27BA2}" type="slidenum">
              <a:rPr lang="it-IT" altLang="it-IT"/>
              <a:pPr/>
              <a:t>‹N›</a:t>
            </a:fld>
            <a:endParaRPr lang="it-IT" altLang="it-IT"/>
          </a:p>
        </p:txBody>
      </p:sp>
    </p:spTree>
    <p:extLst>
      <p:ext uri="{BB962C8B-B14F-4D97-AF65-F5344CB8AC3E}">
        <p14:creationId xmlns:p14="http://schemas.microsoft.com/office/powerpoint/2010/main" val="60227214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BB04F25-6F27-AC4C-40AC-B7F0310FEBD3}"/>
              </a:ext>
            </a:extLst>
          </p:cNvPr>
          <p:cNvSpPr>
            <a:spLocks noGrp="1"/>
          </p:cNvSpPr>
          <p:nvPr>
            <p:ph type="title"/>
          </p:nvPr>
        </p:nvSpPr>
        <p:spPr/>
        <p:txBody>
          <a:bodyPr/>
          <a:lstStyle/>
          <a:p>
            <a:r>
              <a:rPr lang="it-IT"/>
              <a:t>Fare clic per modificare lo stile del titolo dello schema</a:t>
            </a:r>
          </a:p>
        </p:txBody>
      </p:sp>
      <p:sp>
        <p:nvSpPr>
          <p:cNvPr id="3" name="Segnaposto numero diapositiva 2">
            <a:extLst>
              <a:ext uri="{FF2B5EF4-FFF2-40B4-BE49-F238E27FC236}">
                <a16:creationId xmlns:a16="http://schemas.microsoft.com/office/drawing/2014/main" id="{1925824C-010C-F37E-2E68-C7D6F3E54D74}"/>
              </a:ext>
            </a:extLst>
          </p:cNvPr>
          <p:cNvSpPr>
            <a:spLocks noGrp="1"/>
          </p:cNvSpPr>
          <p:nvPr>
            <p:ph type="sldNum" idx="10"/>
          </p:nvPr>
        </p:nvSpPr>
        <p:spPr/>
        <p:txBody>
          <a:bodyPr/>
          <a:lstStyle>
            <a:lvl1pPr>
              <a:defRPr/>
            </a:lvl1pPr>
          </a:lstStyle>
          <a:p>
            <a:fld id="{FF123FCB-CB89-4438-BF00-8AAF395115AD}" type="slidenum">
              <a:rPr lang="it-IT" altLang="it-IT"/>
              <a:pPr/>
              <a:t>‹N›</a:t>
            </a:fld>
            <a:endParaRPr lang="it-IT" altLang="it-IT"/>
          </a:p>
        </p:txBody>
      </p:sp>
    </p:spTree>
    <p:extLst>
      <p:ext uri="{BB962C8B-B14F-4D97-AF65-F5344CB8AC3E}">
        <p14:creationId xmlns:p14="http://schemas.microsoft.com/office/powerpoint/2010/main" val="150878024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30DA63EF-D12E-F31D-909D-5A54160ACFA6}"/>
              </a:ext>
            </a:extLst>
          </p:cNvPr>
          <p:cNvSpPr>
            <a:spLocks noGrp="1"/>
          </p:cNvSpPr>
          <p:nvPr>
            <p:ph type="sldNum" idx="10"/>
          </p:nvPr>
        </p:nvSpPr>
        <p:spPr/>
        <p:txBody>
          <a:bodyPr/>
          <a:lstStyle>
            <a:lvl1pPr>
              <a:defRPr/>
            </a:lvl1pPr>
          </a:lstStyle>
          <a:p>
            <a:fld id="{D669A6A3-9706-4D71-8596-C89A94018787}" type="slidenum">
              <a:rPr lang="it-IT" altLang="it-IT"/>
              <a:pPr/>
              <a:t>‹N›</a:t>
            </a:fld>
            <a:endParaRPr lang="it-IT" altLang="it-IT"/>
          </a:p>
        </p:txBody>
      </p:sp>
    </p:spTree>
    <p:extLst>
      <p:ext uri="{BB962C8B-B14F-4D97-AF65-F5344CB8AC3E}">
        <p14:creationId xmlns:p14="http://schemas.microsoft.com/office/powerpoint/2010/main" val="2374531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34BD84-EF17-03B1-1837-16A7598BAA9F}"/>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44F37A1-4F69-4F3F-E5EB-07BF0621F2AD}"/>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1E9461C5-3C83-3B2F-D68B-36BE4914581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BB6904B7-9239-348F-2FD4-51D3EEC567B0}"/>
              </a:ext>
            </a:extLst>
          </p:cNvPr>
          <p:cNvSpPr>
            <a:spLocks noGrp="1"/>
          </p:cNvSpPr>
          <p:nvPr>
            <p:ph type="sldNum" idx="10"/>
          </p:nvPr>
        </p:nvSpPr>
        <p:spPr/>
        <p:txBody>
          <a:bodyPr/>
          <a:lstStyle>
            <a:lvl1pPr>
              <a:defRPr/>
            </a:lvl1pPr>
          </a:lstStyle>
          <a:p>
            <a:fld id="{D88ACEDF-BC3E-45A2-BB73-F6AC24CCCFBE}" type="slidenum">
              <a:rPr lang="it-IT" altLang="it-IT"/>
              <a:pPr/>
              <a:t>‹N›</a:t>
            </a:fld>
            <a:endParaRPr lang="it-IT" altLang="it-IT"/>
          </a:p>
        </p:txBody>
      </p:sp>
    </p:spTree>
    <p:extLst>
      <p:ext uri="{BB962C8B-B14F-4D97-AF65-F5344CB8AC3E}">
        <p14:creationId xmlns:p14="http://schemas.microsoft.com/office/powerpoint/2010/main" val="37684563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D046CC7-449A-D08D-5256-5F795AC3C095}"/>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7F45C155-42C2-AC90-7D80-B55270798CEE}"/>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D00D7C90-39E9-1ECB-782E-336DEB5B625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numero diapositiva 4">
            <a:extLst>
              <a:ext uri="{FF2B5EF4-FFF2-40B4-BE49-F238E27FC236}">
                <a16:creationId xmlns:a16="http://schemas.microsoft.com/office/drawing/2014/main" id="{10E1D65D-276F-E733-1009-ECB100422BB9}"/>
              </a:ext>
            </a:extLst>
          </p:cNvPr>
          <p:cNvSpPr>
            <a:spLocks noGrp="1"/>
          </p:cNvSpPr>
          <p:nvPr>
            <p:ph type="sldNum" idx="10"/>
          </p:nvPr>
        </p:nvSpPr>
        <p:spPr/>
        <p:txBody>
          <a:bodyPr/>
          <a:lstStyle>
            <a:lvl1pPr>
              <a:defRPr/>
            </a:lvl1pPr>
          </a:lstStyle>
          <a:p>
            <a:fld id="{E9762AB3-E93F-4244-8273-E2D7B2ADBD86}" type="slidenum">
              <a:rPr lang="it-IT" altLang="it-IT"/>
              <a:pPr/>
              <a:t>‹N›</a:t>
            </a:fld>
            <a:endParaRPr lang="it-IT" altLang="it-IT"/>
          </a:p>
        </p:txBody>
      </p:sp>
    </p:spTree>
    <p:extLst>
      <p:ext uri="{BB962C8B-B14F-4D97-AF65-F5344CB8AC3E}">
        <p14:creationId xmlns:p14="http://schemas.microsoft.com/office/powerpoint/2010/main" val="261806683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5AFD6C-3888-983F-5140-1A2A354D9D2F}"/>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6801BAE-A1A6-A596-6311-23B6C7F4B10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4D802269-E592-69B8-BCE1-4186DB72E0FC}"/>
              </a:ext>
            </a:extLst>
          </p:cNvPr>
          <p:cNvSpPr>
            <a:spLocks noGrp="1"/>
          </p:cNvSpPr>
          <p:nvPr>
            <p:ph type="sldNum" idx="10"/>
          </p:nvPr>
        </p:nvSpPr>
        <p:spPr/>
        <p:txBody>
          <a:bodyPr/>
          <a:lstStyle>
            <a:lvl1pPr>
              <a:defRPr/>
            </a:lvl1pPr>
          </a:lstStyle>
          <a:p>
            <a:fld id="{38340DC7-6612-45D4-BF19-AB9A290D79E1}" type="slidenum">
              <a:rPr lang="it-IT" altLang="it-IT"/>
              <a:pPr/>
              <a:t>‹N›</a:t>
            </a:fld>
            <a:endParaRPr lang="it-IT" altLang="it-IT"/>
          </a:p>
        </p:txBody>
      </p:sp>
    </p:spTree>
    <p:extLst>
      <p:ext uri="{BB962C8B-B14F-4D97-AF65-F5344CB8AC3E}">
        <p14:creationId xmlns:p14="http://schemas.microsoft.com/office/powerpoint/2010/main" val="74387032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7C0F13F1-C267-D8EF-55FB-1D7F12196118}"/>
              </a:ext>
            </a:extLst>
          </p:cNvPr>
          <p:cNvSpPr>
            <a:spLocks noGrp="1"/>
          </p:cNvSpPr>
          <p:nvPr>
            <p:ph type="title" orient="vert"/>
          </p:nvPr>
        </p:nvSpPr>
        <p:spPr>
          <a:xfrm>
            <a:off x="6515100" y="609600"/>
            <a:ext cx="1941513" cy="5484813"/>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A7FC232-50FF-5850-3E35-2BAC337E7A98}"/>
              </a:ext>
            </a:extLst>
          </p:cNvPr>
          <p:cNvSpPr>
            <a:spLocks noGrp="1"/>
          </p:cNvSpPr>
          <p:nvPr>
            <p:ph type="body" orient="vert" idx="1"/>
          </p:nvPr>
        </p:nvSpPr>
        <p:spPr>
          <a:xfrm>
            <a:off x="685800" y="609600"/>
            <a:ext cx="5676900" cy="548481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3">
            <a:extLst>
              <a:ext uri="{FF2B5EF4-FFF2-40B4-BE49-F238E27FC236}">
                <a16:creationId xmlns:a16="http://schemas.microsoft.com/office/drawing/2014/main" id="{42181EDE-FA6A-F9E3-3DCD-EFB5F086703A}"/>
              </a:ext>
            </a:extLst>
          </p:cNvPr>
          <p:cNvSpPr>
            <a:spLocks noGrp="1"/>
          </p:cNvSpPr>
          <p:nvPr>
            <p:ph type="sldNum" idx="10"/>
          </p:nvPr>
        </p:nvSpPr>
        <p:spPr/>
        <p:txBody>
          <a:bodyPr/>
          <a:lstStyle>
            <a:lvl1pPr>
              <a:defRPr/>
            </a:lvl1pPr>
          </a:lstStyle>
          <a:p>
            <a:fld id="{C3AB3C44-449E-464C-909E-1C1C79355056}" type="slidenum">
              <a:rPr lang="it-IT" altLang="it-IT"/>
              <a:pPr/>
              <a:t>‹N›</a:t>
            </a:fld>
            <a:endParaRPr lang="it-IT" altLang="it-IT"/>
          </a:p>
        </p:txBody>
      </p:sp>
    </p:spTree>
    <p:extLst>
      <p:ext uri="{BB962C8B-B14F-4D97-AF65-F5344CB8AC3E}">
        <p14:creationId xmlns:p14="http://schemas.microsoft.com/office/powerpoint/2010/main" val="1650494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F0BDA65E-B815-5690-BFF9-37F055718235}"/>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1026" name="Rectangle 2">
            <a:extLst>
              <a:ext uri="{FF2B5EF4-FFF2-40B4-BE49-F238E27FC236}">
                <a16:creationId xmlns:a16="http://schemas.microsoft.com/office/drawing/2014/main" id="{35087121-871A-475C-DC0F-34CB14A33109}"/>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1027" name="Text Box 3">
            <a:extLst>
              <a:ext uri="{FF2B5EF4-FFF2-40B4-BE49-F238E27FC236}">
                <a16:creationId xmlns:a16="http://schemas.microsoft.com/office/drawing/2014/main" id="{01FF13CE-AAC5-CF14-03D8-16261506ABFC}"/>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028" name="Text Box 4">
            <a:extLst>
              <a:ext uri="{FF2B5EF4-FFF2-40B4-BE49-F238E27FC236}">
                <a16:creationId xmlns:a16="http://schemas.microsoft.com/office/drawing/2014/main" id="{4DF04B0B-3A17-FCD6-3D36-E04895098A1F}"/>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029" name="Rectangle 5">
            <a:extLst>
              <a:ext uri="{FF2B5EF4-FFF2-40B4-BE49-F238E27FC236}">
                <a16:creationId xmlns:a16="http://schemas.microsoft.com/office/drawing/2014/main" id="{EC71290C-1482-496D-F1D4-73F7FED4868F}"/>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580000"/>
                </a:solidFill>
                <a:cs typeface="Lucida Sans Unicode" panose="020B0602030504020204" pitchFamily="34" charset="0"/>
              </a:defRPr>
            </a:lvl1pPr>
          </a:lstStyle>
          <a:p>
            <a:fld id="{C4EC1C28-549C-4237-BBDC-1E1B656649C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41" name="Rectangle 1">
            <a:extLst>
              <a:ext uri="{FF2B5EF4-FFF2-40B4-BE49-F238E27FC236}">
                <a16:creationId xmlns:a16="http://schemas.microsoft.com/office/drawing/2014/main" id="{4769BE33-025A-7F3B-8182-D99721E7F1EC}"/>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10242" name="Rectangle 2">
            <a:extLst>
              <a:ext uri="{FF2B5EF4-FFF2-40B4-BE49-F238E27FC236}">
                <a16:creationId xmlns:a16="http://schemas.microsoft.com/office/drawing/2014/main" id="{345822EF-F89E-5172-CADA-2E5AC8D37394}"/>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10243" name="Text Box 3">
            <a:extLst>
              <a:ext uri="{FF2B5EF4-FFF2-40B4-BE49-F238E27FC236}">
                <a16:creationId xmlns:a16="http://schemas.microsoft.com/office/drawing/2014/main" id="{D523569B-1E1B-681F-A7D9-BA6CC24E0B49}"/>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0244" name="Text Box 4">
            <a:extLst>
              <a:ext uri="{FF2B5EF4-FFF2-40B4-BE49-F238E27FC236}">
                <a16:creationId xmlns:a16="http://schemas.microsoft.com/office/drawing/2014/main" id="{5B18480C-200B-A853-6D23-C74D0923968E}"/>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0245" name="Rectangle 5">
            <a:extLst>
              <a:ext uri="{FF2B5EF4-FFF2-40B4-BE49-F238E27FC236}">
                <a16:creationId xmlns:a16="http://schemas.microsoft.com/office/drawing/2014/main" id="{C774DA06-BA51-B571-E3DE-632B047CFDA2}"/>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400">
                <a:solidFill>
                  <a:srgbClr val="000000"/>
                </a:solidFill>
                <a:latin typeface="+mn-lt"/>
                <a:cs typeface="Lucida Sans Unicode" panose="020B0602030504020204" pitchFamily="34" charset="0"/>
              </a:defRPr>
            </a:lvl1pPr>
          </a:lstStyle>
          <a:p>
            <a:fld id="{70D48CA4-5600-4C2F-B1CE-5A816B26FC87}"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1265" name="Rectangle 1">
            <a:extLst>
              <a:ext uri="{FF2B5EF4-FFF2-40B4-BE49-F238E27FC236}">
                <a16:creationId xmlns:a16="http://schemas.microsoft.com/office/drawing/2014/main" id="{D25BE9FB-F4C7-D2CE-E08A-0205E35E82B5}"/>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11266" name="Rectangle 2">
            <a:extLst>
              <a:ext uri="{FF2B5EF4-FFF2-40B4-BE49-F238E27FC236}">
                <a16:creationId xmlns:a16="http://schemas.microsoft.com/office/drawing/2014/main" id="{F8AE518B-8E3C-8FD3-4239-6D21BF474983}"/>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11267" name="Text Box 3">
            <a:extLst>
              <a:ext uri="{FF2B5EF4-FFF2-40B4-BE49-F238E27FC236}">
                <a16:creationId xmlns:a16="http://schemas.microsoft.com/office/drawing/2014/main" id="{B3D0D89E-0CEB-3534-BAB2-AD1FE1A80C68}"/>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1268" name="Text Box 4">
            <a:extLst>
              <a:ext uri="{FF2B5EF4-FFF2-40B4-BE49-F238E27FC236}">
                <a16:creationId xmlns:a16="http://schemas.microsoft.com/office/drawing/2014/main" id="{B7BC33C5-3DA0-0ACF-14E4-5822F34898B6}"/>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1269" name="Rectangle 5">
            <a:extLst>
              <a:ext uri="{FF2B5EF4-FFF2-40B4-BE49-F238E27FC236}">
                <a16:creationId xmlns:a16="http://schemas.microsoft.com/office/drawing/2014/main" id="{F01A6A40-B49B-B202-D206-BAE89C2F82ED}"/>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400">
                <a:solidFill>
                  <a:srgbClr val="000000"/>
                </a:solidFill>
                <a:latin typeface="+mn-lt"/>
                <a:cs typeface="Lucida Sans Unicode" panose="020B0602030504020204" pitchFamily="34" charset="0"/>
              </a:defRPr>
            </a:lvl1pPr>
          </a:lstStyle>
          <a:p>
            <a:fld id="{8FDB3051-817C-4067-916A-3E7C66150F7B}"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2289" name="Rectangle 1">
            <a:extLst>
              <a:ext uri="{FF2B5EF4-FFF2-40B4-BE49-F238E27FC236}">
                <a16:creationId xmlns:a16="http://schemas.microsoft.com/office/drawing/2014/main" id="{D98B9298-E1F5-3087-162B-4A484D3F401A}"/>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12290" name="Rectangle 2">
            <a:extLst>
              <a:ext uri="{FF2B5EF4-FFF2-40B4-BE49-F238E27FC236}">
                <a16:creationId xmlns:a16="http://schemas.microsoft.com/office/drawing/2014/main" id="{B7525A65-0527-BFDE-DFD7-4087DC2345E1}"/>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12291" name="Text Box 3">
            <a:extLst>
              <a:ext uri="{FF2B5EF4-FFF2-40B4-BE49-F238E27FC236}">
                <a16:creationId xmlns:a16="http://schemas.microsoft.com/office/drawing/2014/main" id="{00AC97B5-889B-8DBD-FDFC-F273052E47C6}"/>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2292" name="Text Box 4">
            <a:extLst>
              <a:ext uri="{FF2B5EF4-FFF2-40B4-BE49-F238E27FC236}">
                <a16:creationId xmlns:a16="http://schemas.microsoft.com/office/drawing/2014/main" id="{9B4DF26F-E889-EC0C-4782-4DA847CE6B70}"/>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12293" name="Rectangle 5">
            <a:extLst>
              <a:ext uri="{FF2B5EF4-FFF2-40B4-BE49-F238E27FC236}">
                <a16:creationId xmlns:a16="http://schemas.microsoft.com/office/drawing/2014/main" id="{02B39158-7A65-DA9C-0137-0A2086B47FE9}"/>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400">
                <a:solidFill>
                  <a:srgbClr val="000000"/>
                </a:solidFill>
                <a:latin typeface="+mn-lt"/>
                <a:cs typeface="Lucida Sans Unicode" panose="020B0602030504020204" pitchFamily="34" charset="0"/>
              </a:defRPr>
            </a:lvl1pPr>
          </a:lstStyle>
          <a:p>
            <a:fld id="{175F8D12-8F52-402F-A047-6E269B564EFB}"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049" name="Rectangle 1">
            <a:extLst>
              <a:ext uri="{FF2B5EF4-FFF2-40B4-BE49-F238E27FC236}">
                <a16:creationId xmlns:a16="http://schemas.microsoft.com/office/drawing/2014/main" id="{54B9A364-49C8-2B1D-1010-A497CE007785}"/>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2050" name="Rectangle 2">
            <a:extLst>
              <a:ext uri="{FF2B5EF4-FFF2-40B4-BE49-F238E27FC236}">
                <a16:creationId xmlns:a16="http://schemas.microsoft.com/office/drawing/2014/main" id="{83533E74-E318-0626-C812-9226BF8C7197}"/>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2051" name="Text Box 3">
            <a:extLst>
              <a:ext uri="{FF2B5EF4-FFF2-40B4-BE49-F238E27FC236}">
                <a16:creationId xmlns:a16="http://schemas.microsoft.com/office/drawing/2014/main" id="{1D60D0F6-450B-FC03-F91F-E5CDDB48F1A4}"/>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052" name="Text Box 4">
            <a:extLst>
              <a:ext uri="{FF2B5EF4-FFF2-40B4-BE49-F238E27FC236}">
                <a16:creationId xmlns:a16="http://schemas.microsoft.com/office/drawing/2014/main" id="{DDDD81B7-3D9E-EF4F-5EA9-8AD08126C7D6}"/>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053" name="Rectangle 5">
            <a:extLst>
              <a:ext uri="{FF2B5EF4-FFF2-40B4-BE49-F238E27FC236}">
                <a16:creationId xmlns:a16="http://schemas.microsoft.com/office/drawing/2014/main" id="{5135AC70-4BEF-B43B-DB79-2B0FAF04C8C0}"/>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400">
                <a:solidFill>
                  <a:srgbClr val="000000"/>
                </a:solidFill>
                <a:latin typeface="+mn-lt"/>
                <a:cs typeface="Lucida Sans Unicode" panose="020B0602030504020204" pitchFamily="34" charset="0"/>
              </a:defRPr>
            </a:lvl1pPr>
          </a:lstStyle>
          <a:p>
            <a:fld id="{A73D9B27-CADF-45D3-AD70-7B04CB99E593}"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073" name="Rectangle 1">
            <a:extLst>
              <a:ext uri="{FF2B5EF4-FFF2-40B4-BE49-F238E27FC236}">
                <a16:creationId xmlns:a16="http://schemas.microsoft.com/office/drawing/2014/main" id="{D55ADEB3-FADC-9377-AE08-142C0F9DB9B3}"/>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3074" name="Rectangle 2">
            <a:extLst>
              <a:ext uri="{FF2B5EF4-FFF2-40B4-BE49-F238E27FC236}">
                <a16:creationId xmlns:a16="http://schemas.microsoft.com/office/drawing/2014/main" id="{C8AA8093-A2FF-6EB4-0DE7-C53E23CA35FB}"/>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3075" name="Text Box 3">
            <a:extLst>
              <a:ext uri="{FF2B5EF4-FFF2-40B4-BE49-F238E27FC236}">
                <a16:creationId xmlns:a16="http://schemas.microsoft.com/office/drawing/2014/main" id="{9A71AFA7-A9FB-10FA-BB3E-6C0B27A167CA}"/>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3076" name="Text Box 4">
            <a:extLst>
              <a:ext uri="{FF2B5EF4-FFF2-40B4-BE49-F238E27FC236}">
                <a16:creationId xmlns:a16="http://schemas.microsoft.com/office/drawing/2014/main" id="{35A3B6B3-BF7D-7FE8-85FE-21C54C751F16}"/>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3077" name="Rectangle 5">
            <a:extLst>
              <a:ext uri="{FF2B5EF4-FFF2-40B4-BE49-F238E27FC236}">
                <a16:creationId xmlns:a16="http://schemas.microsoft.com/office/drawing/2014/main" id="{0F293857-7C77-FCA3-E489-D86727BCDD7E}"/>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400">
                <a:solidFill>
                  <a:srgbClr val="000000"/>
                </a:solidFill>
                <a:latin typeface="+mn-lt"/>
                <a:cs typeface="Lucida Sans Unicode" panose="020B0602030504020204" pitchFamily="34" charset="0"/>
              </a:defRPr>
            </a:lvl1pPr>
          </a:lstStyle>
          <a:p>
            <a:fld id="{A88507A5-935D-4CCE-BD12-3A755051EAC3}"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4097" name="Rectangle 1">
            <a:extLst>
              <a:ext uri="{FF2B5EF4-FFF2-40B4-BE49-F238E27FC236}">
                <a16:creationId xmlns:a16="http://schemas.microsoft.com/office/drawing/2014/main" id="{E05B17E8-1387-6F8B-5826-0F7AEE014C52}"/>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4098" name="Rectangle 2">
            <a:extLst>
              <a:ext uri="{FF2B5EF4-FFF2-40B4-BE49-F238E27FC236}">
                <a16:creationId xmlns:a16="http://schemas.microsoft.com/office/drawing/2014/main" id="{0145236B-D1E0-A7C3-6231-E354CD44C2FE}"/>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4099" name="Text Box 3">
            <a:extLst>
              <a:ext uri="{FF2B5EF4-FFF2-40B4-BE49-F238E27FC236}">
                <a16:creationId xmlns:a16="http://schemas.microsoft.com/office/drawing/2014/main" id="{29177395-14CE-6428-2DD2-CEA59C8D3FB8}"/>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4100" name="Text Box 4">
            <a:extLst>
              <a:ext uri="{FF2B5EF4-FFF2-40B4-BE49-F238E27FC236}">
                <a16:creationId xmlns:a16="http://schemas.microsoft.com/office/drawing/2014/main" id="{E0001FD2-8CD8-9A43-3197-1163FD1098F9}"/>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4101" name="Rectangle 5">
            <a:extLst>
              <a:ext uri="{FF2B5EF4-FFF2-40B4-BE49-F238E27FC236}">
                <a16:creationId xmlns:a16="http://schemas.microsoft.com/office/drawing/2014/main" id="{737E7C1A-AD92-7558-9A81-CA42D60BB9C5}"/>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400">
                <a:solidFill>
                  <a:srgbClr val="000000"/>
                </a:solidFill>
                <a:latin typeface="+mn-lt"/>
                <a:cs typeface="Lucida Sans Unicode" panose="020B0602030504020204" pitchFamily="34" charset="0"/>
              </a:defRPr>
            </a:lvl1pPr>
          </a:lstStyle>
          <a:p>
            <a:fld id="{F0A9BF0C-F846-4C6B-9F1E-9172A13B887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5121" name="Rectangle 1">
            <a:extLst>
              <a:ext uri="{FF2B5EF4-FFF2-40B4-BE49-F238E27FC236}">
                <a16:creationId xmlns:a16="http://schemas.microsoft.com/office/drawing/2014/main" id="{C4B1DF95-6F80-58BC-6F25-62D41E9C3034}"/>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5122" name="Rectangle 2">
            <a:extLst>
              <a:ext uri="{FF2B5EF4-FFF2-40B4-BE49-F238E27FC236}">
                <a16:creationId xmlns:a16="http://schemas.microsoft.com/office/drawing/2014/main" id="{D648C75B-2CDF-549D-C160-14BC454AA108}"/>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5123" name="Text Box 3">
            <a:extLst>
              <a:ext uri="{FF2B5EF4-FFF2-40B4-BE49-F238E27FC236}">
                <a16:creationId xmlns:a16="http://schemas.microsoft.com/office/drawing/2014/main" id="{D907DE6C-9FB6-B4B7-60D0-0299BD9D157D}"/>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5124" name="Text Box 4">
            <a:extLst>
              <a:ext uri="{FF2B5EF4-FFF2-40B4-BE49-F238E27FC236}">
                <a16:creationId xmlns:a16="http://schemas.microsoft.com/office/drawing/2014/main" id="{BBAA1D08-B4D6-3DFC-4498-EA63B61B7490}"/>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5125" name="Rectangle 5">
            <a:extLst>
              <a:ext uri="{FF2B5EF4-FFF2-40B4-BE49-F238E27FC236}">
                <a16:creationId xmlns:a16="http://schemas.microsoft.com/office/drawing/2014/main" id="{650CFC52-299B-206D-8840-8CAEB0258F67}"/>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400">
                <a:solidFill>
                  <a:srgbClr val="000000"/>
                </a:solidFill>
                <a:latin typeface="+mn-lt"/>
                <a:cs typeface="Lucida Sans Unicode" panose="020B0602030504020204" pitchFamily="34" charset="0"/>
              </a:defRPr>
            </a:lvl1pPr>
          </a:lstStyle>
          <a:p>
            <a:fld id="{E139E641-F0D3-4F84-8A79-BA544C1777D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6145" name="Rectangle 1">
            <a:extLst>
              <a:ext uri="{FF2B5EF4-FFF2-40B4-BE49-F238E27FC236}">
                <a16:creationId xmlns:a16="http://schemas.microsoft.com/office/drawing/2014/main" id="{0CCA4C3B-000F-184A-7EA8-3C0C001A0099}"/>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6146" name="Rectangle 2">
            <a:extLst>
              <a:ext uri="{FF2B5EF4-FFF2-40B4-BE49-F238E27FC236}">
                <a16:creationId xmlns:a16="http://schemas.microsoft.com/office/drawing/2014/main" id="{E798FD88-0835-3E39-5DDC-E24F67414F3A}"/>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6147" name="Text Box 3">
            <a:extLst>
              <a:ext uri="{FF2B5EF4-FFF2-40B4-BE49-F238E27FC236}">
                <a16:creationId xmlns:a16="http://schemas.microsoft.com/office/drawing/2014/main" id="{884115E2-3056-7EC5-FF96-6ACEC3218A84}"/>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6148" name="Text Box 4">
            <a:extLst>
              <a:ext uri="{FF2B5EF4-FFF2-40B4-BE49-F238E27FC236}">
                <a16:creationId xmlns:a16="http://schemas.microsoft.com/office/drawing/2014/main" id="{DB616157-BE01-BBAA-8980-5C5617B56442}"/>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6149" name="Rectangle 5">
            <a:extLst>
              <a:ext uri="{FF2B5EF4-FFF2-40B4-BE49-F238E27FC236}">
                <a16:creationId xmlns:a16="http://schemas.microsoft.com/office/drawing/2014/main" id="{76D76ABC-E90B-81FD-EA02-FB7ADFA2DBC0}"/>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400">
                <a:solidFill>
                  <a:srgbClr val="000000"/>
                </a:solidFill>
                <a:latin typeface="+mn-lt"/>
                <a:cs typeface="Lucida Sans Unicode" panose="020B0602030504020204" pitchFamily="34" charset="0"/>
              </a:defRPr>
            </a:lvl1pPr>
          </a:lstStyle>
          <a:p>
            <a:fld id="{D055B926-44BE-4806-A692-8C712A3333BF}"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7169" name="Rectangle 1">
            <a:extLst>
              <a:ext uri="{FF2B5EF4-FFF2-40B4-BE49-F238E27FC236}">
                <a16:creationId xmlns:a16="http://schemas.microsoft.com/office/drawing/2014/main" id="{287325AA-40CD-BBEB-8945-17E6F450E9B4}"/>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7170" name="Rectangle 2">
            <a:extLst>
              <a:ext uri="{FF2B5EF4-FFF2-40B4-BE49-F238E27FC236}">
                <a16:creationId xmlns:a16="http://schemas.microsoft.com/office/drawing/2014/main" id="{57DF275E-0113-DE5E-E1BB-F67B5A96944E}"/>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7171" name="Text Box 3">
            <a:extLst>
              <a:ext uri="{FF2B5EF4-FFF2-40B4-BE49-F238E27FC236}">
                <a16:creationId xmlns:a16="http://schemas.microsoft.com/office/drawing/2014/main" id="{035074BB-FD3D-A5E0-9BDA-04FDA511BC61}"/>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7172" name="Text Box 4">
            <a:extLst>
              <a:ext uri="{FF2B5EF4-FFF2-40B4-BE49-F238E27FC236}">
                <a16:creationId xmlns:a16="http://schemas.microsoft.com/office/drawing/2014/main" id="{D1C7D065-86E9-A378-3EB3-6DF71007C2D8}"/>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7173" name="Rectangle 5">
            <a:extLst>
              <a:ext uri="{FF2B5EF4-FFF2-40B4-BE49-F238E27FC236}">
                <a16:creationId xmlns:a16="http://schemas.microsoft.com/office/drawing/2014/main" id="{EA7B814C-6DC4-14D8-EB9F-70A634517783}"/>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400">
                <a:solidFill>
                  <a:srgbClr val="000000"/>
                </a:solidFill>
                <a:latin typeface="+mn-lt"/>
                <a:cs typeface="Lucida Sans Unicode" panose="020B0602030504020204" pitchFamily="34" charset="0"/>
              </a:defRPr>
            </a:lvl1pPr>
          </a:lstStyle>
          <a:p>
            <a:fld id="{0E84A270-D9E3-4AF7-AE93-60F8901BF2F7}"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8193" name="Rectangle 1">
            <a:extLst>
              <a:ext uri="{FF2B5EF4-FFF2-40B4-BE49-F238E27FC236}">
                <a16:creationId xmlns:a16="http://schemas.microsoft.com/office/drawing/2014/main" id="{A4A1B04F-D61F-2EC6-D909-6912F8575E64}"/>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8194" name="Rectangle 2">
            <a:extLst>
              <a:ext uri="{FF2B5EF4-FFF2-40B4-BE49-F238E27FC236}">
                <a16:creationId xmlns:a16="http://schemas.microsoft.com/office/drawing/2014/main" id="{AD879DD1-FEFB-181D-C648-F7653E4EFD83}"/>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8195" name="Text Box 3">
            <a:extLst>
              <a:ext uri="{FF2B5EF4-FFF2-40B4-BE49-F238E27FC236}">
                <a16:creationId xmlns:a16="http://schemas.microsoft.com/office/drawing/2014/main" id="{E22504D5-0AE2-D040-2605-743879DAD3AE}"/>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8196" name="Text Box 4">
            <a:extLst>
              <a:ext uri="{FF2B5EF4-FFF2-40B4-BE49-F238E27FC236}">
                <a16:creationId xmlns:a16="http://schemas.microsoft.com/office/drawing/2014/main" id="{0D5C4346-20A3-6A8C-C54E-C441D33F5297}"/>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8197" name="Rectangle 5">
            <a:extLst>
              <a:ext uri="{FF2B5EF4-FFF2-40B4-BE49-F238E27FC236}">
                <a16:creationId xmlns:a16="http://schemas.microsoft.com/office/drawing/2014/main" id="{032E16FC-B570-E0B0-F24E-E049A6C161E7}"/>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400">
                <a:solidFill>
                  <a:srgbClr val="000000"/>
                </a:solidFill>
                <a:latin typeface="+mn-lt"/>
                <a:cs typeface="Lucida Sans Unicode" panose="020B0602030504020204" pitchFamily="34" charset="0"/>
              </a:defRPr>
            </a:lvl1pPr>
          </a:lstStyle>
          <a:p>
            <a:fld id="{7E078974-5359-47B9-8E7E-C7719A6DF4F1}"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217" name="Rectangle 1">
            <a:extLst>
              <a:ext uri="{FF2B5EF4-FFF2-40B4-BE49-F238E27FC236}">
                <a16:creationId xmlns:a16="http://schemas.microsoft.com/office/drawing/2014/main" id="{8B44F369-B069-8EDE-2097-BCC9441EE591}"/>
              </a:ext>
            </a:extLst>
          </p:cNvPr>
          <p:cNvSpPr>
            <a:spLocks noGrp="1" noChangeArrowheads="1"/>
          </p:cNvSpPr>
          <p:nvPr>
            <p:ph type="title"/>
          </p:nvPr>
        </p:nvSpPr>
        <p:spPr bwMode="auto">
          <a:xfrm>
            <a:off x="685800" y="609600"/>
            <a:ext cx="7770813"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it-IT"/>
              <a:t>Fate clic per modificare il formato del testo del titolo</a:t>
            </a:r>
          </a:p>
        </p:txBody>
      </p:sp>
      <p:sp>
        <p:nvSpPr>
          <p:cNvPr id="9218" name="Rectangle 2">
            <a:extLst>
              <a:ext uri="{FF2B5EF4-FFF2-40B4-BE49-F238E27FC236}">
                <a16:creationId xmlns:a16="http://schemas.microsoft.com/office/drawing/2014/main" id="{439CE4B8-F5DB-F281-A7D5-AAA0C22EE53D}"/>
              </a:ext>
            </a:extLst>
          </p:cNvPr>
          <p:cNvSpPr>
            <a:spLocks noGrp="1" noChangeArrowheads="1"/>
          </p:cNvSpPr>
          <p:nvPr>
            <p:ph type="body" idx="1"/>
          </p:nvPr>
        </p:nvSpPr>
        <p:spPr bwMode="auto">
          <a:xfrm>
            <a:off x="685800"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it-IT"/>
              <a:t>Fate clic per modificare il formato del testo della struttura</a:t>
            </a:r>
          </a:p>
          <a:p>
            <a:pPr lvl="1"/>
            <a:r>
              <a:rPr lang="en-GB" altLang="it-IT"/>
              <a:t>Secondo livello struttura</a:t>
            </a:r>
          </a:p>
          <a:p>
            <a:pPr lvl="2"/>
            <a:r>
              <a:rPr lang="en-GB" altLang="it-IT"/>
              <a:t>Terzo livello struttura</a:t>
            </a:r>
          </a:p>
          <a:p>
            <a:pPr lvl="3"/>
            <a:r>
              <a:rPr lang="en-GB" altLang="it-IT"/>
              <a:t>Quarto livello struttura</a:t>
            </a:r>
          </a:p>
          <a:p>
            <a:pPr lvl="4"/>
            <a:r>
              <a:rPr lang="en-GB" altLang="it-IT"/>
              <a:t>Quinto livello struttura</a:t>
            </a:r>
          </a:p>
          <a:p>
            <a:pPr lvl="4"/>
            <a:r>
              <a:rPr lang="en-GB" altLang="it-IT"/>
              <a:t>Sesto livello struttura</a:t>
            </a:r>
          </a:p>
          <a:p>
            <a:pPr lvl="4"/>
            <a:r>
              <a:rPr lang="en-GB" altLang="it-IT"/>
              <a:t>Settimo livello struttura</a:t>
            </a:r>
          </a:p>
          <a:p>
            <a:pPr lvl="4"/>
            <a:r>
              <a:rPr lang="en-GB" altLang="it-IT"/>
              <a:t>Ottavo livello struttura</a:t>
            </a:r>
          </a:p>
          <a:p>
            <a:pPr lvl="4"/>
            <a:r>
              <a:rPr lang="en-GB" altLang="it-IT"/>
              <a:t>Nono livello struttura</a:t>
            </a:r>
          </a:p>
        </p:txBody>
      </p:sp>
      <p:sp>
        <p:nvSpPr>
          <p:cNvPr id="9219" name="Text Box 3">
            <a:extLst>
              <a:ext uri="{FF2B5EF4-FFF2-40B4-BE49-F238E27FC236}">
                <a16:creationId xmlns:a16="http://schemas.microsoft.com/office/drawing/2014/main" id="{D3CABCB2-6342-2198-6BF7-869A746CAE5E}"/>
              </a:ext>
            </a:extLst>
          </p:cNvPr>
          <p:cNvSpPr txBox="1">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9220" name="Text Box 4">
            <a:extLst>
              <a:ext uri="{FF2B5EF4-FFF2-40B4-BE49-F238E27FC236}">
                <a16:creationId xmlns:a16="http://schemas.microsoft.com/office/drawing/2014/main" id="{BD2F2D12-557D-FEB2-E5BC-C2B21FB7ABC3}"/>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9221" name="Rectangle 5">
            <a:extLst>
              <a:ext uri="{FF2B5EF4-FFF2-40B4-BE49-F238E27FC236}">
                <a16:creationId xmlns:a16="http://schemas.microsoft.com/office/drawing/2014/main" id="{4F06039C-B146-E9ED-A142-FFD2E5753693}"/>
              </a:ext>
            </a:extLst>
          </p:cNvPr>
          <p:cNvSpPr>
            <a:spLocks noGrp="1" noChangeArrowheads="1"/>
          </p:cNvSpPr>
          <p:nvPr>
            <p:ph type="sldNum"/>
          </p:nvPr>
        </p:nvSpPr>
        <p:spPr bwMode="auto">
          <a:xfrm>
            <a:off x="6553200" y="6248400"/>
            <a:ext cx="19034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eaLnBrk="1" hangingPunct="1">
              <a:buClrTx/>
              <a:buFontTx/>
              <a:buNone/>
              <a:tabLst>
                <a:tab pos="723900" algn="l"/>
                <a:tab pos="1447800" algn="l"/>
              </a:tabLst>
              <a:defRPr sz="1400">
                <a:solidFill>
                  <a:srgbClr val="000000"/>
                </a:solidFill>
                <a:latin typeface="+mn-lt"/>
                <a:cs typeface="Lucida Sans Unicode" panose="020B0602030504020204" pitchFamily="34" charset="0"/>
              </a:defRPr>
            </a:lvl1pPr>
          </a:lstStyle>
          <a:p>
            <a:fld id="{AEB019FC-F6DD-4E03-986B-CB4F3ABCFBAB}"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Times New Roman" panose="02020603050405020304" pitchFamily="18" charset="0"/>
          <a:ea typeface="Microsoft YaHei" panose="020B0503020204020204" pitchFamily="34" charset="-122"/>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9.xml"/><Relationship Id="rId5" Type="http://schemas.openxmlformats.org/officeDocument/2006/relationships/image" Target="../media/image17.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9.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9.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7" name="Rectangle 1">
            <a:extLst>
              <a:ext uri="{FF2B5EF4-FFF2-40B4-BE49-F238E27FC236}">
                <a16:creationId xmlns:a16="http://schemas.microsoft.com/office/drawing/2014/main" id="{73583B02-A5CF-2871-753C-A3DC8A5AF032}"/>
              </a:ext>
            </a:extLst>
          </p:cNvPr>
          <p:cNvSpPr>
            <a:spLocks noChangeArrowheads="1"/>
          </p:cNvSpPr>
          <p:nvPr/>
        </p:nvSpPr>
        <p:spPr bwMode="auto">
          <a:xfrm>
            <a:off x="1143000" y="5715000"/>
            <a:ext cx="32004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4338" name="Rectangle 2">
            <a:extLst>
              <a:ext uri="{FF2B5EF4-FFF2-40B4-BE49-F238E27FC236}">
                <a16:creationId xmlns:a16="http://schemas.microsoft.com/office/drawing/2014/main" id="{80FB5EA8-B325-C21D-8FFA-C467318A75E9}"/>
              </a:ext>
            </a:extLst>
          </p:cNvPr>
          <p:cNvSpPr>
            <a:spLocks noChangeArrowheads="1"/>
          </p:cNvSpPr>
          <p:nvPr/>
        </p:nvSpPr>
        <p:spPr bwMode="auto">
          <a:xfrm>
            <a:off x="838200" y="6400800"/>
            <a:ext cx="3657600" cy="276225"/>
          </a:xfrm>
          <a:prstGeom prst="rect">
            <a:avLst/>
          </a:prstGeom>
          <a:solidFill>
            <a:srgbClr val="000000"/>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000" dirty="0">
                <a:solidFill>
                  <a:srgbClr val="FFFFFF"/>
                </a:solidFill>
                <a:latin typeface="Verdana" panose="020B0604030504040204" pitchFamily="34" charset="0"/>
              </a:rPr>
              <a:t>Musica:</a:t>
            </a:r>
            <a:r>
              <a:rPr lang="it-IT" altLang="it-IT" sz="1000" i="1" dirty="0">
                <a:solidFill>
                  <a:srgbClr val="FFFFFF"/>
                </a:solidFill>
                <a:latin typeface="Verdana" panose="020B0604030504040204" pitchFamily="34" charset="0"/>
              </a:rPr>
              <a:t> Uomo Dio Gesù</a:t>
            </a:r>
            <a:r>
              <a:rPr lang="it-IT" altLang="it-IT" sz="1200" i="1" dirty="0">
                <a:solidFill>
                  <a:srgbClr val="FFFFFF"/>
                </a:solidFill>
                <a:latin typeface="Verdana" panose="020B0604030504040204" pitchFamily="34" charset="0"/>
              </a:rPr>
              <a:t> </a:t>
            </a:r>
            <a:r>
              <a:rPr lang="it-IT" altLang="it-IT" sz="1000" i="1" dirty="0">
                <a:solidFill>
                  <a:srgbClr val="FFFFFF"/>
                </a:solidFill>
                <a:latin typeface="Verdana" panose="020B0604030504040204" pitchFamily="34" charset="0"/>
              </a:rPr>
              <a:t>(</a:t>
            </a:r>
            <a:r>
              <a:rPr lang="it-IT" altLang="it-IT" sz="1000" i="1" dirty="0" err="1">
                <a:solidFill>
                  <a:srgbClr val="FFFFFF"/>
                </a:solidFill>
                <a:latin typeface="Verdana" panose="020B0604030504040204" pitchFamily="34" charset="0"/>
              </a:rPr>
              <a:t>Giosy</a:t>
            </a:r>
            <a:r>
              <a:rPr lang="it-IT" altLang="it-IT" sz="1000" i="1" dirty="0">
                <a:solidFill>
                  <a:srgbClr val="FFFFFF"/>
                </a:solidFill>
                <a:latin typeface="Verdana" panose="020B0604030504040204" pitchFamily="34" charset="0"/>
              </a:rPr>
              <a:t> Cento)</a:t>
            </a:r>
          </a:p>
        </p:txBody>
      </p:sp>
      <p:sp>
        <p:nvSpPr>
          <p:cNvPr id="14339" name="Rectangle 3">
            <a:extLst>
              <a:ext uri="{FF2B5EF4-FFF2-40B4-BE49-F238E27FC236}">
                <a16:creationId xmlns:a16="http://schemas.microsoft.com/office/drawing/2014/main" id="{FB91BF7D-544C-8D46-A0E4-7B266B92D43B}"/>
              </a:ext>
            </a:extLst>
          </p:cNvPr>
          <p:cNvSpPr>
            <a:spLocks noChangeArrowheads="1"/>
          </p:cNvSpPr>
          <p:nvPr/>
        </p:nvSpPr>
        <p:spPr bwMode="auto">
          <a:xfrm>
            <a:off x="838200" y="0"/>
            <a:ext cx="7696200" cy="855663"/>
          </a:xfrm>
          <a:prstGeom prst="rect">
            <a:avLst/>
          </a:prstGeom>
          <a:solidFill>
            <a:srgbClr val="49059B"/>
          </a:solidFill>
          <a:ln w="9360" cap="sq">
            <a:solidFill>
              <a:srgbClr val="49059B"/>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it-IT" altLang="it-IT" sz="2000" dirty="0">
                <a:solidFill>
                  <a:srgbClr val="FFFF00"/>
                </a:solidFill>
                <a:latin typeface="Verdana" panose="020B0604030504040204" pitchFamily="34" charset="0"/>
                <a:cs typeface="Times New Roman" panose="02020603050405020304" pitchFamily="18" charset="0"/>
              </a:rPr>
              <a:t>II DOMENICA DI QUARESIMA</a:t>
            </a:r>
          </a:p>
          <a:p>
            <a:pPr>
              <a:buClrTx/>
              <a:buFontTx/>
              <a:buNone/>
            </a:pPr>
            <a:r>
              <a:rPr lang="it-IT" altLang="it-IT" sz="2000" dirty="0">
                <a:solidFill>
                  <a:srgbClr val="FFFFFF"/>
                </a:solidFill>
                <a:latin typeface="Verdana" panose="020B0604030504040204" pitchFamily="34" charset="0"/>
                <a:cs typeface="Times New Roman" panose="02020603050405020304" pitchFamily="18" charset="0"/>
              </a:rPr>
              <a:t>2</a:t>
            </a:r>
            <a:r>
              <a:rPr lang="it-IT" altLang="it-IT" sz="800" dirty="0">
                <a:solidFill>
                  <a:srgbClr val="FFFFFF"/>
                </a:solidFill>
                <a:latin typeface="Verdana" panose="020B0604030504040204" pitchFamily="34" charset="0"/>
                <a:cs typeface="Times New Roman" panose="02020603050405020304" pitchFamily="18" charset="0"/>
              </a:rPr>
              <a:t>nd</a:t>
            </a:r>
            <a:r>
              <a:rPr lang="it-IT" altLang="it-IT" sz="2000" dirty="0">
                <a:solidFill>
                  <a:srgbClr val="FFFFFF"/>
                </a:solidFill>
                <a:latin typeface="Verdana" panose="020B0604030504040204" pitchFamily="34" charset="0"/>
                <a:cs typeface="Times New Roman" panose="02020603050405020304" pitchFamily="18" charset="0"/>
              </a:rPr>
              <a:t> SUNDAY OF LENT </a:t>
            </a:r>
          </a:p>
          <a:p>
            <a:pPr>
              <a:buClrTx/>
              <a:buFontTx/>
              <a:buNone/>
            </a:pPr>
            <a:r>
              <a:rPr lang="it-IT" altLang="it-IT" sz="1000" b="1" dirty="0">
                <a:solidFill>
                  <a:srgbClr val="FFFFCC"/>
                </a:solidFill>
                <a:latin typeface="Verdana" panose="020B0604030504040204" pitchFamily="34" charset="0"/>
              </a:rPr>
              <a:t>TUTTE LE IMMAGINI SONO PROTETTE DA COPYRIGHT - ALL PICTURES ARE BY COPYRIGHT</a:t>
            </a:r>
          </a:p>
        </p:txBody>
      </p:sp>
      <p:sp>
        <p:nvSpPr>
          <p:cNvPr id="14340" name="Rectangle 4">
            <a:extLst>
              <a:ext uri="{FF2B5EF4-FFF2-40B4-BE49-F238E27FC236}">
                <a16:creationId xmlns:a16="http://schemas.microsoft.com/office/drawing/2014/main" id="{F0F26E0F-18B3-77FE-993E-848327A5A047}"/>
              </a:ext>
            </a:extLst>
          </p:cNvPr>
          <p:cNvSpPr>
            <a:spLocks noChangeArrowheads="1"/>
          </p:cNvSpPr>
          <p:nvPr/>
        </p:nvSpPr>
        <p:spPr bwMode="auto">
          <a:xfrm>
            <a:off x="2133600" y="1219200"/>
            <a:ext cx="1241425"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4341" name="Rectangle 5">
            <a:extLst>
              <a:ext uri="{FF2B5EF4-FFF2-40B4-BE49-F238E27FC236}">
                <a16:creationId xmlns:a16="http://schemas.microsoft.com/office/drawing/2014/main" id="{AAAD32D7-5104-76A0-C369-BD2FE205D654}"/>
              </a:ext>
            </a:extLst>
          </p:cNvPr>
          <p:cNvSpPr>
            <a:spLocks noChangeArrowheads="1"/>
          </p:cNvSpPr>
          <p:nvPr/>
        </p:nvSpPr>
        <p:spPr bwMode="auto">
          <a:xfrm>
            <a:off x="1199092" y="3429000"/>
            <a:ext cx="3200400" cy="4022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vivere la bellezza è liberare la luce in noi </a:t>
            </a:r>
            <a:r>
              <a:rPr lang="it-IT" sz="10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Living beauty </a:t>
            </a:r>
            <a:r>
              <a:rPr lang="it-IT" sz="10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0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0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freeing</a:t>
            </a:r>
            <a:r>
              <a:rPr lang="it-IT" sz="10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light </a:t>
            </a:r>
            <a:r>
              <a:rPr lang="it-IT" sz="10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within</a:t>
            </a:r>
            <a:r>
              <a:rPr lang="it-IT" sz="10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0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14342" name="Rectangle 6">
            <a:extLst>
              <a:ext uri="{FF2B5EF4-FFF2-40B4-BE49-F238E27FC236}">
                <a16:creationId xmlns:a16="http://schemas.microsoft.com/office/drawing/2014/main" id="{1A40AF35-F827-896F-08EE-CBDA4EDB8A46}"/>
              </a:ext>
            </a:extLst>
          </p:cNvPr>
          <p:cNvSpPr>
            <a:spLocks noChangeArrowheads="1"/>
          </p:cNvSpPr>
          <p:nvPr/>
        </p:nvSpPr>
        <p:spPr bwMode="auto">
          <a:xfrm>
            <a:off x="45575" y="1397000"/>
            <a:ext cx="524800" cy="510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900" dirty="0">
                <a:solidFill>
                  <a:srgbClr val="FFFF00"/>
                </a:solidFill>
                <a:latin typeface="Verdana" panose="020B0604030504040204" pitchFamily="34" charset="0"/>
              </a:rPr>
              <a:t>ANNO</a:t>
            </a:r>
          </a:p>
          <a:p>
            <a:pPr eaLnBrk="1" hangingPunct="1">
              <a:buClrTx/>
              <a:buFontTx/>
              <a:buNone/>
            </a:pPr>
            <a:r>
              <a:rPr lang="it-IT" altLang="it-IT" sz="900" dirty="0">
                <a:solidFill>
                  <a:srgbClr val="FFFF00"/>
                </a:solidFill>
                <a:latin typeface="Verdana" panose="020B0604030504040204" pitchFamily="34" charset="0"/>
              </a:rPr>
              <a:t>YEAR</a:t>
            </a:r>
          </a:p>
          <a:p>
            <a:pPr eaLnBrk="1" hangingPunct="1">
              <a:buClrTx/>
              <a:buFontTx/>
              <a:buNone/>
            </a:pPr>
            <a:r>
              <a:rPr lang="it-IT" altLang="it-IT" sz="900" dirty="0">
                <a:solidFill>
                  <a:srgbClr val="FFFF00"/>
                </a:solidFill>
                <a:latin typeface="Verdana" panose="020B0604030504040204" pitchFamily="34" charset="0"/>
              </a:rPr>
              <a:t>C</a:t>
            </a:r>
          </a:p>
        </p:txBody>
      </p:sp>
      <p:sp>
        <p:nvSpPr>
          <p:cNvPr id="14343" name="Rectangle 7">
            <a:extLst>
              <a:ext uri="{FF2B5EF4-FFF2-40B4-BE49-F238E27FC236}">
                <a16:creationId xmlns:a16="http://schemas.microsoft.com/office/drawing/2014/main" id="{61B91A0E-D7B3-79DC-4A1E-45BD98CCA24A}"/>
              </a:ext>
            </a:extLst>
          </p:cNvPr>
          <p:cNvSpPr>
            <a:spLocks noChangeArrowheads="1"/>
          </p:cNvSpPr>
          <p:nvPr/>
        </p:nvSpPr>
        <p:spPr bwMode="auto">
          <a:xfrm>
            <a:off x="5796136" y="6553994"/>
            <a:ext cx="3429000" cy="246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000" dirty="0">
                <a:solidFill>
                  <a:srgbClr val="FFFF00"/>
                </a:solidFill>
                <a:latin typeface="Times New Roman" panose="02020603050405020304" pitchFamily="18" charset="0"/>
                <a:cs typeface="Times New Roman" panose="02020603050405020304" pitchFamily="18" charset="0"/>
              </a:rPr>
              <a:t>by Gaetano Lastilla</a:t>
            </a:r>
            <a:r>
              <a:rPr lang="it-IT" altLang="it-IT" sz="1000" i="1" dirty="0">
                <a:solidFill>
                  <a:srgbClr val="FFFF00"/>
                </a:solidFill>
                <a:latin typeface="Times New Roman" panose="02020603050405020304" pitchFamily="18" charset="0"/>
                <a:cs typeface="Times New Roman" panose="02020603050405020304" pitchFamily="18" charset="0"/>
              </a:rPr>
              <a:t> – </a:t>
            </a:r>
            <a:r>
              <a:rPr lang="it-IT" altLang="it-IT" sz="900" i="1" dirty="0" err="1">
                <a:solidFill>
                  <a:srgbClr val="FFFF00"/>
                </a:solidFill>
                <a:latin typeface="Times New Roman" panose="02020603050405020304" pitchFamily="18" charset="0"/>
                <a:cs typeface="Times New Roman" panose="02020603050405020304" pitchFamily="18" charset="0"/>
              </a:rPr>
              <a:t>February</a:t>
            </a:r>
            <a:r>
              <a:rPr lang="it-IT" altLang="it-IT" sz="1000" i="1" dirty="0">
                <a:solidFill>
                  <a:srgbClr val="FFFF00"/>
                </a:solidFill>
                <a:latin typeface="Times New Roman" panose="02020603050405020304" pitchFamily="18" charset="0"/>
                <a:cs typeface="Times New Roman" panose="02020603050405020304" pitchFamily="18" charset="0"/>
              </a:rPr>
              <a:t> 2025</a:t>
            </a:r>
          </a:p>
        </p:txBody>
      </p:sp>
      <p:pic>
        <p:nvPicPr>
          <p:cNvPr id="14344" name="Picture 8">
            <a:extLst>
              <a:ext uri="{FF2B5EF4-FFF2-40B4-BE49-F238E27FC236}">
                <a16:creationId xmlns:a16="http://schemas.microsoft.com/office/drawing/2014/main" id="{400116E0-A5CD-7FE2-F501-A3604D8517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345" name="Picture 9">
            <a:extLst>
              <a:ext uri="{FF2B5EF4-FFF2-40B4-BE49-F238E27FC236}">
                <a16:creationId xmlns:a16="http://schemas.microsoft.com/office/drawing/2014/main" id="{32C9E3E5-0BFB-9CE1-7A30-8AA6C842B6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1447800"/>
            <a:ext cx="2998788" cy="4521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346" name="Picture 10">
            <a:extLst>
              <a:ext uri="{FF2B5EF4-FFF2-40B4-BE49-F238E27FC236}">
                <a16:creationId xmlns:a16="http://schemas.microsoft.com/office/drawing/2014/main" id="{986ABCCD-E57F-7E45-0D05-6C1BE02747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0400" y="-457200"/>
            <a:ext cx="304800" cy="304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CasellaDiTesto 2">
            <a:extLst>
              <a:ext uri="{FF2B5EF4-FFF2-40B4-BE49-F238E27FC236}">
                <a16:creationId xmlns:a16="http://schemas.microsoft.com/office/drawing/2014/main" id="{AC65A057-249D-6452-C31D-7C04520A8FD0}"/>
              </a:ext>
            </a:extLst>
          </p:cNvPr>
          <p:cNvSpPr txBox="1"/>
          <p:nvPr/>
        </p:nvSpPr>
        <p:spPr>
          <a:xfrm>
            <a:off x="493537" y="3805633"/>
            <a:ext cx="4611510" cy="400110"/>
          </a:xfrm>
          <a:prstGeom prst="rect">
            <a:avLst/>
          </a:prstGeom>
          <a:noFill/>
        </p:spPr>
        <p:txBody>
          <a:bodyPr wrap="square">
            <a:spAutoFit/>
          </a:bodyPr>
          <a:lstStyle/>
          <a:p>
            <a:pPr eaLnBrk="1" hangingPunct="1"/>
            <a:r>
              <a:rPr lang="it-IT" altLang="it-IT" sz="1000" dirty="0">
                <a:solidFill>
                  <a:srgbClr val="800000"/>
                </a:solidFill>
                <a:latin typeface="Times New Roman" panose="02020603050405020304" pitchFamily="18" charset="0"/>
                <a:cs typeface="Times New Roman" panose="02020603050405020304" pitchFamily="18" charset="0"/>
              </a:rPr>
              <a:t>Commento di padre Ermes Ronchi</a:t>
            </a:r>
          </a:p>
          <a:p>
            <a:pPr eaLnBrk="1" hangingPunct="1"/>
            <a:r>
              <a:rPr lang="it-IT" altLang="it-IT" sz="1000" i="1" dirty="0">
                <a:solidFill>
                  <a:srgbClr val="800000"/>
                </a:solidFill>
                <a:latin typeface="Times New Roman" panose="02020603050405020304" pitchFamily="18" charset="0"/>
                <a:cs typeface="Times New Roman" panose="02020603050405020304" pitchFamily="18" charset="0"/>
              </a:rPr>
              <a:t>Commentary by </a:t>
            </a:r>
            <a:r>
              <a:rPr lang="it-IT" altLang="it-IT" sz="1000" i="1" dirty="0" err="1">
                <a:solidFill>
                  <a:srgbClr val="800000"/>
                </a:solidFill>
                <a:latin typeface="Times New Roman" panose="02020603050405020304" pitchFamily="18" charset="0"/>
                <a:cs typeface="Times New Roman" panose="02020603050405020304" pitchFamily="18" charset="0"/>
              </a:rPr>
              <a:t>Father</a:t>
            </a:r>
            <a:r>
              <a:rPr lang="it-IT" altLang="it-IT" sz="1000" i="1" dirty="0">
                <a:solidFill>
                  <a:srgbClr val="800000"/>
                </a:solidFill>
                <a:latin typeface="Times New Roman" panose="02020603050405020304" pitchFamily="18" charset="0"/>
                <a:cs typeface="Times New Roman" panose="02020603050405020304" pitchFamily="18" charset="0"/>
              </a:rPr>
              <a:t> Ermes Ronchi</a:t>
            </a:r>
          </a:p>
        </p:txBody>
      </p:sp>
    </p:spTree>
  </p:cSld>
  <p:clrMapOvr>
    <a:masterClrMapping/>
  </p:clrMapOvr>
  <p:transition spd="med" advTm="14000">
    <p:random/>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3553" name="Text Box 1">
            <a:extLst>
              <a:ext uri="{FF2B5EF4-FFF2-40B4-BE49-F238E27FC236}">
                <a16:creationId xmlns:a16="http://schemas.microsoft.com/office/drawing/2014/main" id="{AE6264E8-0642-25B5-DA3A-1D4F1BC794D8}"/>
              </a:ext>
            </a:extLst>
          </p:cNvPr>
          <p:cNvSpPr txBox="1">
            <a:spLocks noChangeArrowheads="1"/>
          </p:cNvSpPr>
          <p:nvPr/>
        </p:nvSpPr>
        <p:spPr bwMode="auto">
          <a:xfrm>
            <a:off x="4343400" y="1219200"/>
            <a:ext cx="39624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23554" name="Rectangle 2">
            <a:extLst>
              <a:ext uri="{FF2B5EF4-FFF2-40B4-BE49-F238E27FC236}">
                <a16:creationId xmlns:a16="http://schemas.microsoft.com/office/drawing/2014/main" id="{A10F298F-4FF1-0C5B-6BAF-5904BB8C0E31}"/>
              </a:ext>
            </a:extLst>
          </p:cNvPr>
          <p:cNvSpPr>
            <a:spLocks noChangeArrowheads="1"/>
          </p:cNvSpPr>
          <p:nvPr/>
        </p:nvSpPr>
        <p:spPr bwMode="auto">
          <a:xfrm>
            <a:off x="1219200" y="1524000"/>
            <a:ext cx="34290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eaLnBrk="1" hangingPunct="1">
              <a:buClrTx/>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Gesù prese con sé Pietro, Giovanni e Giacomo e salì sul monte a pregare. Mentre pregava, il suo volto cambiò d’aspetto e la sua veste divenne candida e sfolgorante.</a:t>
            </a:r>
            <a:r>
              <a:rPr lang="it-IT" altLang="it-IT" sz="1800" i="1">
                <a:solidFill>
                  <a:srgbClr val="000000"/>
                </a:solidFill>
                <a:latin typeface="Verdana" panose="020B0604030504040204" pitchFamily="34" charset="0"/>
                <a:cs typeface="Times New Roman" panose="02020603050405020304" pitchFamily="18" charset="0"/>
              </a:rPr>
              <a:t> (Lc 9, 28-29)</a:t>
            </a:r>
          </a:p>
        </p:txBody>
      </p:sp>
      <p:sp>
        <p:nvSpPr>
          <p:cNvPr id="23555" name="Rectangle 3">
            <a:extLst>
              <a:ext uri="{FF2B5EF4-FFF2-40B4-BE49-F238E27FC236}">
                <a16:creationId xmlns:a16="http://schemas.microsoft.com/office/drawing/2014/main" id="{8AD06BFA-D89F-C37E-2475-F7898CBEFC60}"/>
              </a:ext>
            </a:extLst>
          </p:cNvPr>
          <p:cNvSpPr>
            <a:spLocks noChangeArrowheads="1"/>
          </p:cNvSpPr>
          <p:nvPr/>
        </p:nvSpPr>
        <p:spPr bwMode="auto">
          <a:xfrm>
            <a:off x="4572000" y="1524000"/>
            <a:ext cx="3581400" cy="2310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eaLnBrk="1" hangingPunct="1">
              <a:buClrTx/>
              <a:buFontTx/>
              <a:buNone/>
            </a:pPr>
            <a:r>
              <a:rPr lang="en-GB" altLang="it-IT" sz="1800" b="1" i="1" dirty="0">
                <a:solidFill>
                  <a:srgbClr val="000000"/>
                </a:solidFill>
                <a:latin typeface="Verdana" panose="020B0604030504040204" pitchFamily="34" charset="0"/>
                <a:cs typeface="Times New Roman" panose="02020603050405020304" pitchFamily="18" charset="0"/>
              </a:rPr>
              <a:t>    </a:t>
            </a:r>
            <a:r>
              <a:rPr lang="en-US" altLang="it-IT" sz="1800" i="1" dirty="0">
                <a:solidFill>
                  <a:srgbClr val="000000"/>
                </a:solidFill>
                <a:latin typeface="Verdana" panose="020B0604030504040204" pitchFamily="34" charset="0"/>
                <a:cs typeface="Times New Roman" panose="02020603050405020304" pitchFamily="18" charset="0"/>
              </a:rPr>
              <a:t>At that time, </a:t>
            </a:r>
            <a:r>
              <a:rPr lang="en-US" altLang="it-IT" sz="1800" dirty="0">
                <a:solidFill>
                  <a:srgbClr val="000000"/>
                </a:solidFill>
                <a:latin typeface="Verdana" panose="020B0604030504040204" pitchFamily="34" charset="0"/>
                <a:cs typeface="Times New Roman" panose="02020603050405020304" pitchFamily="18" charset="0"/>
              </a:rPr>
              <a:t>he took Peter, John and James and went up the mountain to pray. And while he was praying, the aspect of his face was changed and his clothing became dazzling white. </a:t>
            </a:r>
            <a:r>
              <a:rPr lang="en-US" altLang="it-IT" sz="1800" i="1" dirty="0">
                <a:solidFill>
                  <a:srgbClr val="000000"/>
                </a:solidFill>
                <a:latin typeface="Verdana" panose="020B0604030504040204" pitchFamily="34" charset="0"/>
                <a:cs typeface="Times New Roman" panose="02020603050405020304" pitchFamily="18" charset="0"/>
              </a:rPr>
              <a:t>Lk 9: 28-29) </a:t>
            </a:r>
          </a:p>
        </p:txBody>
      </p:sp>
      <p:sp>
        <p:nvSpPr>
          <p:cNvPr id="23556" name="Rectangle 4">
            <a:extLst>
              <a:ext uri="{FF2B5EF4-FFF2-40B4-BE49-F238E27FC236}">
                <a16:creationId xmlns:a16="http://schemas.microsoft.com/office/drawing/2014/main" id="{FA695DEB-55BF-361C-42A0-E9E820B8DFA2}"/>
              </a:ext>
            </a:extLst>
          </p:cNvPr>
          <p:cNvSpPr>
            <a:spLocks noChangeArrowheads="1"/>
          </p:cNvSpPr>
          <p:nvPr/>
        </p:nvSpPr>
        <p:spPr bwMode="auto">
          <a:xfrm>
            <a:off x="838200" y="0"/>
            <a:ext cx="7848600" cy="1130300"/>
          </a:xfrm>
          <a:prstGeom prst="rect">
            <a:avLst/>
          </a:prstGeom>
          <a:solidFill>
            <a:srgbClr val="49059B"/>
          </a:solidFill>
          <a:ln w="9360" cap="sq">
            <a:solidFill>
              <a:srgbClr val="49059B"/>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endParaRPr lang="it-IT" altLang="it-IT" sz="800">
              <a:solidFill>
                <a:srgbClr val="FFFF00"/>
              </a:solidFill>
              <a:latin typeface="Verdana" panose="020B0604030504040204" pitchFamily="34" charset="0"/>
              <a:cs typeface="Arial" panose="020B0604020202020204" pitchFamily="34" charset="0"/>
            </a:endParaRPr>
          </a:p>
          <a:p>
            <a:pPr eaLnBrk="1" hangingPunct="1">
              <a:buClrTx/>
              <a:buFontTx/>
              <a:buNone/>
            </a:pPr>
            <a:r>
              <a:rPr lang="it-IT" altLang="it-IT" sz="2000">
                <a:solidFill>
                  <a:srgbClr val="FFFFFF"/>
                </a:solidFill>
                <a:latin typeface="Verdana" panose="020B0604030504040204" pitchFamily="34" charset="0"/>
                <a:cs typeface="Arial" panose="020B0604020202020204" pitchFamily="34" charset="0"/>
              </a:rPr>
              <a:t>Il Signore è mia luce e mia salvezza.</a:t>
            </a:r>
          </a:p>
          <a:p>
            <a:pPr eaLnBrk="1" hangingPunct="1">
              <a:buClrTx/>
              <a:buFontTx/>
              <a:buNone/>
            </a:pPr>
            <a:r>
              <a:rPr lang="it-IT" altLang="it-IT" sz="2000">
                <a:solidFill>
                  <a:srgbClr val="FFFF00"/>
                </a:solidFill>
                <a:latin typeface="Verdana" panose="020B0604030504040204" pitchFamily="34" charset="0"/>
                <a:cs typeface="Times New Roman" panose="02020603050405020304" pitchFamily="18" charset="0"/>
              </a:rPr>
              <a:t>The Lord is my light and my salvation.</a:t>
            </a:r>
            <a:br>
              <a:rPr lang="it-IT" altLang="it-IT" sz="2000">
                <a:solidFill>
                  <a:srgbClr val="FFFF00"/>
                </a:solidFill>
                <a:latin typeface="Verdana" panose="020B0604030504040204" pitchFamily="34" charset="0"/>
                <a:cs typeface="Times New Roman" panose="02020603050405020304" pitchFamily="18" charset="0"/>
              </a:rPr>
            </a:br>
            <a:endParaRPr lang="it-IT" altLang="it-IT" sz="2000">
              <a:solidFill>
                <a:srgbClr val="FFFF00"/>
              </a:solidFill>
              <a:latin typeface="Verdana" panose="020B0604030504040204" pitchFamily="34" charset="0"/>
              <a:cs typeface="Times New Roman" panose="02020603050405020304" pitchFamily="18" charset="0"/>
            </a:endParaRPr>
          </a:p>
        </p:txBody>
      </p:sp>
      <p:sp>
        <p:nvSpPr>
          <p:cNvPr id="23557" name="Rectangle 5">
            <a:extLst>
              <a:ext uri="{FF2B5EF4-FFF2-40B4-BE49-F238E27FC236}">
                <a16:creationId xmlns:a16="http://schemas.microsoft.com/office/drawing/2014/main" id="{B079902C-F414-CA31-9D34-4DD055DE3A72}"/>
              </a:ext>
            </a:extLst>
          </p:cNvPr>
          <p:cNvSpPr>
            <a:spLocks noChangeArrowheads="1"/>
          </p:cNvSpPr>
          <p:nvPr/>
        </p:nvSpPr>
        <p:spPr bwMode="auto">
          <a:xfrm>
            <a:off x="1219200" y="1143000"/>
            <a:ext cx="32766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800">
                <a:latin typeface="Verdana" panose="020B0604030504040204" pitchFamily="34" charset="0"/>
              </a:rPr>
              <a:t>VANGELO </a:t>
            </a:r>
            <a:r>
              <a:rPr lang="it-IT" altLang="it-IT" sz="1400">
                <a:latin typeface="Verdana" panose="020B0604030504040204" pitchFamily="34" charset="0"/>
              </a:rPr>
              <a:t>DI</a:t>
            </a:r>
            <a:r>
              <a:rPr lang="it-IT" altLang="it-IT" sz="1800">
                <a:latin typeface="Verdana" panose="020B0604030504040204" pitchFamily="34" charset="0"/>
              </a:rPr>
              <a:t> LUCA</a:t>
            </a:r>
          </a:p>
        </p:txBody>
      </p:sp>
      <p:pic>
        <p:nvPicPr>
          <p:cNvPr id="23558" name="Picture 6">
            <a:extLst>
              <a:ext uri="{FF2B5EF4-FFF2-40B4-BE49-F238E27FC236}">
                <a16:creationId xmlns:a16="http://schemas.microsoft.com/office/drawing/2014/main" id="{A3515560-1632-AE73-CA16-F918A5432D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886200"/>
            <a:ext cx="2743200" cy="23018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559" name="Picture 7">
            <a:extLst>
              <a:ext uri="{FF2B5EF4-FFF2-40B4-BE49-F238E27FC236}">
                <a16:creationId xmlns:a16="http://schemas.microsoft.com/office/drawing/2014/main" id="{F0C2B24A-F93B-A5CC-2BD3-1EC28A98F0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813175"/>
            <a:ext cx="3127375" cy="24479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5000">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4577" name="Rectangle 1">
            <a:extLst>
              <a:ext uri="{FF2B5EF4-FFF2-40B4-BE49-F238E27FC236}">
                <a16:creationId xmlns:a16="http://schemas.microsoft.com/office/drawing/2014/main" id="{7D38F65E-B82B-5928-843F-2880C207B243}"/>
              </a:ext>
            </a:extLst>
          </p:cNvPr>
          <p:cNvSpPr>
            <a:spLocks noChangeArrowheads="1"/>
          </p:cNvSpPr>
          <p:nvPr/>
        </p:nvSpPr>
        <p:spPr bwMode="auto">
          <a:xfrm>
            <a:off x="14288" y="496888"/>
            <a:ext cx="9144000" cy="917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800">
                <a:solidFill>
                  <a:srgbClr val="FFFFFF"/>
                </a:solidFill>
                <a:latin typeface="Verdana" panose="020B0604030504040204" pitchFamily="34" charset="0"/>
                <a:cs typeface="Times New Roman" panose="02020603050405020304" pitchFamily="18" charset="0"/>
              </a:rPr>
              <a:t>Ed ecco, due uomini conversavano con lui: erano Mosè ed Elìa, apparsi nella gloria, e parlavano del suo esodo, che stava per compiersi a Gerusalemme.</a:t>
            </a:r>
            <a:r>
              <a:rPr lang="it-IT" altLang="it-IT" sz="1800" i="1">
                <a:solidFill>
                  <a:srgbClr val="FFFFFF"/>
                </a:solidFill>
                <a:latin typeface="Verdana" panose="020B0604030504040204" pitchFamily="34" charset="0"/>
                <a:cs typeface="Times New Roman" panose="02020603050405020304" pitchFamily="18" charset="0"/>
              </a:rPr>
              <a:t> (Lc 9, 30-31)</a:t>
            </a:r>
          </a:p>
        </p:txBody>
      </p:sp>
      <p:sp>
        <p:nvSpPr>
          <p:cNvPr id="24578" name="Rectangle 2">
            <a:extLst>
              <a:ext uri="{FF2B5EF4-FFF2-40B4-BE49-F238E27FC236}">
                <a16:creationId xmlns:a16="http://schemas.microsoft.com/office/drawing/2014/main" id="{7B390C6A-340D-51B2-28A2-5CA1929A590A}"/>
              </a:ext>
            </a:extLst>
          </p:cNvPr>
          <p:cNvSpPr>
            <a:spLocks noChangeArrowheads="1"/>
          </p:cNvSpPr>
          <p:nvPr/>
        </p:nvSpPr>
        <p:spPr bwMode="auto">
          <a:xfrm>
            <a:off x="14288" y="5589588"/>
            <a:ext cx="9144000" cy="917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en-GB" altLang="it-IT" sz="1800">
                <a:solidFill>
                  <a:srgbClr val="000000"/>
                </a:solidFill>
                <a:latin typeface="Verdana" panose="020B0604030504040204" pitchFamily="34" charset="0"/>
                <a:cs typeface="Times New Roman" panose="02020603050405020304" pitchFamily="18" charset="0"/>
              </a:rPr>
              <a:t> </a:t>
            </a:r>
            <a:r>
              <a:rPr lang="en-US" altLang="it-IT" sz="1800">
                <a:solidFill>
                  <a:srgbClr val="FFFFFF"/>
                </a:solidFill>
                <a:latin typeface="Verdana" panose="020B0604030504040204" pitchFamily="34" charset="0"/>
                <a:cs typeface="Times New Roman" panose="02020603050405020304" pitchFamily="18" charset="0"/>
              </a:rPr>
              <a:t>Two men were talking with Jesus: Moses and Elijah. They had just appeared in heavenly glory and were telling him about his departure that had to take place in Jerusalem.</a:t>
            </a:r>
            <a:r>
              <a:rPr lang="en-US" altLang="it-IT" sz="1800" i="1">
                <a:solidFill>
                  <a:srgbClr val="FFFFFF"/>
                </a:solidFill>
                <a:latin typeface="Verdana" panose="020B0604030504040204" pitchFamily="34" charset="0"/>
                <a:cs typeface="Times New Roman" panose="02020603050405020304" pitchFamily="18" charset="0"/>
              </a:rPr>
              <a:t> (Lk 9: 30-31)</a:t>
            </a:r>
          </a:p>
        </p:txBody>
      </p:sp>
      <p:pic>
        <p:nvPicPr>
          <p:cNvPr id="24579" name="Picture 3">
            <a:extLst>
              <a:ext uri="{FF2B5EF4-FFF2-40B4-BE49-F238E27FC236}">
                <a16:creationId xmlns:a16="http://schemas.microsoft.com/office/drawing/2014/main" id="{3156ED7A-8EA8-2D99-88C0-1FA1CA4D9D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713" y="1412875"/>
            <a:ext cx="5715000" cy="41767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4336">
    <p:random/>
  </p:transition>
  <p:timing>
    <p:tnLst>
      <p:par>
        <p:cTn id="1" dur="indefinite" restart="never" nodeType="tmRoot">
          <p:childTnLst>
            <p:seq concurrent="1" nextAc="seek">
              <p:cTn id="2" dur="indefinite" nodeType="mainSeq">
                <p:childTnLst>
                  <p:par>
                    <p:cTn id="3" fill="hold" nodeType="clickPar">
                      <p:stCondLst>
                        <p:cond delay="0"/>
                      </p:stCondLst>
                      <p:childTnLst>
                        <p:par>
                          <p:cTn id="4" fill="hold" nodeType="withGroup">
                            <p:stCondLst>
                              <p:cond delay="0"/>
                            </p:stCondLst>
                            <p:childTnLst>
                              <p:par>
                                <p:cTn id="5" presetID="2" presetClass="entr" presetSubtype="8" fill="hold" nodeType="afterEffect">
                                  <p:stCondLst>
                                    <p:cond delay="0"/>
                                  </p:stCondLst>
                                  <p:childTnLst>
                                    <p:set>
                                      <p:cBhvr additive="repl">
                                        <p:cTn id="6" dur="1" fill="hold">
                                          <p:stCondLst>
                                            <p:cond delay="0"/>
                                          </p:stCondLst>
                                        </p:cTn>
                                        <p:tgtEl>
                                          <p:spTgt spid="24577"/>
                                        </p:tgtEl>
                                        <p:attrNameLst>
                                          <p:attrName>style.visibility</p:attrName>
                                        </p:attrNameLst>
                                      </p:cBhvr>
                                      <p:to>
                                        <p:strVal val="visible"/>
                                      </p:to>
                                    </p:set>
                                    <p:anim calcmode="lin" valueType="num">
                                      <p:cBhvr>
                                        <p:cTn id="7" dur="500" fill="hold"/>
                                        <p:tgtEl>
                                          <p:spTgt spid="24577"/>
                                        </p:tgtEl>
                                        <p:attrNameLst>
                                          <p:attrName>ppt_x</p:attrName>
                                        </p:attrNameLst>
                                      </p:cBhvr>
                                      <p:tavLst>
                                        <p:tav tm="100000">
                                          <p:val>
                                            <p:strVal val="0-#ppt_w/2"/>
                                          </p:val>
                                        </p:tav>
                                        <p:tav>
                                          <p:val>
                                            <p:strVal val="#ppt_x"/>
                                          </p:val>
                                        </p:tav>
                                      </p:tavLst>
                                    </p:anim>
                                    <p:anim calcmode="lin" valueType="num">
                                      <p:cBhvr>
                                        <p:cTn id="8" dur="500" fill="hold"/>
                                        <p:tgtEl>
                                          <p:spTgt spid="24577"/>
                                        </p:tgtEl>
                                        <p:attrNameLst>
                                          <p:attrName>ppt_y</p:attrName>
                                        </p:attrNameLst>
                                      </p:cBhvr>
                                      <p:tavLst>
                                        <p:tav tm="100000">
                                          <p:val>
                                            <p:strVal val="#ppt_y"/>
                                          </p:val>
                                        </p:tav>
                                        <p:tav>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additive="repl">
                                        <p:cTn id="11" dur="1" fill="hold">
                                          <p:stCondLst>
                                            <p:cond delay="0"/>
                                          </p:stCondLst>
                                        </p:cTn>
                                        <p:tgtEl>
                                          <p:spTgt spid="24578"/>
                                        </p:tgtEl>
                                        <p:attrNameLst>
                                          <p:attrName>style.visibility</p:attrName>
                                        </p:attrNameLst>
                                      </p:cBhvr>
                                      <p:to>
                                        <p:strVal val="visible"/>
                                      </p:to>
                                    </p:set>
                                    <p:anim calcmode="lin" valueType="num">
                                      <p:cBhvr>
                                        <p:cTn id="12" dur="500" fill="hold"/>
                                        <p:tgtEl>
                                          <p:spTgt spid="24578"/>
                                        </p:tgtEl>
                                        <p:attrNameLst>
                                          <p:attrName>ppt_x</p:attrName>
                                        </p:attrNameLst>
                                      </p:cBhvr>
                                      <p:tavLst>
                                        <p:tav tm="100000">
                                          <p:val>
                                            <p:strVal val="1+#ppt_w/2"/>
                                          </p:val>
                                        </p:tav>
                                        <p:tav>
                                          <p:val>
                                            <p:strVal val="#ppt_x"/>
                                          </p:val>
                                        </p:tav>
                                      </p:tavLst>
                                    </p:anim>
                                    <p:anim calcmode="lin" valueType="num">
                                      <p:cBhvr>
                                        <p:cTn id="13" dur="500" fill="hold"/>
                                        <p:tgtEl>
                                          <p:spTgt spid="24578"/>
                                        </p:tgtEl>
                                        <p:attrNameLst>
                                          <p:attrName>ppt_y</p:attrName>
                                        </p:attrNameLst>
                                      </p:cBhvr>
                                      <p:tavLst>
                                        <p:tav tm="100000">
                                          <p:val>
                                            <p:strVal val="#ppt_y"/>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601" name="Rectangle 1">
            <a:extLst>
              <a:ext uri="{FF2B5EF4-FFF2-40B4-BE49-F238E27FC236}">
                <a16:creationId xmlns:a16="http://schemas.microsoft.com/office/drawing/2014/main" id="{24D3842B-07EC-52C0-9DB9-B3755E66858D}"/>
              </a:ext>
            </a:extLst>
          </p:cNvPr>
          <p:cNvSpPr>
            <a:spLocks noChangeArrowheads="1"/>
          </p:cNvSpPr>
          <p:nvPr/>
        </p:nvSpPr>
        <p:spPr bwMode="auto">
          <a:xfrm>
            <a:off x="0" y="333375"/>
            <a:ext cx="9144000" cy="1190625"/>
          </a:xfrm>
          <a:prstGeom prst="rect">
            <a:avLst/>
          </a:prstGeom>
          <a:solidFill>
            <a:srgbClr val="00000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800">
                <a:solidFill>
                  <a:srgbClr val="FFFFFF"/>
                </a:solidFill>
                <a:latin typeface="Verdana" panose="020B0604030504040204" pitchFamily="34" charset="0"/>
                <a:cs typeface="Times New Roman" panose="02020603050405020304" pitchFamily="18" charset="0"/>
              </a:rPr>
              <a:t>Pietro e i suoi compagni erano oppressi dal sonno; ma, quando si svegliarono, videro la sua gloria e i due uomini che stavano con lui. Mentre questi si separavano da lui, Pietro disse a Gesù: «Maestro, è bello per noi essere qui. Facciamo tre capanne,</a:t>
            </a:r>
            <a:r>
              <a:rPr lang="it-IT" altLang="it-IT" sz="1800" i="1">
                <a:solidFill>
                  <a:srgbClr val="FFFFFF"/>
                </a:solidFill>
                <a:latin typeface="Verdana" panose="020B0604030504040204" pitchFamily="34" charset="0"/>
                <a:cs typeface="Times New Roman" panose="02020603050405020304" pitchFamily="18" charset="0"/>
              </a:rPr>
              <a:t> (Lc 9, 32-33a)</a:t>
            </a:r>
          </a:p>
        </p:txBody>
      </p:sp>
      <p:sp>
        <p:nvSpPr>
          <p:cNvPr id="25602" name="Rectangle 2">
            <a:extLst>
              <a:ext uri="{FF2B5EF4-FFF2-40B4-BE49-F238E27FC236}">
                <a16:creationId xmlns:a16="http://schemas.microsoft.com/office/drawing/2014/main" id="{A10DD5C8-E072-5B05-3997-FE5F4DD8CA4F}"/>
              </a:ext>
            </a:extLst>
          </p:cNvPr>
          <p:cNvSpPr>
            <a:spLocks noChangeArrowheads="1"/>
          </p:cNvSpPr>
          <p:nvPr/>
        </p:nvSpPr>
        <p:spPr bwMode="auto">
          <a:xfrm>
            <a:off x="0" y="5445125"/>
            <a:ext cx="9144000" cy="1190625"/>
          </a:xfrm>
          <a:prstGeom prst="rect">
            <a:avLst/>
          </a:prstGeom>
          <a:solidFill>
            <a:srgbClr val="00000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en-US" altLang="it-IT" sz="1800">
                <a:solidFill>
                  <a:srgbClr val="FFFFFF"/>
                </a:solidFill>
                <a:latin typeface="Verdana" panose="020B0604030504040204" pitchFamily="34" charset="0"/>
                <a:cs typeface="Times New Roman" panose="02020603050405020304" pitchFamily="18" charset="0"/>
              </a:rPr>
              <a:t>Peter and his companions had fallen asleep, but they awoke suddenly and saw Jesus' Glory and the two men standing with him. As Moses and Elijah were about to leave, Peter said to him, "Master, how good it is for us to be here</a:t>
            </a:r>
            <a:r>
              <a:rPr lang="en-US" altLang="it-IT" sz="1800" i="1">
                <a:solidFill>
                  <a:srgbClr val="FFFFFF"/>
                </a:solidFill>
                <a:latin typeface="Verdana" panose="020B0604030504040204" pitchFamily="34" charset="0"/>
                <a:cs typeface="Times New Roman" panose="02020603050405020304" pitchFamily="18" charset="0"/>
              </a:rPr>
              <a:t> (Lk 9: 32-33a)</a:t>
            </a:r>
          </a:p>
        </p:txBody>
      </p:sp>
    </p:spTree>
  </p:cSld>
  <p:clrMapOvr>
    <a:masterClrMapping/>
  </p:clrMapOvr>
  <p:transition spd="med" advTm="15000">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6625" name="Text Box 1">
            <a:extLst>
              <a:ext uri="{FF2B5EF4-FFF2-40B4-BE49-F238E27FC236}">
                <a16:creationId xmlns:a16="http://schemas.microsoft.com/office/drawing/2014/main" id="{39EE4C84-ABE9-D3B0-9180-F7508B5BBF73}"/>
              </a:ext>
            </a:extLst>
          </p:cNvPr>
          <p:cNvSpPr txBox="1">
            <a:spLocks noChangeArrowheads="1"/>
          </p:cNvSpPr>
          <p:nvPr/>
        </p:nvSpPr>
        <p:spPr bwMode="auto">
          <a:xfrm>
            <a:off x="0" y="333375"/>
            <a:ext cx="91440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it-IT" altLang="it-IT" sz="1800">
                <a:solidFill>
                  <a:srgbClr val="FFFFFF"/>
                </a:solidFill>
                <a:latin typeface="Verdana" panose="020B0604030504040204" pitchFamily="34" charset="0"/>
                <a:cs typeface="Times New Roman" panose="02020603050405020304" pitchFamily="18" charset="0"/>
              </a:rPr>
              <a:t>una per te, una per Mos</a:t>
            </a:r>
            <a:r>
              <a:rPr lang="it-IT" altLang="it-IT" sz="1800">
                <a:solidFill>
                  <a:srgbClr val="FFFFFF"/>
                </a:solidFill>
                <a:latin typeface="Times New Roman" panose="02020603050405020304" pitchFamily="18" charset="0"/>
                <a:cs typeface="Times New Roman" panose="02020603050405020304" pitchFamily="18" charset="0"/>
              </a:rPr>
              <a:t>è</a:t>
            </a:r>
            <a:r>
              <a:rPr lang="it-IT" altLang="it-IT" sz="1800">
                <a:solidFill>
                  <a:srgbClr val="FFFFFF"/>
                </a:solidFill>
                <a:latin typeface="Verdana" panose="020B0604030504040204" pitchFamily="34" charset="0"/>
                <a:cs typeface="Times New Roman" panose="02020603050405020304" pitchFamily="18" charset="0"/>
              </a:rPr>
              <a:t> e una per El</a:t>
            </a:r>
            <a:r>
              <a:rPr lang="it-IT" altLang="it-IT" sz="1800">
                <a:solidFill>
                  <a:srgbClr val="FFFFFF"/>
                </a:solidFill>
                <a:latin typeface="Times New Roman" panose="02020603050405020304" pitchFamily="18" charset="0"/>
                <a:cs typeface="Times New Roman" panose="02020603050405020304" pitchFamily="18" charset="0"/>
              </a:rPr>
              <a:t>ì</a:t>
            </a:r>
            <a:r>
              <a:rPr lang="it-IT" altLang="it-IT" sz="1800">
                <a:solidFill>
                  <a:srgbClr val="FFFFFF"/>
                </a:solidFill>
                <a:latin typeface="Verdana" panose="020B0604030504040204" pitchFamily="34" charset="0"/>
                <a:cs typeface="Times New Roman" panose="02020603050405020304" pitchFamily="18" charset="0"/>
              </a:rPr>
              <a:t>a</a:t>
            </a:r>
            <a:r>
              <a:rPr lang="it-IT" altLang="it-IT" sz="1800">
                <a:solidFill>
                  <a:srgbClr val="FFFFFF"/>
                </a:solidFill>
                <a:latin typeface="Times New Roman" panose="02020603050405020304" pitchFamily="18" charset="0"/>
                <a:cs typeface="Times New Roman" panose="02020603050405020304" pitchFamily="18" charset="0"/>
              </a:rPr>
              <a:t>»</a:t>
            </a:r>
            <a:r>
              <a:rPr lang="it-IT" altLang="it-IT" sz="1800">
                <a:solidFill>
                  <a:srgbClr val="FFFFFF"/>
                </a:solidFill>
                <a:latin typeface="Verdana" panose="020B0604030504040204" pitchFamily="34" charset="0"/>
                <a:cs typeface="Times New Roman" panose="02020603050405020304" pitchFamily="18" charset="0"/>
              </a:rPr>
              <a:t>. Egli non sapeva quello che diceva. Mentre parlava cos</a:t>
            </a:r>
            <a:r>
              <a:rPr lang="it-IT" altLang="it-IT" sz="1800">
                <a:solidFill>
                  <a:srgbClr val="FFFFFF"/>
                </a:solidFill>
                <a:latin typeface="Times New Roman" panose="02020603050405020304" pitchFamily="18" charset="0"/>
                <a:cs typeface="Times New Roman" panose="02020603050405020304" pitchFamily="18" charset="0"/>
              </a:rPr>
              <a:t>ì</a:t>
            </a:r>
            <a:r>
              <a:rPr lang="it-IT" altLang="it-IT" sz="1800">
                <a:solidFill>
                  <a:srgbClr val="FFFFFF"/>
                </a:solidFill>
                <a:latin typeface="Verdana" panose="020B0604030504040204" pitchFamily="34" charset="0"/>
                <a:cs typeface="Times New Roman" panose="02020603050405020304" pitchFamily="18" charset="0"/>
              </a:rPr>
              <a:t>, venne una nube e li copr</a:t>
            </a:r>
            <a:r>
              <a:rPr lang="it-IT" altLang="it-IT" sz="1800">
                <a:solidFill>
                  <a:srgbClr val="FFFFFF"/>
                </a:solidFill>
                <a:latin typeface="Times New Roman" panose="02020603050405020304" pitchFamily="18" charset="0"/>
                <a:cs typeface="Times New Roman" panose="02020603050405020304" pitchFamily="18" charset="0"/>
              </a:rPr>
              <a:t>ì</a:t>
            </a:r>
            <a:r>
              <a:rPr lang="it-IT" altLang="it-IT" sz="1800">
                <a:solidFill>
                  <a:srgbClr val="FFFFFF"/>
                </a:solidFill>
                <a:latin typeface="Verdana" panose="020B0604030504040204" pitchFamily="34" charset="0"/>
                <a:cs typeface="Times New Roman" panose="02020603050405020304" pitchFamily="18" charset="0"/>
              </a:rPr>
              <a:t> con la sua ombra. All</a:t>
            </a:r>
            <a:r>
              <a:rPr lang="it-IT" altLang="it-IT" sz="1800">
                <a:solidFill>
                  <a:srgbClr val="FFFFFF"/>
                </a:solidFill>
                <a:latin typeface="Times New Roman" panose="02020603050405020304" pitchFamily="18" charset="0"/>
                <a:cs typeface="Times New Roman" panose="02020603050405020304" pitchFamily="18" charset="0"/>
              </a:rPr>
              <a:t>’</a:t>
            </a:r>
            <a:r>
              <a:rPr lang="it-IT" altLang="it-IT" sz="1800">
                <a:solidFill>
                  <a:srgbClr val="FFFFFF"/>
                </a:solidFill>
                <a:latin typeface="Verdana" panose="020B0604030504040204" pitchFamily="34" charset="0"/>
                <a:cs typeface="Times New Roman" panose="02020603050405020304" pitchFamily="18" charset="0"/>
              </a:rPr>
              <a:t>entrare nella nube, ebbero paura.</a:t>
            </a:r>
            <a:r>
              <a:rPr lang="it-IT" altLang="it-IT" sz="1800" i="1">
                <a:solidFill>
                  <a:srgbClr val="FFFFFF"/>
                </a:solidFill>
                <a:latin typeface="Verdana" panose="020B0604030504040204" pitchFamily="34" charset="0"/>
                <a:cs typeface="Times New Roman" panose="02020603050405020304" pitchFamily="18" charset="0"/>
              </a:rPr>
              <a:t> (Lc 9, 33b-34)</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26626" name="Rectangle 2">
            <a:extLst>
              <a:ext uri="{FF2B5EF4-FFF2-40B4-BE49-F238E27FC236}">
                <a16:creationId xmlns:a16="http://schemas.microsoft.com/office/drawing/2014/main" id="{A63E2946-66AA-6D02-A8F5-066ED5321EA2}"/>
              </a:ext>
            </a:extLst>
          </p:cNvPr>
          <p:cNvSpPr>
            <a:spLocks noChangeArrowheads="1"/>
          </p:cNvSpPr>
          <p:nvPr/>
        </p:nvSpPr>
        <p:spPr bwMode="auto">
          <a:xfrm>
            <a:off x="7938" y="5381625"/>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en-US" altLang="it-IT" sz="1800">
                <a:solidFill>
                  <a:srgbClr val="FFFFFF"/>
                </a:solidFill>
                <a:latin typeface="Verdana" panose="020B0604030504040204" pitchFamily="34" charset="0"/>
                <a:cs typeface="Times New Roman" panose="02020603050405020304" pitchFamily="18" charset="0"/>
              </a:rPr>
              <a:t>for we can make three tents, one for you, one for Moses and one for Elijah." For Peter didn't know what to say. And no sooner had he spoken than a cloud appeared and covered them; and the disciples were afraid as they entered the cloud.</a:t>
            </a:r>
            <a:r>
              <a:rPr lang="en-US" altLang="it-IT" sz="1800" i="1">
                <a:solidFill>
                  <a:srgbClr val="FFFFFF"/>
                </a:solidFill>
                <a:latin typeface="Verdana" panose="020B0604030504040204" pitchFamily="34" charset="0"/>
                <a:cs typeface="Times New Roman" panose="02020603050405020304" pitchFamily="18" charset="0"/>
              </a:rPr>
              <a:t> (Lk 9: 33b-34)   </a:t>
            </a:r>
          </a:p>
        </p:txBody>
      </p:sp>
      <p:pic>
        <p:nvPicPr>
          <p:cNvPr id="26627" name="Picture 3">
            <a:extLst>
              <a:ext uri="{FF2B5EF4-FFF2-40B4-BE49-F238E27FC236}">
                <a16:creationId xmlns:a16="http://schemas.microsoft.com/office/drawing/2014/main" id="{3B8C1070-F33E-1378-0AA9-26F45CAFC4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196975"/>
            <a:ext cx="5486400" cy="41846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4336">
    <p:random/>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7649" name="Text Box 1">
            <a:extLst>
              <a:ext uri="{FF2B5EF4-FFF2-40B4-BE49-F238E27FC236}">
                <a16:creationId xmlns:a16="http://schemas.microsoft.com/office/drawing/2014/main" id="{DEDB562C-1F2A-3D4A-56B5-629707BFD228}"/>
              </a:ext>
            </a:extLst>
          </p:cNvPr>
          <p:cNvSpPr txBox="1">
            <a:spLocks noChangeArrowheads="1"/>
          </p:cNvSpPr>
          <p:nvPr/>
        </p:nvSpPr>
        <p:spPr bwMode="auto">
          <a:xfrm>
            <a:off x="0" y="404813"/>
            <a:ext cx="9144000" cy="1143000"/>
          </a:xfrm>
          <a:prstGeom prst="rect">
            <a:avLst/>
          </a:prstGeom>
          <a:solidFill>
            <a:srgbClr val="00000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it-IT" altLang="it-IT" sz="1800">
                <a:solidFill>
                  <a:srgbClr val="FFFFFF"/>
                </a:solidFill>
                <a:latin typeface="Verdana" panose="020B0604030504040204" pitchFamily="34" charset="0"/>
                <a:cs typeface="Times New Roman" panose="02020603050405020304" pitchFamily="18" charset="0"/>
              </a:rPr>
              <a:t>E dalla nube usc</a:t>
            </a:r>
            <a:r>
              <a:rPr lang="it-IT" altLang="it-IT" sz="1800">
                <a:solidFill>
                  <a:srgbClr val="FFFFFF"/>
                </a:solidFill>
                <a:latin typeface="Times New Roman" panose="02020603050405020304" pitchFamily="18" charset="0"/>
                <a:cs typeface="Times New Roman" panose="02020603050405020304" pitchFamily="18" charset="0"/>
              </a:rPr>
              <a:t>ì</a:t>
            </a:r>
            <a:r>
              <a:rPr lang="it-IT" altLang="it-IT" sz="1800">
                <a:solidFill>
                  <a:srgbClr val="FFFFFF"/>
                </a:solidFill>
                <a:latin typeface="Verdana" panose="020B0604030504040204" pitchFamily="34" charset="0"/>
                <a:cs typeface="Times New Roman" panose="02020603050405020304" pitchFamily="18" charset="0"/>
              </a:rPr>
              <a:t> una voce, che diceva: </a:t>
            </a:r>
            <a:r>
              <a:rPr lang="it-IT" altLang="it-IT" sz="1800">
                <a:solidFill>
                  <a:srgbClr val="FFFFFF"/>
                </a:solidFill>
                <a:latin typeface="Times New Roman" panose="02020603050405020304" pitchFamily="18" charset="0"/>
                <a:cs typeface="Times New Roman" panose="02020603050405020304" pitchFamily="18" charset="0"/>
              </a:rPr>
              <a:t>«</a:t>
            </a:r>
            <a:r>
              <a:rPr lang="it-IT" altLang="it-IT" sz="1800">
                <a:solidFill>
                  <a:srgbClr val="FFFFFF"/>
                </a:solidFill>
                <a:latin typeface="Verdana" panose="020B0604030504040204" pitchFamily="34" charset="0"/>
                <a:cs typeface="Times New Roman" panose="02020603050405020304" pitchFamily="18" charset="0"/>
              </a:rPr>
              <a:t>Questi é il Figlio mio, l</a:t>
            </a:r>
            <a:r>
              <a:rPr lang="it-IT" altLang="it-IT" sz="1800">
                <a:solidFill>
                  <a:srgbClr val="FFFFFF"/>
                </a:solidFill>
                <a:latin typeface="Times New Roman" panose="02020603050405020304" pitchFamily="18" charset="0"/>
                <a:cs typeface="Times New Roman" panose="02020603050405020304" pitchFamily="18" charset="0"/>
              </a:rPr>
              <a:t>’</a:t>
            </a:r>
            <a:r>
              <a:rPr lang="it-IT" altLang="it-IT" sz="1800">
                <a:solidFill>
                  <a:srgbClr val="FFFFFF"/>
                </a:solidFill>
                <a:latin typeface="Verdana" panose="020B0604030504040204" pitchFamily="34" charset="0"/>
                <a:cs typeface="Times New Roman" panose="02020603050405020304" pitchFamily="18" charset="0"/>
              </a:rPr>
              <a:t>eletto; ascoltatelo!</a:t>
            </a:r>
            <a:r>
              <a:rPr lang="it-IT" altLang="it-IT" sz="1800">
                <a:solidFill>
                  <a:srgbClr val="FFFFFF"/>
                </a:solidFill>
                <a:latin typeface="Times New Roman" panose="02020603050405020304" pitchFamily="18" charset="0"/>
                <a:cs typeface="Times New Roman" panose="02020603050405020304" pitchFamily="18" charset="0"/>
              </a:rPr>
              <a:t>»</a:t>
            </a:r>
            <a:r>
              <a:rPr lang="it-IT" altLang="it-IT" sz="1800">
                <a:solidFill>
                  <a:srgbClr val="FFFFFF"/>
                </a:solidFill>
                <a:latin typeface="Verdana" panose="020B0604030504040204" pitchFamily="34" charset="0"/>
                <a:cs typeface="Times New Roman" panose="02020603050405020304" pitchFamily="18" charset="0"/>
              </a:rPr>
              <a:t>. Appena la voce cessò, restò Ges</a:t>
            </a:r>
            <a:r>
              <a:rPr lang="it-IT" altLang="it-IT" sz="1800">
                <a:solidFill>
                  <a:srgbClr val="FFFFFF"/>
                </a:solidFill>
                <a:latin typeface="Times New Roman" panose="02020603050405020304" pitchFamily="18" charset="0"/>
                <a:cs typeface="Times New Roman" panose="02020603050405020304" pitchFamily="18" charset="0"/>
              </a:rPr>
              <a:t>ù</a:t>
            </a:r>
            <a:r>
              <a:rPr lang="it-IT" altLang="it-IT" sz="1800">
                <a:solidFill>
                  <a:srgbClr val="FFFFFF"/>
                </a:solidFill>
                <a:latin typeface="Verdana" panose="020B0604030504040204" pitchFamily="34" charset="0"/>
                <a:cs typeface="Times New Roman" panose="02020603050405020304" pitchFamily="18" charset="0"/>
              </a:rPr>
              <a:t> solo. Essi tacquero e in quei giorni non riferirono a nessuno ciò che avevano visto. </a:t>
            </a:r>
            <a:r>
              <a:rPr lang="en-US" altLang="it-IT" sz="1800" i="1">
                <a:solidFill>
                  <a:srgbClr val="FFFFFF"/>
                </a:solidFill>
                <a:latin typeface="Verdana" panose="020B0604030504040204" pitchFamily="34" charset="0"/>
                <a:cs typeface="Times New Roman" panose="02020603050405020304" pitchFamily="18" charset="0"/>
              </a:rPr>
              <a:t>(Lc 9, 35-36)</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27650" name="Rectangle 2">
            <a:extLst>
              <a:ext uri="{FF2B5EF4-FFF2-40B4-BE49-F238E27FC236}">
                <a16:creationId xmlns:a16="http://schemas.microsoft.com/office/drawing/2014/main" id="{D2D4854B-1CA4-A326-FA50-AD14CD2703B7}"/>
              </a:ext>
            </a:extLst>
          </p:cNvPr>
          <p:cNvSpPr>
            <a:spLocks noChangeArrowheads="1"/>
          </p:cNvSpPr>
          <p:nvPr/>
        </p:nvSpPr>
        <p:spPr bwMode="auto">
          <a:xfrm>
            <a:off x="0" y="5373688"/>
            <a:ext cx="9144000" cy="1190625"/>
          </a:xfrm>
          <a:prstGeom prst="rect">
            <a:avLst/>
          </a:prstGeom>
          <a:solidFill>
            <a:srgbClr val="00000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en-US" altLang="it-IT" sz="1800">
                <a:solidFill>
                  <a:srgbClr val="FFFFFF"/>
                </a:solidFill>
                <a:latin typeface="Verdana" panose="020B0604030504040204" pitchFamily="34" charset="0"/>
                <a:cs typeface="Times New Roman" panose="02020603050405020304" pitchFamily="18" charset="0"/>
              </a:rPr>
              <a:t>Then these words came from the cloud, "This is my Son, my Chosen one, listen to him." And after the voice had spoken, Jesus was there alone. The disciples kept this to themselves at the time, telling no one of anything they had seen.</a:t>
            </a:r>
            <a:r>
              <a:rPr lang="en-US" altLang="it-IT" sz="1800" i="1">
                <a:solidFill>
                  <a:srgbClr val="FFFFFF"/>
                </a:solidFill>
                <a:latin typeface="Verdana" panose="020B0604030504040204" pitchFamily="34" charset="0"/>
                <a:cs typeface="Times New Roman" panose="02020603050405020304" pitchFamily="18" charset="0"/>
              </a:rPr>
              <a:t> (Lk 9: 35-36)</a:t>
            </a:r>
          </a:p>
        </p:txBody>
      </p:sp>
    </p:spTree>
  </p:cSld>
  <p:clrMapOvr>
    <a:masterClrMapping/>
  </p:clrMapOvr>
  <p:transition spd="med" advTm="15360">
    <p:random/>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Tm="256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7" name="Rectangle 1">
            <a:extLst>
              <a:ext uri="{FF2B5EF4-FFF2-40B4-BE49-F238E27FC236}">
                <a16:creationId xmlns:a16="http://schemas.microsoft.com/office/drawing/2014/main" id="{E42BF6AA-06A2-5928-FB18-83C952E383EB}"/>
              </a:ext>
            </a:extLst>
          </p:cNvPr>
          <p:cNvSpPr>
            <a:spLocks noChangeArrowheads="1"/>
          </p:cNvSpPr>
          <p:nvPr/>
        </p:nvSpPr>
        <p:spPr bwMode="auto">
          <a:xfrm>
            <a:off x="0" y="2895600"/>
            <a:ext cx="9144000"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eaLnBrk="1" hangingPunct="1">
              <a:buClrTx/>
              <a:buFontTx/>
              <a:buNone/>
            </a:pPr>
            <a:r>
              <a:rPr lang="it-IT" altLang="it-IT" sz="1000" b="1">
                <a:solidFill>
                  <a:srgbClr val="000000"/>
                </a:solidFill>
                <a:latin typeface="Times New Roman" panose="02020603050405020304" pitchFamily="18" charset="0"/>
                <a:cs typeface="Arial" panose="020B0604020202020204" pitchFamily="34" charset="0"/>
              </a:rPr>
              <a:t>                                                                            </a:t>
            </a:r>
          </a:p>
          <a:p>
            <a:pPr algn="l">
              <a:buClrTx/>
              <a:buFontTx/>
              <a:buNone/>
            </a:pPr>
            <a:endParaRPr lang="it-IT" altLang="it-IT" sz="1000" b="1">
              <a:solidFill>
                <a:srgbClr val="000000"/>
              </a:solidFill>
              <a:latin typeface="Times New Roman" panose="02020603050405020304" pitchFamily="18" charset="0"/>
              <a:cs typeface="Arial" panose="020B0604020202020204" pitchFamily="34" charset="0"/>
            </a:endParaRPr>
          </a:p>
        </p:txBody>
      </p:sp>
      <p:sp>
        <p:nvSpPr>
          <p:cNvPr id="29698" name="Rectangle 2">
            <a:extLst>
              <a:ext uri="{FF2B5EF4-FFF2-40B4-BE49-F238E27FC236}">
                <a16:creationId xmlns:a16="http://schemas.microsoft.com/office/drawing/2014/main" id="{1870F6ED-B6C3-836C-B2F1-D89A879ABCB6}"/>
              </a:ext>
            </a:extLst>
          </p:cNvPr>
          <p:cNvSpPr>
            <a:spLocks noChangeArrowheads="1"/>
          </p:cNvSpPr>
          <p:nvPr/>
        </p:nvSpPr>
        <p:spPr bwMode="auto">
          <a:xfrm>
            <a:off x="0" y="350520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9699" name="Rectangle 3">
            <a:extLst>
              <a:ext uri="{FF2B5EF4-FFF2-40B4-BE49-F238E27FC236}">
                <a16:creationId xmlns:a16="http://schemas.microsoft.com/office/drawing/2014/main" id="{CB582D63-C3AC-6E64-4207-1D5267FD53BC}"/>
              </a:ext>
            </a:extLst>
          </p:cNvPr>
          <p:cNvSpPr>
            <a:spLocks noChangeArrowheads="1"/>
          </p:cNvSpPr>
          <p:nvPr/>
        </p:nvSpPr>
        <p:spPr bwMode="auto">
          <a:xfrm>
            <a:off x="0" y="1223508"/>
            <a:ext cx="9144000" cy="5634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Molte chiese orientali custodiscono sulle pareti un 		              percorso di fede per immagini. Vertice e traguardo di tale itinerario è l'immagine della Trasfigurazione di Gesù sul Tabor, con i tre discepoli a terra, vittime di stupore e di bellezza.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Questa immagine campeggia, o dipinta sulla cupola centrale nel punto più alto, o è raffigurata come mosaico dorato a riempire di luce l'abside dietro l'altare. Un episodio dove in Gesù, volto alto e puro dell'uomo, è riassunto il cammino del credente: la nostra meta è custodita in una parola che in Occidente non osiamo neppure più pronunciare, e che i mistici e i Padri d'Oriente non temono di chiamare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theosis</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letteralmente "essere come Dio", la divinizzazione.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Qualche poeta osa: Dante inventa un verbo bellissimo "l'indiarsi" dell'uomo, in parallelo all'incarnarsi di Dio; oppure: "io non sono/ ancora e mai/ il Cristo/ ma io sono questa/ infinita possibilità".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D.M.Turoldo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endParaRPr>
          </a:p>
          <a:p>
            <a:pPr algn="l">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Ci è data la possibilità di essere Cristo. Infatti la creazione intera attende la rivelazione dei figli di Dio, attende che la creatura impari a scollinare oltre il proprio io, fino a che Cristo sia tutto in tutti.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Salì con loro sopra un monte a pregare</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 montagna è il luogo dove arriva il primo raggio di sole e vi indugia l'ultimo.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0" name="Rectangle 4">
            <a:extLst>
              <a:ext uri="{FF2B5EF4-FFF2-40B4-BE49-F238E27FC236}">
                <a16:creationId xmlns:a16="http://schemas.microsoft.com/office/drawing/2014/main" id="{585A32EF-0E1D-D73F-1BB3-B2124300B348}"/>
              </a:ext>
            </a:extLst>
          </p:cNvPr>
          <p:cNvSpPr>
            <a:spLocks noChangeArrowheads="1"/>
          </p:cNvSpPr>
          <p:nvPr/>
        </p:nvSpPr>
        <p:spPr bwMode="auto">
          <a:xfrm>
            <a:off x="0" y="487680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29701" name="Rectangle 5">
            <a:extLst>
              <a:ext uri="{FF2B5EF4-FFF2-40B4-BE49-F238E27FC236}">
                <a16:creationId xmlns:a16="http://schemas.microsoft.com/office/drawing/2014/main" id="{20150695-FA8A-9AF3-772D-AEFC88FD8641}"/>
              </a:ext>
            </a:extLst>
          </p:cNvPr>
          <p:cNvSpPr>
            <a:spLocks noChangeArrowheads="1"/>
          </p:cNvSpPr>
          <p:nvPr/>
        </p:nvSpPr>
        <p:spPr bwMode="auto">
          <a:xfrm>
            <a:off x="2339752" y="271168"/>
            <a:ext cx="7086600" cy="6792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vivere la bellezza è liberare la luce in noi </a:t>
            </a:r>
          </a:p>
          <a:p>
            <a:pPr eaLnBrk="1" hangingPunct="1">
              <a:buClrTx/>
              <a:buFontTx/>
              <a:buNone/>
            </a:pPr>
            <a:r>
              <a:rPr lang="it-IT" altLang="it-IT" sz="2000" i="1" dirty="0">
                <a:solidFill>
                  <a:srgbClr val="000000"/>
                </a:solidFill>
                <a:latin typeface="Arial" panose="020B0604020202020204" pitchFamily="34" charset="0"/>
                <a:cs typeface="Arial" panose="020B0604020202020204" pitchFamily="34" charset="0"/>
              </a:rPr>
              <a:t>Lc 9, 28-36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p>
        </p:txBody>
      </p:sp>
      <p:sp>
        <p:nvSpPr>
          <p:cNvPr id="29702" name="Rectangle 6">
            <a:extLst>
              <a:ext uri="{FF2B5EF4-FFF2-40B4-BE49-F238E27FC236}">
                <a16:creationId xmlns:a16="http://schemas.microsoft.com/office/drawing/2014/main" id="{4325F0A2-6B52-939A-E33A-ACADEB24C425}"/>
              </a:ext>
            </a:extLst>
          </p:cNvPr>
          <p:cNvSpPr>
            <a:spLocks noChangeArrowheads="1"/>
          </p:cNvSpPr>
          <p:nvPr/>
        </p:nvSpPr>
        <p:spPr bwMode="auto">
          <a:xfrm>
            <a:off x="0" y="4329113"/>
            <a:ext cx="914400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Tree>
  </p:cSld>
  <p:clrMapOvr>
    <a:masterClrMapping/>
  </p:clrMapOvr>
  <p:transition spd="med" advTm="80000">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1" name="Rectangle 1">
            <a:extLst>
              <a:ext uri="{FF2B5EF4-FFF2-40B4-BE49-F238E27FC236}">
                <a16:creationId xmlns:a16="http://schemas.microsoft.com/office/drawing/2014/main" id="{61068953-0A65-9C06-FCDB-36B9F943243C}"/>
              </a:ext>
            </a:extLst>
          </p:cNvPr>
          <p:cNvSpPr>
            <a:spLocks noChangeArrowheads="1"/>
          </p:cNvSpPr>
          <p:nvPr/>
        </p:nvSpPr>
        <p:spPr bwMode="auto">
          <a:xfrm>
            <a:off x="0" y="0"/>
            <a:ext cx="9144000" cy="7160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a:buNone/>
            </a:pP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vi sale per pregare come un mendicante di luce, mendicante di vita. Così noi: il nostro nascere è un "venire alla luce"; il partorire delle donne è un "dare alla luce", vivere è un albeggiare continuo. Nella luce, che è il primo, il più antico simbolo di Dio. </a:t>
            </a:r>
          </a:p>
          <a:p>
            <a:pPr algn="l">
              <a:buNone/>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Vivere è la fatica, aspra e gioiosa, di liberare tutta la luce sepolta in noi.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Rabbì</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che bello essere qui! Facciamo tre capanne.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L'entusiasmo di Pietro, la sua esclamazione stupita: che bello! ci mostrano chiaramente che la fede per essere visibile e vigorosa, per essere pane e visione nuova delle cose, deve discendere da uno stupore, da un innamoramento, da un 'che bello!' gridato a pieno cuore.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bello per noi stare qui. Esperienza di bellezza e di casa, sentirsi a casa nella luce, che non fa violenza mai, si posa sulle cose e le accarezza, e ne fa emergere il lato più bello. "Tu sei bellezza", pregava san Francesco, "sei un Dio da godere, da gustare, da stupirsene, da esserne vivi". </a:t>
            </a:r>
          </a:p>
          <a:p>
            <a:pPr algn="l">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bello stare qui, stare con Te, ed è bello anche stare in questo mondo, in questa umanità malata eppure splendida, barbara e magnifica, nella quale però hai seminato i germi della tua grande bellezza.</a:t>
            </a:r>
          </a:p>
          <a:p>
            <a:pPr algn="l">
              <a:buNone/>
            </a:pP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Questa immagine del Tabor di luce deve restare viva nei tre discepoli, e in tutti noi; viva e pronta per i giorni in cui il volto di Gesù invece di luce gronderà sangue, come allora fu nel Giardino degli Ulivi, come oggi accade nelle infinite croci dove Cristo è ancora crocifisso nei suoi fratelli. Madre della grande speranza.</a:t>
            </a:r>
            <a:endParaRPr lang="it-IT" sz="1800" dirty="0">
              <a:effectLst/>
              <a:latin typeface="Verdana" panose="020B0604030504040204" pitchFamily="34" charset="0"/>
              <a:ea typeface="Verdana" panose="020B0604030504040204" pitchFamily="34" charset="0"/>
            </a:endParaRPr>
          </a:p>
          <a:p>
            <a:pPr algn="l" eaLnBrk="1" hangingPunct="1">
              <a:spcBef>
                <a:spcPts val="1125"/>
              </a:spcBef>
            </a:pPr>
            <a:endParaRPr lang="it-IT" altLang="it-IT" sz="1800" dirty="0">
              <a:solidFill>
                <a:srgbClr val="000000"/>
              </a:solidFill>
              <a:latin typeface="Verdana" panose="020B0604030504040204" pitchFamily="34" charset="0"/>
              <a:cs typeface="Arial" panose="020B0604020202020204" pitchFamily="34" charset="0"/>
            </a:endParaRPr>
          </a:p>
        </p:txBody>
      </p:sp>
    </p:spTree>
  </p:cSld>
  <p:clrMapOvr>
    <a:masterClrMapping/>
  </p:clrMapOvr>
  <p:transition spd="med" advTm="100000">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1745" name="Rectangle 1">
            <a:extLst>
              <a:ext uri="{FF2B5EF4-FFF2-40B4-BE49-F238E27FC236}">
                <a16:creationId xmlns:a16="http://schemas.microsoft.com/office/drawing/2014/main" id="{ED705054-E48A-C26A-CC8A-F81110F0686B}"/>
              </a:ext>
            </a:extLst>
          </p:cNvPr>
          <p:cNvSpPr>
            <a:spLocks noChangeArrowheads="1"/>
          </p:cNvSpPr>
          <p:nvPr/>
        </p:nvSpPr>
        <p:spPr bwMode="auto">
          <a:xfrm>
            <a:off x="0" y="0"/>
            <a:ext cx="9144000" cy="69579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rgbClr val="000000"/>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i="1"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i="1"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i="1" dirty="0">
                <a:solidFill>
                  <a:srgbClr val="000000"/>
                </a:solidFill>
                <a:latin typeface="Verdana" panose="020B0604030504040204" pitchFamily="34" charset="0"/>
                <a:cs typeface="Arial" panose="020B0604020202020204" pitchFamily="34" charset="0"/>
              </a:rPr>
            </a:br>
            <a:br>
              <a:rPr lang="it-IT" altLang="it-IT" sz="1000" b="1" i="1" dirty="0">
                <a:solidFill>
                  <a:srgbClr val="000000"/>
                </a:solidFill>
                <a:latin typeface="Verdana" panose="020B0604030504040204" pitchFamily="34" charset="0"/>
                <a:cs typeface="Arial" panose="020B0604020202020204" pitchFamily="34" charset="0"/>
              </a:rPr>
            </a:br>
            <a:br>
              <a:rPr lang="it-IT" altLang="it-IT" sz="1000" b="1" i="1" dirty="0">
                <a:solidFill>
                  <a:srgbClr val="000000"/>
                </a:solidFill>
                <a:latin typeface="Verdana" panose="020B0604030504040204" pitchFamily="34" charset="0"/>
                <a:cs typeface="Arial" panose="020B0604020202020204" pitchFamily="34" charset="0"/>
              </a:rPr>
            </a:br>
            <a:br>
              <a:rPr lang="it-IT" altLang="it-IT" sz="1000" b="1" i="1" dirty="0">
                <a:solidFill>
                  <a:srgbClr val="00000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WHATSAPP, to friends, relatives and acquaintances: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en-GB"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u="sng"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 </a:t>
            </a:r>
            <a:r>
              <a:rPr lang="en-GB" altLang="it-IT" sz="1400" i="1" dirty="0">
                <a:solidFill>
                  <a:srgbClr val="000080"/>
                </a:solidFill>
                <a:latin typeface="Verdana" panose="020B0604030504040204" pitchFamily="34" charset="0"/>
                <a:cs typeface="Arial" panose="020B0604020202020204" pitchFamily="34" charset="0"/>
              </a:rPr>
              <a:t>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p>
        </p:txBody>
      </p:sp>
      <p:pic>
        <p:nvPicPr>
          <p:cNvPr id="31746" name="Picture 2">
            <a:extLst>
              <a:ext uri="{FF2B5EF4-FFF2-40B4-BE49-F238E27FC236}">
                <a16:creationId xmlns:a16="http://schemas.microsoft.com/office/drawing/2014/main" id="{58B21682-4FA9-7432-14AC-083E71168F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25000">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69" name="Rectangle 1">
            <a:extLst>
              <a:ext uri="{FF2B5EF4-FFF2-40B4-BE49-F238E27FC236}">
                <a16:creationId xmlns:a16="http://schemas.microsoft.com/office/drawing/2014/main" id="{BD84ACB6-FCBB-1125-508F-888239FBABB1}"/>
              </a:ext>
            </a:extLst>
          </p:cNvPr>
          <p:cNvSpPr>
            <a:spLocks noChangeArrowheads="1"/>
          </p:cNvSpPr>
          <p:nvPr/>
        </p:nvSpPr>
        <p:spPr bwMode="auto">
          <a:xfrm>
            <a:off x="2195736" y="265506"/>
            <a:ext cx="7239000" cy="9255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r>
              <a:rPr lang="it-IT"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Living beauty </a:t>
            </a:r>
            <a:r>
              <a:rPr lang="it-IT" sz="1800" b="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b="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freeing</a:t>
            </a:r>
            <a:r>
              <a:rPr lang="it-IT"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light </a:t>
            </a:r>
            <a:r>
              <a:rPr lang="it-IT" sz="1800" b="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within</a:t>
            </a:r>
            <a:r>
              <a:rPr lang="it-IT"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b="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endParaRPr lang="it-IT"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endParaRPr>
          </a:p>
          <a:p>
            <a:pPr eaLnBrk="1" hangingPunct="1"/>
            <a:r>
              <a:rPr lang="it-IT" altLang="it-IT" sz="1800" i="1" dirty="0">
                <a:solidFill>
                  <a:srgbClr val="000000"/>
                </a:solidFill>
                <a:latin typeface="Verdana" panose="020B0604030504040204" pitchFamily="34" charset="0"/>
                <a:cs typeface="Arial" panose="020B0604020202020204" pitchFamily="34" charset="0"/>
              </a:rPr>
              <a:t>Lk 9: 28-36 </a:t>
            </a:r>
            <a:r>
              <a:rPr lang="it-IT" altLang="it-IT" sz="2000"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(comment</a:t>
            </a:r>
            <a:r>
              <a:rPr lang="it-IT" altLang="it-IT" sz="1800" i="1" dirty="0" err="1">
                <a:solidFill>
                  <a:srgbClr val="990033"/>
                </a:solidFill>
                <a:cs typeface="Arial" panose="020B0604020202020204" pitchFamily="34" charset="0"/>
              </a:rPr>
              <a:t>ary</a:t>
            </a:r>
            <a:r>
              <a:rPr lang="it-IT" altLang="it-IT" sz="1800" i="1" dirty="0">
                <a:solidFill>
                  <a:srgbClr val="990033"/>
                </a:solidFill>
                <a:cs typeface="Arial" panose="020B0604020202020204" pitchFamily="34" charset="0"/>
              </a:rPr>
              <a:t> by</a:t>
            </a:r>
            <a:r>
              <a:rPr lang="en-US" altLang="it-IT" sz="1800" i="1" dirty="0">
                <a:solidFill>
                  <a:srgbClr val="990033"/>
                </a:solidFill>
                <a:cs typeface="Arial" panose="020B0604020202020204" pitchFamily="34" charset="0"/>
              </a:rPr>
              <a:t> Father Ermes Ronchi)</a:t>
            </a:r>
            <a:r>
              <a:rPr lang="it-IT" altLang="it-IT" sz="1800" i="1" dirty="0">
                <a:solidFill>
                  <a:srgbClr val="990033"/>
                </a:solidFill>
                <a:cs typeface="Arial" panose="020B0604020202020204" pitchFamily="34" charset="0"/>
              </a:rPr>
              <a:t> </a:t>
            </a:r>
            <a:br>
              <a:rPr lang="it-IT" altLang="it-IT" sz="2000" i="1" dirty="0">
                <a:solidFill>
                  <a:srgbClr val="000000"/>
                </a:solidFill>
                <a:latin typeface="HelveticaNeue" charset="0"/>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2770" name="Rectangle 2">
            <a:extLst>
              <a:ext uri="{FF2B5EF4-FFF2-40B4-BE49-F238E27FC236}">
                <a16:creationId xmlns:a16="http://schemas.microsoft.com/office/drawing/2014/main" id="{291C49DE-8CA7-EF91-14F3-373718455C51}"/>
              </a:ext>
            </a:extLst>
          </p:cNvPr>
          <p:cNvSpPr>
            <a:spLocks noChangeArrowheads="1"/>
          </p:cNvSpPr>
          <p:nvPr/>
        </p:nvSpPr>
        <p:spPr bwMode="auto">
          <a:xfrm>
            <a:off x="0" y="2151063"/>
            <a:ext cx="9144000" cy="1587"/>
          </a:xfrm>
          <a:prstGeom prst="rect">
            <a:avLst/>
          </a:pr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p>
        </p:txBody>
      </p:sp>
      <p:sp>
        <p:nvSpPr>
          <p:cNvPr id="32771" name="Rectangle 3">
            <a:extLst>
              <a:ext uri="{FF2B5EF4-FFF2-40B4-BE49-F238E27FC236}">
                <a16:creationId xmlns:a16="http://schemas.microsoft.com/office/drawing/2014/main" id="{AB8D66DF-D22C-9654-9557-60DD28BB5DA9}"/>
              </a:ext>
            </a:extLst>
          </p:cNvPr>
          <p:cNvSpPr>
            <a:spLocks noChangeArrowheads="1"/>
          </p:cNvSpPr>
          <p:nvPr/>
        </p:nvSpPr>
        <p:spPr bwMode="auto">
          <a:xfrm>
            <a:off x="0" y="1412776"/>
            <a:ext cx="9144000" cy="53574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Many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Eastern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churches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preserve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journey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faith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through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images on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their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walls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pinnacle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goal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itinerary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image of the Transfiguration of Jesus on Tabor, with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three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disciples on the ground,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victims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wonder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beauty.</a:t>
            </a:r>
            <a:endParaRPr lang="it-IT" sz="1800" dirty="0">
              <a:effectLst/>
              <a:latin typeface="Times New Roman" panose="02020603050405020304" pitchFamily="18" charset="0"/>
              <a:ea typeface="Times New Roman" panose="02020603050405020304" pitchFamily="18" charset="0"/>
            </a:endParaRPr>
          </a:p>
          <a:p>
            <a:pPr algn="l">
              <a:buNone/>
            </a:pP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This image stands out,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either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painted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on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central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dome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highest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point, or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depicted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as a golden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mosaic</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filling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apse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behind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altar with light. </a:t>
            </a:r>
          </a:p>
          <a:p>
            <a:pPr algn="l">
              <a:buNone/>
            </a:pPr>
            <a:r>
              <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episode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believer’s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journey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summed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up in Jesus, the high and pure face of man: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our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goal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preserved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 word that in the West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no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longer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dare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pronounce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that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mystics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Fathers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the East are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afraid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call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theosis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literally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like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divinization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endParaRPr lang="it-IT" sz="1800" dirty="0">
              <a:effectLst/>
              <a:latin typeface="Times New Roman" panose="02020603050405020304" pitchFamily="18" charset="0"/>
              <a:ea typeface="Times New Roman" panose="02020603050405020304" pitchFamily="18" charset="0"/>
            </a:endParaRPr>
          </a:p>
          <a:p>
            <a:pPr algn="l">
              <a:buNone/>
            </a:pP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Some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poets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dare: Dante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invents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beautiful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verb</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indignation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man,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parallel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with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incarnation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God; or: "</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 </a:t>
            </a:r>
            <a:r>
              <a:rPr lang="it-IT"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am</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not</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 </a:t>
            </a:r>
            <a:r>
              <a:rPr lang="it-IT"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yet</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never</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 the Christ / </a:t>
            </a:r>
            <a:r>
              <a:rPr lang="it-IT"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but</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 </a:t>
            </a:r>
            <a:r>
              <a:rPr lang="it-IT"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am</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 infinite </a:t>
            </a:r>
            <a:r>
              <a:rPr lang="it-IT"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possibility</a:t>
            </a:r>
            <a:r>
              <a:rPr lang="it-IT"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i="1"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D.M.Turoldo</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are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given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possibility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Christ.</a:t>
            </a:r>
            <a:endParaRPr lang="it-IT" sz="1800" dirty="0">
              <a:effectLst/>
              <a:latin typeface="Times New Roman" panose="02020603050405020304" pitchFamily="18" charset="0"/>
              <a:ea typeface="Times New Roman" panose="02020603050405020304" pitchFamily="18" charset="0"/>
            </a:endParaRPr>
          </a:p>
          <a:p>
            <a:pPr algn="l">
              <a:buNone/>
            </a:pP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fact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entire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creation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awaits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revelation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the children of God,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waits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for the creature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learn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climb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beyond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his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own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self,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until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Christ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went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up with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on a mountain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pray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mountain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place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first ray of sun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arrives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the last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lingers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endParaRPr lang="it-IT"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Tm="80000">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1" name="Rectangle 1">
            <a:extLst>
              <a:ext uri="{FF2B5EF4-FFF2-40B4-BE49-F238E27FC236}">
                <a16:creationId xmlns:a16="http://schemas.microsoft.com/office/drawing/2014/main" id="{BAB8E215-7CFE-8DCA-8A7C-E95AA9124280}"/>
              </a:ext>
            </a:extLst>
          </p:cNvPr>
          <p:cNvSpPr>
            <a:spLocks noChangeArrowheads="1"/>
          </p:cNvSpPr>
          <p:nvPr/>
        </p:nvSpPr>
        <p:spPr bwMode="auto">
          <a:xfrm>
            <a:off x="1066800" y="1143000"/>
            <a:ext cx="34290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spcBef>
                <a:spcPts val="1125"/>
              </a:spcBef>
              <a:buClrTx/>
              <a:buFontTx/>
              <a:buNone/>
            </a:pPr>
            <a:r>
              <a:rPr lang="it-IT" altLang="it-IT" sz="1800">
                <a:solidFill>
                  <a:srgbClr val="820000"/>
                </a:solidFill>
                <a:latin typeface="Verdana" panose="020B0604030504040204" pitchFamily="34" charset="0"/>
                <a:cs typeface="Times New Roman" panose="02020603050405020304" pitchFamily="18" charset="0"/>
              </a:rPr>
              <a:t> GENESI</a:t>
            </a:r>
          </a:p>
        </p:txBody>
      </p:sp>
      <p:sp>
        <p:nvSpPr>
          <p:cNvPr id="15362" name="Rectangle 2">
            <a:extLst>
              <a:ext uri="{FF2B5EF4-FFF2-40B4-BE49-F238E27FC236}">
                <a16:creationId xmlns:a16="http://schemas.microsoft.com/office/drawing/2014/main" id="{C8430E91-EB7F-56CC-E020-A1A1E118FB81}"/>
              </a:ext>
            </a:extLst>
          </p:cNvPr>
          <p:cNvSpPr>
            <a:spLocks noChangeArrowheads="1"/>
          </p:cNvSpPr>
          <p:nvPr/>
        </p:nvSpPr>
        <p:spPr bwMode="auto">
          <a:xfrm>
            <a:off x="1295400" y="1447800"/>
            <a:ext cx="33528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eaLnBrk="1" hangingPunct="1">
              <a:buClrTx/>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Dio condusse fuori Abram e gli disse: «Guarda in cielo e conta le stelle, se riesci a contarle» e soggiunse: «Tale sarà la tua discendenza».</a:t>
            </a:r>
            <a:r>
              <a:rPr lang="it-IT" altLang="it-IT" sz="1800" i="1">
                <a:solidFill>
                  <a:srgbClr val="000000"/>
                </a:solidFill>
                <a:latin typeface="Verdana" panose="020B0604030504040204" pitchFamily="34" charset="0"/>
                <a:cs typeface="Times New Roman" panose="02020603050405020304" pitchFamily="18" charset="0"/>
              </a:rPr>
              <a:t> (Gen 15, 5)</a:t>
            </a:r>
          </a:p>
        </p:txBody>
      </p:sp>
      <p:sp>
        <p:nvSpPr>
          <p:cNvPr id="15363" name="Rectangle 3">
            <a:extLst>
              <a:ext uri="{FF2B5EF4-FFF2-40B4-BE49-F238E27FC236}">
                <a16:creationId xmlns:a16="http://schemas.microsoft.com/office/drawing/2014/main" id="{15D1F2F1-81FA-9FE4-EE2D-8D2FBB6786F0}"/>
              </a:ext>
            </a:extLst>
          </p:cNvPr>
          <p:cNvSpPr>
            <a:spLocks noChangeArrowheads="1"/>
          </p:cNvSpPr>
          <p:nvPr/>
        </p:nvSpPr>
        <p:spPr bwMode="auto">
          <a:xfrm>
            <a:off x="4572000" y="1524000"/>
            <a:ext cx="3581400"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eaLnBrk="1" hangingPunct="1">
              <a:buClrTx/>
              <a:buFontTx/>
              <a:buNone/>
            </a:pPr>
            <a:r>
              <a:rPr lang="en-GB" altLang="it-IT" sz="1800">
                <a:solidFill>
                  <a:srgbClr val="000000"/>
                </a:solidFill>
                <a:latin typeface="Verdana" panose="020B0604030504040204" pitchFamily="34" charset="0"/>
                <a:cs typeface="Tahoma" panose="020B060403050404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In those days, </a:t>
            </a:r>
            <a:r>
              <a:rPr lang="en-US" altLang="it-IT" sz="1800">
                <a:solidFill>
                  <a:srgbClr val="000000"/>
                </a:solidFill>
                <a:latin typeface="Verdana" panose="020B0604030504040204" pitchFamily="34" charset="0"/>
                <a:cs typeface="Times New Roman" panose="02020603050405020304" pitchFamily="18" charset="0"/>
              </a:rPr>
              <a:t>Yahweh brought him outside and said to him, "Look up at the sky and count the stars if you can. Your descendants will be like that."</a:t>
            </a:r>
            <a:r>
              <a:rPr lang="en-US" altLang="it-IT" sz="1800" i="1">
                <a:solidFill>
                  <a:srgbClr val="000000"/>
                </a:solidFill>
                <a:latin typeface="Verdana" panose="020B0604030504040204" pitchFamily="34" charset="0"/>
                <a:cs typeface="Times New Roman" panose="02020603050405020304" pitchFamily="18" charset="0"/>
              </a:rPr>
              <a:t> (Gen 15: 5) </a:t>
            </a:r>
          </a:p>
        </p:txBody>
      </p:sp>
      <p:sp>
        <p:nvSpPr>
          <p:cNvPr id="15364" name="Rectangle 4">
            <a:extLst>
              <a:ext uri="{FF2B5EF4-FFF2-40B4-BE49-F238E27FC236}">
                <a16:creationId xmlns:a16="http://schemas.microsoft.com/office/drawing/2014/main" id="{BAD470E8-8847-65C3-44A6-17F42024AEE2}"/>
              </a:ext>
            </a:extLst>
          </p:cNvPr>
          <p:cNvSpPr>
            <a:spLocks noChangeArrowheads="1"/>
          </p:cNvSpPr>
          <p:nvPr/>
        </p:nvSpPr>
        <p:spPr bwMode="auto">
          <a:xfrm>
            <a:off x="4648200" y="1143000"/>
            <a:ext cx="31242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800">
                <a:solidFill>
                  <a:srgbClr val="600020"/>
                </a:solidFill>
                <a:latin typeface="Verdana" panose="020B0604030504040204" pitchFamily="34" charset="0"/>
                <a:cs typeface="Times New Roman" panose="02020603050405020304" pitchFamily="18" charset="0"/>
              </a:rPr>
              <a:t>GENESIS</a:t>
            </a:r>
          </a:p>
        </p:txBody>
      </p:sp>
      <p:sp>
        <p:nvSpPr>
          <p:cNvPr id="15365" name="Rectangle 5">
            <a:extLst>
              <a:ext uri="{FF2B5EF4-FFF2-40B4-BE49-F238E27FC236}">
                <a16:creationId xmlns:a16="http://schemas.microsoft.com/office/drawing/2014/main" id="{16A0E06E-D297-C724-012A-11E67F221586}"/>
              </a:ext>
            </a:extLst>
          </p:cNvPr>
          <p:cNvSpPr>
            <a:spLocks noChangeArrowheads="1"/>
          </p:cNvSpPr>
          <p:nvPr/>
        </p:nvSpPr>
        <p:spPr bwMode="auto">
          <a:xfrm>
            <a:off x="838200" y="0"/>
            <a:ext cx="7848600" cy="1068388"/>
          </a:xfrm>
          <a:prstGeom prst="rect">
            <a:avLst/>
          </a:prstGeom>
          <a:solidFill>
            <a:srgbClr val="49059B"/>
          </a:solidFill>
          <a:ln w="9360" cap="sq">
            <a:solidFill>
              <a:srgbClr val="49059B"/>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endParaRPr lang="it-IT" altLang="it-IT" sz="800">
              <a:solidFill>
                <a:srgbClr val="FFFF00"/>
              </a:solidFill>
              <a:latin typeface="Verdana" panose="020B0604030504040204" pitchFamily="34" charset="0"/>
            </a:endParaRPr>
          </a:p>
          <a:p>
            <a:pPr eaLnBrk="1" hangingPunct="1">
              <a:buClrTx/>
              <a:buFontTx/>
              <a:buNone/>
            </a:pPr>
            <a:r>
              <a:rPr lang="it-IT" altLang="it-IT" sz="1800">
                <a:solidFill>
                  <a:srgbClr val="FFFF00"/>
                </a:solidFill>
                <a:latin typeface="Verdana" panose="020B0604030504040204" pitchFamily="34" charset="0"/>
              </a:rPr>
              <a:t>Diffondi la Parola di Dio - Spread the Word of God</a:t>
            </a:r>
          </a:p>
          <a:p>
            <a:pPr eaLnBrk="1" hangingPunct="1">
              <a:buClrTx/>
              <a:buFontTx/>
              <a:buNone/>
            </a:pPr>
            <a:r>
              <a:rPr lang="it-IT" altLang="it-IT" b="1">
                <a:solidFill>
                  <a:srgbClr val="3399FF"/>
                </a:solidFill>
                <a:latin typeface="Verdana" panose="020B0604030504040204" pitchFamily="34" charset="0"/>
              </a:rPr>
              <a:t> </a:t>
            </a:r>
            <a:r>
              <a:rPr lang="it-IT" altLang="it-IT" sz="2000" b="1">
                <a:solidFill>
                  <a:srgbClr val="3399FF"/>
                </a:solidFill>
                <a:latin typeface="Verdana" panose="020B0604030504040204" pitchFamily="34" charset="0"/>
              </a:rPr>
              <a:t>  </a:t>
            </a:r>
            <a:r>
              <a:rPr lang="it-IT" altLang="it-IT" sz="1400" b="1">
                <a:solidFill>
                  <a:srgbClr val="FFFFFF"/>
                </a:solidFill>
                <a:latin typeface="Courier New" panose="02070309020205020404" pitchFamily="49" charset="0"/>
                <a:cs typeface="Courier New" panose="02070309020205020404" pitchFamily="49" charset="0"/>
              </a:rPr>
              <a:t>https://</a:t>
            </a:r>
            <a:r>
              <a:rPr lang="it-IT" altLang="it-IT" sz="1400" b="1">
                <a:solidFill>
                  <a:srgbClr val="FFFFFF"/>
                </a:solidFill>
                <a:latin typeface="Courier New" panose="02070309020205020404" pitchFamily="49" charset="0"/>
              </a:rPr>
              <a:t>www.diffondilaparola.com</a:t>
            </a:r>
          </a:p>
          <a:p>
            <a:pPr eaLnBrk="1" hangingPunct="1">
              <a:buClrTx/>
              <a:buFontTx/>
              <a:buNone/>
            </a:pPr>
            <a:endParaRPr lang="it-IT" altLang="it-IT" sz="1400" b="1">
              <a:solidFill>
                <a:srgbClr val="FFFFFF"/>
              </a:solidFill>
              <a:latin typeface="Courier New" panose="02070309020205020404" pitchFamily="49" charset="0"/>
            </a:endParaRPr>
          </a:p>
        </p:txBody>
      </p:sp>
      <p:pic>
        <p:nvPicPr>
          <p:cNvPr id="15366" name="Picture 6">
            <a:extLst>
              <a:ext uri="{FF2B5EF4-FFF2-40B4-BE49-F238E27FC236}">
                <a16:creationId xmlns:a16="http://schemas.microsoft.com/office/drawing/2014/main" id="{8EB9A08A-5612-20AB-E787-CF15D8EE20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3276600"/>
            <a:ext cx="2243138" cy="2971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367" name="Picture 7">
            <a:extLst>
              <a:ext uri="{FF2B5EF4-FFF2-40B4-BE49-F238E27FC236}">
                <a16:creationId xmlns:a16="http://schemas.microsoft.com/office/drawing/2014/main" id="{F55C6FCD-E894-A7EA-3D19-D568DF4560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657600"/>
            <a:ext cx="3048000" cy="240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4336">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3" name="Rectangle 1">
            <a:extLst>
              <a:ext uri="{FF2B5EF4-FFF2-40B4-BE49-F238E27FC236}">
                <a16:creationId xmlns:a16="http://schemas.microsoft.com/office/drawing/2014/main" id="{061699A3-F0A6-9D39-50DB-51D28257109C}"/>
              </a:ext>
            </a:extLst>
          </p:cNvPr>
          <p:cNvSpPr>
            <a:spLocks noChangeArrowheads="1"/>
          </p:cNvSpPr>
          <p:nvPr/>
        </p:nvSpPr>
        <p:spPr bwMode="auto">
          <a:xfrm>
            <a:off x="-15875" y="22225"/>
            <a:ext cx="9144000" cy="743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Jesus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goes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up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pray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as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beggar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for light,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beggar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for life. So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our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birth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"coming to light"; the giving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birth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women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"giving to light", living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continuous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dawning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light, which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first,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most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ancient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symbol of God. </a:t>
            </a:r>
          </a:p>
          <a:p>
            <a:pPr algn="l">
              <a:buNone/>
            </a:pPr>
            <a:endParaRPr lang="it-IT" sz="1800" dirty="0">
              <a:effectLst/>
              <a:latin typeface="Times New Roman" panose="02020603050405020304" pitchFamily="18" charset="0"/>
              <a:ea typeface="Times New Roman" panose="02020603050405020304" pitchFamily="18" charset="0"/>
            </a:endParaRPr>
          </a:p>
          <a:p>
            <a:pPr algn="l">
              <a:buNone/>
            </a:pP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Living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hard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joyful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effort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freeing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light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buried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Rabbi, how beautiful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be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Let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make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three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huts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Peter's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enthusiasm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his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astonished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exclamation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how beautiful! show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clearly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faith</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be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visible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vigorous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be bread and a new vision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things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must come from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amazement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from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falling</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love, from a 'how beautiful!'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shouted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with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our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heart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beautiful for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be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p>
          <a:p>
            <a:pPr algn="l">
              <a:buNone/>
            </a:pPr>
            <a:r>
              <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endParaRPr lang="it-IT" sz="1800" dirty="0">
              <a:effectLst/>
              <a:latin typeface="Times New Roman" panose="02020603050405020304" pitchFamily="18" charset="0"/>
              <a:ea typeface="Times New Roman" panose="02020603050405020304" pitchFamily="18" charset="0"/>
            </a:endParaRPr>
          </a:p>
          <a:p>
            <a:pPr algn="l">
              <a:buNone/>
            </a:pP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experience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beauty and home, feeling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home in the light, which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never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does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violence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rests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things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caresses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them</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brings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out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their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most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beautiful side. "You are beauty",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prayed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Saint Francis, "you are a God to be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enjoyed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taste, to be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amazed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by, to be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alive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by". </a:t>
            </a:r>
          </a:p>
          <a:p>
            <a:pPr algn="l">
              <a:buNone/>
            </a:pPr>
            <a:r>
              <a:rPr lang="it-IT" sz="1800" dirty="0">
                <a:solidFill>
                  <a:srgbClr val="222222"/>
                </a:solidFill>
                <a:latin typeface="Verdana" panose="020B0604030504040204" pitchFamily="34" charset="0"/>
                <a:ea typeface="Times New Roman" panose="02020603050405020304" pitchFamily="18" charset="0"/>
                <a:cs typeface="Helvetica" panose="020B0604020202020204" pitchFamily="34" charset="0"/>
              </a:rPr>
              <a:t>   </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beautiful to be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to be with You,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also</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beautiful to be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world,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sick</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yet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splendid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barbaric</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magnificent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humanity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which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however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you have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sown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seeds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your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great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beauty. </a:t>
            </a:r>
          </a:p>
          <a:p>
            <a:pPr algn="l">
              <a:buNone/>
            </a:pPr>
            <a:endParaRPr lang="it-IT" sz="1200" dirty="0">
              <a:effectLst/>
              <a:latin typeface="Times New Roman" panose="02020603050405020304" pitchFamily="18" charset="0"/>
              <a:ea typeface="Times New Roman" panose="02020603050405020304" pitchFamily="18" charset="0"/>
            </a:endParaRPr>
          </a:p>
          <a:p>
            <a:pPr algn="l"/>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This image of the Tabor of light must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remain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alive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three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disciples, and in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us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alive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and ready for the days in which the face of Jesus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instead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light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drip</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blood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was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then</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Garden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Olives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happens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today</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the infinite crosses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where</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Christ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still</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crucified</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in his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brothers</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Mother</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of </a:t>
            </a:r>
            <a:r>
              <a:rPr lang="it-IT" sz="1800" dirty="0" err="1">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great</a:t>
            </a:r>
            <a:r>
              <a:rPr lang="it-IT"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hope.</a:t>
            </a:r>
            <a:endParaRPr lang="it-IT" sz="1800" dirty="0">
              <a:effectLst/>
              <a:latin typeface="Times New Roman" panose="02020603050405020304" pitchFamily="18" charset="0"/>
              <a:ea typeface="Times New Roman" panose="02020603050405020304" pitchFamily="18" charset="0"/>
            </a:endParaRPr>
          </a:p>
          <a:p>
            <a:pPr algn="l" eaLnBrk="1" hangingPunct="1">
              <a:spcBef>
                <a:spcPts val="1125"/>
              </a:spcBef>
            </a:pPr>
            <a:endParaRPr lang="it-IT"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Tm="100000">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6385" name="Text Box 1">
            <a:extLst>
              <a:ext uri="{FF2B5EF4-FFF2-40B4-BE49-F238E27FC236}">
                <a16:creationId xmlns:a16="http://schemas.microsoft.com/office/drawing/2014/main" id="{D459A0E5-22C9-ED88-6F34-BF397D170A19}"/>
              </a:ext>
            </a:extLst>
          </p:cNvPr>
          <p:cNvSpPr txBox="1">
            <a:spLocks noChangeArrowheads="1"/>
          </p:cNvSpPr>
          <p:nvPr/>
        </p:nvSpPr>
        <p:spPr bwMode="auto">
          <a:xfrm>
            <a:off x="0" y="228600"/>
            <a:ext cx="9144000" cy="106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2000" b="1">
                <a:solidFill>
                  <a:srgbClr val="990033"/>
                </a:solidFill>
                <a:cs typeface="Arial" panose="020B0604020202020204" pitchFamily="34" charset="0"/>
              </a:rPr>
              <a:t> </a:t>
            </a:r>
          </a:p>
        </p:txBody>
      </p:sp>
      <p:sp>
        <p:nvSpPr>
          <p:cNvPr id="16386" name="Rectangle 2">
            <a:extLst>
              <a:ext uri="{FF2B5EF4-FFF2-40B4-BE49-F238E27FC236}">
                <a16:creationId xmlns:a16="http://schemas.microsoft.com/office/drawing/2014/main" id="{01EC01C5-65B4-11DF-E7B1-12A54E4D3C46}"/>
              </a:ext>
            </a:extLst>
          </p:cNvPr>
          <p:cNvSpPr>
            <a:spLocks noChangeArrowheads="1"/>
          </p:cNvSpPr>
          <p:nvPr/>
        </p:nvSpPr>
        <p:spPr bwMode="auto">
          <a:xfrm>
            <a:off x="30163" y="5421313"/>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en-US" altLang="it-IT" sz="1800">
                <a:solidFill>
                  <a:srgbClr val="FFFFFF"/>
                </a:solidFill>
                <a:latin typeface="Verdana" panose="020B0604030504040204" pitchFamily="34" charset="0"/>
                <a:cs typeface="Times New Roman" panose="02020603050405020304" pitchFamily="18" charset="0"/>
              </a:rPr>
              <a:t>Abram believed Yahweh who, because of this, held him to be an upright man. And he said, "I am Yahweh who brought you from Ur of the Chaldeans to give you this land as your possession." Then Abram asked, "My Lord, how am I to know that it shall be mine?"</a:t>
            </a:r>
            <a:r>
              <a:rPr lang="en-US" altLang="it-IT" sz="1800" i="1">
                <a:solidFill>
                  <a:srgbClr val="FFFFFF"/>
                </a:solidFill>
                <a:latin typeface="Verdana" panose="020B0604030504040204" pitchFamily="34" charset="0"/>
                <a:cs typeface="Times New Roman" panose="02020603050405020304" pitchFamily="18" charset="0"/>
              </a:rPr>
              <a:t> (Gen 15: 6-8)</a:t>
            </a:r>
          </a:p>
        </p:txBody>
      </p:sp>
      <p:sp>
        <p:nvSpPr>
          <p:cNvPr id="16387" name="Rectangle 3">
            <a:extLst>
              <a:ext uri="{FF2B5EF4-FFF2-40B4-BE49-F238E27FC236}">
                <a16:creationId xmlns:a16="http://schemas.microsoft.com/office/drawing/2014/main" id="{6915833B-4639-08E8-AC21-748B558B7F40}"/>
              </a:ext>
            </a:extLst>
          </p:cNvPr>
          <p:cNvSpPr>
            <a:spLocks noChangeArrowheads="1"/>
          </p:cNvSpPr>
          <p:nvPr/>
        </p:nvSpPr>
        <p:spPr bwMode="auto">
          <a:xfrm>
            <a:off x="30163" y="41275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800">
                <a:solidFill>
                  <a:srgbClr val="FFFFFF"/>
                </a:solidFill>
                <a:latin typeface="Verdana" panose="020B0604030504040204" pitchFamily="34" charset="0"/>
                <a:cs typeface="Times New Roman" panose="02020603050405020304" pitchFamily="18" charset="0"/>
              </a:rPr>
              <a:t> Egli credette al Signore, che glielo accreditò come giustizia. E gli disse: «Io sono il Signore, che ti ho fatto uscire da Ur dei Caldei per darti in possesso questa terra».  Rispose: «Signore Dio, come potrò sapere che ne avrò il possesso?».</a:t>
            </a:r>
            <a:r>
              <a:rPr lang="it-IT" altLang="it-IT" sz="1800" i="1">
                <a:solidFill>
                  <a:srgbClr val="FFFFFF"/>
                </a:solidFill>
                <a:latin typeface="Verdana" panose="020B0604030504040204" pitchFamily="34" charset="0"/>
                <a:cs typeface="Times New Roman" panose="02020603050405020304" pitchFamily="18" charset="0"/>
              </a:rPr>
              <a:t> (Gen 15, 6-8)</a:t>
            </a:r>
          </a:p>
        </p:txBody>
      </p:sp>
      <p:pic>
        <p:nvPicPr>
          <p:cNvPr id="16388" name="Picture 4">
            <a:extLst>
              <a:ext uri="{FF2B5EF4-FFF2-40B4-BE49-F238E27FC236}">
                <a16:creationId xmlns:a16="http://schemas.microsoft.com/office/drawing/2014/main" id="{F26E247C-AE34-5600-F5E7-6986849961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1603375"/>
            <a:ext cx="4962525" cy="38369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4336">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09" name="Text Box 1">
            <a:extLst>
              <a:ext uri="{FF2B5EF4-FFF2-40B4-BE49-F238E27FC236}">
                <a16:creationId xmlns:a16="http://schemas.microsoft.com/office/drawing/2014/main" id="{9D1B99A8-6065-F485-88B9-EACBFD8023F3}"/>
              </a:ext>
            </a:extLst>
          </p:cNvPr>
          <p:cNvSpPr txBox="1">
            <a:spLocks noChangeArrowheads="1"/>
          </p:cNvSpPr>
          <p:nvPr/>
        </p:nvSpPr>
        <p:spPr bwMode="auto">
          <a:xfrm>
            <a:off x="0" y="620713"/>
            <a:ext cx="91440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it-IT" altLang="it-IT" sz="1800">
                <a:solidFill>
                  <a:srgbClr val="FFFFFF"/>
                </a:solidFill>
                <a:latin typeface="Verdana" panose="020B0604030504040204" pitchFamily="34" charset="0"/>
                <a:cs typeface="Times New Roman" panose="02020603050405020304" pitchFamily="18" charset="0"/>
              </a:rPr>
              <a:t>Gli disse: «Prendimi una giovenca di tre anni, una capra di tre anni, un ariete di tre anni, una tortora e un colombo». Andò a prendere tutti questi animali, li divise in due e collocò ogni metà di fronte all’altra; non divise però gli uccelli. </a:t>
            </a:r>
            <a:r>
              <a:rPr lang="it-IT" altLang="it-IT" sz="1800" i="1">
                <a:solidFill>
                  <a:srgbClr val="FFFFFF"/>
                </a:solidFill>
                <a:latin typeface="Verdana" panose="020B0604030504040204" pitchFamily="34" charset="0"/>
                <a:cs typeface="Times New Roman" panose="02020603050405020304" pitchFamily="18" charset="0"/>
              </a:rPr>
              <a:t>(Gen 15, 9-10)</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7410" name="Rectangle 2">
            <a:extLst>
              <a:ext uri="{FF2B5EF4-FFF2-40B4-BE49-F238E27FC236}">
                <a16:creationId xmlns:a16="http://schemas.microsoft.com/office/drawing/2014/main" id="{D8651F80-3498-1F0F-321D-6B8EA8288DA0}"/>
              </a:ext>
            </a:extLst>
          </p:cNvPr>
          <p:cNvSpPr>
            <a:spLocks noChangeArrowheads="1"/>
          </p:cNvSpPr>
          <p:nvPr/>
        </p:nvSpPr>
        <p:spPr bwMode="auto">
          <a:xfrm>
            <a:off x="-3175" y="5300663"/>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en-US" altLang="it-IT" sz="1800">
                <a:solidFill>
                  <a:srgbClr val="FFFFFF"/>
                </a:solidFill>
                <a:latin typeface="Verdana" panose="020B0604030504040204" pitchFamily="34" charset="0"/>
                <a:cs typeface="Times New Roman" panose="02020603050405020304" pitchFamily="18" charset="0"/>
              </a:rPr>
              <a:t>Yahweh replied, "Bring me a three-year-old heifer, a three-year-old goat, a three-year-old ram, a turtle dove and a young pigeon." Abram brought all these animals, cut them in two, and laid each half facing its other half, but he did not cut the birds in half.</a:t>
            </a:r>
            <a:r>
              <a:rPr lang="en-US" altLang="it-IT" sz="1800" i="1">
                <a:solidFill>
                  <a:srgbClr val="FFFFFF"/>
                </a:solidFill>
                <a:latin typeface="Verdana" panose="020B0604030504040204" pitchFamily="34" charset="0"/>
                <a:cs typeface="Times New Roman" panose="02020603050405020304" pitchFamily="18" charset="0"/>
              </a:rPr>
              <a:t> (Gen 15: 9-10)</a:t>
            </a:r>
          </a:p>
        </p:txBody>
      </p:sp>
    </p:spTree>
  </p:cSld>
  <p:clrMapOvr>
    <a:masterClrMapping/>
  </p:clrMapOvr>
  <p:transition spd="med" advTm="15000">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8433" name="Text Box 1">
            <a:extLst>
              <a:ext uri="{FF2B5EF4-FFF2-40B4-BE49-F238E27FC236}">
                <a16:creationId xmlns:a16="http://schemas.microsoft.com/office/drawing/2014/main" id="{39079BA5-87DD-CEF7-E2C6-037F568E86B3}"/>
              </a:ext>
            </a:extLst>
          </p:cNvPr>
          <p:cNvSpPr txBox="1">
            <a:spLocks noChangeArrowheads="1"/>
          </p:cNvSpPr>
          <p:nvPr/>
        </p:nvSpPr>
        <p:spPr bwMode="auto">
          <a:xfrm>
            <a:off x="-1588" y="549275"/>
            <a:ext cx="9144001"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it-IT" altLang="it-IT" sz="1800">
                <a:solidFill>
                  <a:srgbClr val="FFFFFF"/>
                </a:solidFill>
                <a:latin typeface="Verdana" panose="020B0604030504040204" pitchFamily="34" charset="0"/>
                <a:cs typeface="Times New Roman" panose="02020603050405020304" pitchFamily="18" charset="0"/>
              </a:rPr>
              <a:t>Gli uccelli rapaci calarono su quei cadaveri, ma Abram li scacciò. Mentre il sole stava per tramontare, un torpore cadde su Abram, ed ecco terrore e grande oscurità lo assalirono. Quando, tramontato il sole, si era fatto buio fitto,</a:t>
            </a:r>
            <a:r>
              <a:rPr lang="it-IT" altLang="it-IT" sz="1800" i="1">
                <a:solidFill>
                  <a:srgbClr val="FFFFFF"/>
                </a:solidFill>
                <a:latin typeface="Verdana" panose="020B0604030504040204" pitchFamily="34" charset="0"/>
                <a:cs typeface="Times New Roman" panose="02020603050405020304" pitchFamily="18" charset="0"/>
              </a:rPr>
              <a:t> (Gen 15, 11-12-17a)</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8434" name="Rectangle 2">
            <a:extLst>
              <a:ext uri="{FF2B5EF4-FFF2-40B4-BE49-F238E27FC236}">
                <a16:creationId xmlns:a16="http://schemas.microsoft.com/office/drawing/2014/main" id="{6396362D-526C-C069-B592-D402552E65FE}"/>
              </a:ext>
            </a:extLst>
          </p:cNvPr>
          <p:cNvSpPr>
            <a:spLocks noChangeArrowheads="1"/>
          </p:cNvSpPr>
          <p:nvPr/>
        </p:nvSpPr>
        <p:spPr bwMode="auto">
          <a:xfrm>
            <a:off x="-1588" y="5348288"/>
            <a:ext cx="9144001"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en-US" altLang="it-IT" sz="1800">
                <a:solidFill>
                  <a:srgbClr val="FFFFFF"/>
                </a:solidFill>
                <a:latin typeface="Verdana" panose="020B0604030504040204" pitchFamily="34" charset="0"/>
                <a:cs typeface="Times New Roman" panose="02020603050405020304" pitchFamily="18" charset="0"/>
              </a:rPr>
              <a:t>The birds of prey came down upon them, but Abram drove them away. As the sun was going down, a deep sleep came over Abram, and a dreadful darkness took hold of him. When the sun had set and darkness had fallen,</a:t>
            </a:r>
            <a:r>
              <a:rPr lang="en-US" altLang="it-IT" sz="1800" i="1">
                <a:solidFill>
                  <a:srgbClr val="FFFFFF"/>
                </a:solidFill>
                <a:latin typeface="Verdana" panose="020B0604030504040204" pitchFamily="34" charset="0"/>
                <a:cs typeface="Times New Roman" panose="02020603050405020304" pitchFamily="18" charset="0"/>
              </a:rPr>
              <a:t> (Gen 15: 11-12-17a)</a:t>
            </a:r>
          </a:p>
        </p:txBody>
      </p:sp>
      <p:pic>
        <p:nvPicPr>
          <p:cNvPr id="18435" name="Picture 3">
            <a:extLst>
              <a:ext uri="{FF2B5EF4-FFF2-40B4-BE49-F238E27FC236}">
                <a16:creationId xmlns:a16="http://schemas.microsoft.com/office/drawing/2014/main" id="{3F857DDF-9876-0D52-B2FA-E81C42DB0C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1557338"/>
            <a:ext cx="4105275" cy="38163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4336">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9457" name="Text Box 1">
            <a:extLst>
              <a:ext uri="{FF2B5EF4-FFF2-40B4-BE49-F238E27FC236}">
                <a16:creationId xmlns:a16="http://schemas.microsoft.com/office/drawing/2014/main" id="{E0171BEA-498F-D3BF-6B46-C323A0F02637}"/>
              </a:ext>
            </a:extLst>
          </p:cNvPr>
          <p:cNvSpPr txBox="1">
            <a:spLocks noChangeArrowheads="1"/>
          </p:cNvSpPr>
          <p:nvPr/>
        </p:nvSpPr>
        <p:spPr bwMode="auto">
          <a:xfrm>
            <a:off x="-22225" y="549275"/>
            <a:ext cx="9144000" cy="1143000"/>
          </a:xfrm>
          <a:prstGeom prst="rect">
            <a:avLst/>
          </a:prstGeom>
          <a:solidFill>
            <a:srgbClr val="00000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it-IT" altLang="it-IT" sz="1800">
                <a:solidFill>
                  <a:srgbClr val="FFFFFF"/>
                </a:solidFill>
                <a:latin typeface="Verdana" panose="020B0604030504040204" pitchFamily="34" charset="0"/>
                <a:cs typeface="Times New Roman" panose="02020603050405020304" pitchFamily="18" charset="0"/>
              </a:rPr>
              <a:t>ecco un braciere fumante e una fiaccola ardente passare in mezzo agli animali divisi. In quel giorno il Signore concluse quest’alleanza con Abram: «Alla tua discendenza io do questa terra, dal fiume d’Egitto al grande fiume, il fiume Eufrate». </a:t>
            </a:r>
            <a:r>
              <a:rPr lang="it-IT" altLang="it-IT" sz="1800" i="1">
                <a:solidFill>
                  <a:srgbClr val="FFFFFF"/>
                </a:solidFill>
                <a:latin typeface="Verdana" panose="020B0604030504040204" pitchFamily="34" charset="0"/>
                <a:cs typeface="Times New Roman" panose="02020603050405020304" pitchFamily="18" charset="0"/>
              </a:rPr>
              <a:t>(Gen 15, 17b-18)</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9458" name="Rectangle 2">
            <a:extLst>
              <a:ext uri="{FF2B5EF4-FFF2-40B4-BE49-F238E27FC236}">
                <a16:creationId xmlns:a16="http://schemas.microsoft.com/office/drawing/2014/main" id="{0D94B454-D5C3-FCAB-C21D-7AAB786FC149}"/>
              </a:ext>
            </a:extLst>
          </p:cNvPr>
          <p:cNvSpPr>
            <a:spLocks noChangeArrowheads="1"/>
          </p:cNvSpPr>
          <p:nvPr/>
        </p:nvSpPr>
        <p:spPr bwMode="auto">
          <a:xfrm>
            <a:off x="20638" y="5300663"/>
            <a:ext cx="9121775" cy="1190625"/>
          </a:xfrm>
          <a:prstGeom prst="rect">
            <a:avLst/>
          </a:prstGeom>
          <a:solidFill>
            <a:srgbClr val="00000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en-US" altLang="it-IT" sz="1800">
                <a:solidFill>
                  <a:srgbClr val="FFFFFF"/>
                </a:solidFill>
                <a:latin typeface="Verdana" panose="020B0604030504040204" pitchFamily="34" charset="0"/>
                <a:cs typeface="Times New Roman" panose="02020603050405020304" pitchFamily="18" charset="0"/>
              </a:rPr>
              <a:t>a smoking firepot and a flaming torch passed between the halves of the victims. On that day Yahweh made a covenant with Abram, saying, "To your descendants I have given this country from the river of Egypt to the Great River, the Euphrates. </a:t>
            </a:r>
            <a:r>
              <a:rPr lang="de-DE" altLang="it-IT" sz="1800" i="1">
                <a:solidFill>
                  <a:srgbClr val="FFFFFF"/>
                </a:solidFill>
                <a:latin typeface="Verdana" panose="020B0604030504040204" pitchFamily="34" charset="0"/>
                <a:cs typeface="Times New Roman" panose="02020603050405020304" pitchFamily="18" charset="0"/>
              </a:rPr>
              <a:t>(Gen 15: 17b-18)</a:t>
            </a:r>
          </a:p>
        </p:txBody>
      </p:sp>
    </p:spTree>
  </p:cSld>
  <p:clrMapOvr>
    <a:masterClrMapping/>
  </p:clrMapOvr>
  <p:transition spd="med" advTm="15000">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481" name="Text Box 1">
            <a:extLst>
              <a:ext uri="{FF2B5EF4-FFF2-40B4-BE49-F238E27FC236}">
                <a16:creationId xmlns:a16="http://schemas.microsoft.com/office/drawing/2014/main" id="{1DEA317A-FDAF-796F-D10B-03B7C2F68FDF}"/>
              </a:ext>
            </a:extLst>
          </p:cNvPr>
          <p:cNvSpPr txBox="1">
            <a:spLocks noChangeArrowheads="1"/>
          </p:cNvSpPr>
          <p:nvPr/>
        </p:nvSpPr>
        <p:spPr bwMode="auto">
          <a:xfrm>
            <a:off x="4572000" y="1219200"/>
            <a:ext cx="3505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en-US" altLang="it-IT" sz="1800">
                <a:solidFill>
                  <a:srgbClr val="320011"/>
                </a:solidFill>
                <a:latin typeface="Verdana" panose="020B0604030504040204" pitchFamily="34" charset="0"/>
                <a:cs typeface="Arial" panose="020B0604020202020204" pitchFamily="34" charset="0"/>
              </a:rPr>
              <a:t>LETTER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a:t>
            </a:r>
            <a:r>
              <a:rPr lang="it-IT" altLang="it-IT" sz="1800">
                <a:solidFill>
                  <a:srgbClr val="320011"/>
                </a:solidFill>
                <a:latin typeface="Verdana" panose="020B0604030504040204" pitchFamily="34" charset="0"/>
                <a:cs typeface="Arial" panose="020B0604020202020204" pitchFamily="34" charset="0"/>
              </a:rPr>
              <a:t>PHILIPPIAN</a:t>
            </a:r>
            <a:r>
              <a:rPr lang="en-US" altLang="it-IT" sz="1800">
                <a:solidFill>
                  <a:srgbClr val="320011"/>
                </a:solidFill>
                <a:latin typeface="Verdana" panose="020B0604030504040204" pitchFamily="34" charset="0"/>
                <a:cs typeface="Arial" panose="020B0604020202020204" pitchFamily="34" charset="0"/>
              </a:rPr>
              <a:t>S </a:t>
            </a:r>
          </a:p>
        </p:txBody>
      </p:sp>
      <p:sp>
        <p:nvSpPr>
          <p:cNvPr id="20482" name="Rectangle 2">
            <a:extLst>
              <a:ext uri="{FF2B5EF4-FFF2-40B4-BE49-F238E27FC236}">
                <a16:creationId xmlns:a16="http://schemas.microsoft.com/office/drawing/2014/main" id="{7B5F1E71-06FD-60B4-63A4-7568102DF390}"/>
              </a:ext>
            </a:extLst>
          </p:cNvPr>
          <p:cNvSpPr>
            <a:spLocks noChangeArrowheads="1"/>
          </p:cNvSpPr>
          <p:nvPr/>
        </p:nvSpPr>
        <p:spPr bwMode="auto">
          <a:xfrm>
            <a:off x="838200" y="0"/>
            <a:ext cx="7848600" cy="946150"/>
          </a:xfrm>
          <a:prstGeom prst="rect">
            <a:avLst/>
          </a:prstGeom>
          <a:solidFill>
            <a:srgbClr val="49059B"/>
          </a:solidFill>
          <a:ln w="9360" cap="sq">
            <a:solidFill>
              <a:srgbClr val="49059B"/>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eaLnBrk="1" hangingPunct="1">
              <a:buClrTx/>
              <a:buFontTx/>
              <a:buNone/>
            </a:pPr>
            <a:endParaRPr lang="it-IT" altLang="it-IT" sz="800" b="1">
              <a:solidFill>
                <a:srgbClr val="FFFF00"/>
              </a:solidFill>
              <a:latin typeface="Verdana" panose="020B0604030504040204" pitchFamily="34" charset="0"/>
            </a:endParaRPr>
          </a:p>
          <a:p>
            <a:pPr algn="l" eaLnBrk="1" hangingPunct="1">
              <a:buClrTx/>
              <a:buFontTx/>
              <a:buNone/>
            </a:pPr>
            <a:r>
              <a:rPr lang="it-IT" altLang="it-IT" sz="1600" b="1">
                <a:solidFill>
                  <a:srgbClr val="FFFF00"/>
                </a:solidFill>
                <a:latin typeface="Verdana" panose="020B0604030504040204" pitchFamily="34" charset="0"/>
              </a:rPr>
              <a:t>LA PAROLA DI DIO                                               </a:t>
            </a:r>
            <a:r>
              <a:rPr lang="en-GB" altLang="it-IT" sz="1600" b="1">
                <a:solidFill>
                  <a:srgbClr val="FFFF00"/>
                </a:solidFill>
                <a:latin typeface="Verdana" panose="020B0604030504040204" pitchFamily="34" charset="0"/>
                <a:cs typeface="Times New Roman" panose="02020603050405020304" pitchFamily="18" charset="0"/>
              </a:rPr>
              <a:t>THE WORD OF GOD</a:t>
            </a:r>
          </a:p>
          <a:p>
            <a:pPr algn="l" eaLnBrk="1" hangingPunct="1">
              <a:buClrTx/>
              <a:buFontTx/>
              <a:buNone/>
            </a:pPr>
            <a:r>
              <a:rPr lang="it-IT" altLang="it-IT" sz="1600" b="1">
                <a:solidFill>
                  <a:srgbClr val="FFFF00"/>
                </a:solidFill>
                <a:latin typeface="Verdana" panose="020B0604030504040204" pitchFamily="34" charset="0"/>
              </a:rPr>
              <a:t>PARLA AL NOSTRO </a:t>
            </a:r>
            <a:r>
              <a:rPr lang="en-GB" altLang="it-IT" sz="1600" b="1">
                <a:solidFill>
                  <a:srgbClr val="FFFF00"/>
                </a:solidFill>
                <a:latin typeface="Verdana" panose="020B0604030504040204" pitchFamily="34" charset="0"/>
                <a:cs typeface="Times New Roman" panose="02020603050405020304" pitchFamily="18" charset="0"/>
              </a:rPr>
              <a:t>			                 SPEAKS TO OUR </a:t>
            </a:r>
          </a:p>
          <a:p>
            <a:pPr algn="l" eaLnBrk="1" hangingPunct="1">
              <a:buClrTx/>
              <a:buFontTx/>
              <a:buNone/>
            </a:pPr>
            <a:r>
              <a:rPr lang="it-IT" altLang="it-IT" sz="1600" b="1">
                <a:solidFill>
                  <a:srgbClr val="FFFF00"/>
                </a:solidFill>
                <a:latin typeface="Verdana" panose="020B0604030504040204" pitchFamily="34" charset="0"/>
              </a:rPr>
              <a:t>CUORE                                                                                      </a:t>
            </a:r>
            <a:r>
              <a:rPr lang="it-IT" altLang="it-IT" sz="1600" b="1">
                <a:solidFill>
                  <a:srgbClr val="FFFF00"/>
                </a:solidFill>
                <a:latin typeface="Verdana" panose="020B0604030504040204" pitchFamily="34" charset="0"/>
                <a:cs typeface="Times New Roman" panose="02020603050405020304" pitchFamily="18" charset="0"/>
              </a:rPr>
              <a:t> </a:t>
            </a:r>
            <a:r>
              <a:rPr lang="en-GB" altLang="it-IT" sz="1600" b="1">
                <a:solidFill>
                  <a:srgbClr val="FFFF00"/>
                </a:solidFill>
                <a:latin typeface="Verdana" panose="020B0604030504040204" pitchFamily="34" charset="0"/>
                <a:cs typeface="Times New Roman" panose="02020603050405020304" pitchFamily="18" charset="0"/>
              </a:rPr>
              <a:t>HEART</a:t>
            </a:r>
          </a:p>
        </p:txBody>
      </p:sp>
      <p:sp>
        <p:nvSpPr>
          <p:cNvPr id="20483" name="Rectangle 3">
            <a:extLst>
              <a:ext uri="{FF2B5EF4-FFF2-40B4-BE49-F238E27FC236}">
                <a16:creationId xmlns:a16="http://schemas.microsoft.com/office/drawing/2014/main" id="{E92ED342-DFAB-0C1D-69D1-AB10B64785DC}"/>
              </a:ext>
            </a:extLst>
          </p:cNvPr>
          <p:cNvSpPr>
            <a:spLocks noChangeArrowheads="1"/>
          </p:cNvSpPr>
          <p:nvPr/>
        </p:nvSpPr>
        <p:spPr bwMode="auto">
          <a:xfrm>
            <a:off x="1295400" y="1219200"/>
            <a:ext cx="31242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800">
                <a:solidFill>
                  <a:srgbClr val="320011"/>
                </a:solidFill>
                <a:latin typeface="Verdana" panose="020B0604030504040204" pitchFamily="34" charset="0"/>
              </a:rPr>
              <a:t>LETTERA AI FILIPPESI </a:t>
            </a:r>
          </a:p>
        </p:txBody>
      </p:sp>
      <p:sp>
        <p:nvSpPr>
          <p:cNvPr id="20484" name="Rectangle 4">
            <a:extLst>
              <a:ext uri="{FF2B5EF4-FFF2-40B4-BE49-F238E27FC236}">
                <a16:creationId xmlns:a16="http://schemas.microsoft.com/office/drawing/2014/main" id="{B1FAC36F-F87D-7861-E6C0-70807A712E18}"/>
              </a:ext>
            </a:extLst>
          </p:cNvPr>
          <p:cNvSpPr>
            <a:spLocks noChangeArrowheads="1"/>
          </p:cNvSpPr>
          <p:nvPr/>
        </p:nvSpPr>
        <p:spPr bwMode="auto">
          <a:xfrm>
            <a:off x="1295400" y="1524000"/>
            <a:ext cx="3352800" cy="25567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eaLnBrk="1" hangingPunct="1">
              <a:buClrTx/>
              <a:buFontTx/>
              <a:buNone/>
            </a:pPr>
            <a:r>
              <a:rPr lang="it-IT" altLang="it-IT" sz="1600" dirty="0">
                <a:solidFill>
                  <a:srgbClr val="000000"/>
                </a:solidFill>
                <a:latin typeface="Verdana" panose="020B0604030504040204" pitchFamily="34" charset="0"/>
                <a:cs typeface="Times New Roman" panose="02020603050405020304" pitchFamily="18" charset="0"/>
              </a:rPr>
              <a:t>    </a:t>
            </a:r>
            <a:r>
              <a:rPr lang="it-IT" altLang="it-IT" sz="1600" i="1" dirty="0">
                <a:solidFill>
                  <a:srgbClr val="000000"/>
                </a:solidFill>
                <a:latin typeface="Verdana" panose="020B0604030504040204" pitchFamily="34" charset="0"/>
                <a:cs typeface="Times New Roman" panose="02020603050405020304" pitchFamily="18" charset="0"/>
              </a:rPr>
              <a:t>Fratelli, </a:t>
            </a:r>
            <a:r>
              <a:rPr lang="it-IT" altLang="it-IT" sz="1600" dirty="0">
                <a:solidFill>
                  <a:srgbClr val="000000"/>
                </a:solidFill>
                <a:latin typeface="Verdana" panose="020B0604030504040204" pitchFamily="34" charset="0"/>
                <a:cs typeface="Times New Roman" panose="02020603050405020304" pitchFamily="18" charset="0"/>
              </a:rPr>
              <a:t>fatevi insieme miei imitatori e guardate quelli che si comportano secondo l’esempio che avete in noi. Perché molti – ve l’ho già detto più volte e ora, con le lacrime agli occhi, ve lo ripeto – si comportano da nemici della croce di Cristo.</a:t>
            </a:r>
            <a:r>
              <a:rPr lang="it-IT" altLang="it-IT" sz="1600" i="1" dirty="0">
                <a:solidFill>
                  <a:srgbClr val="000000"/>
                </a:solidFill>
                <a:latin typeface="Verdana" panose="020B0604030504040204" pitchFamily="34" charset="0"/>
                <a:cs typeface="Times New Roman" panose="02020603050405020304" pitchFamily="18" charset="0"/>
              </a:rPr>
              <a:t> </a:t>
            </a:r>
          </a:p>
          <a:p>
            <a:pPr algn="l" eaLnBrk="1" hangingPunct="1">
              <a:buClrTx/>
              <a:buFontTx/>
              <a:buNone/>
            </a:pPr>
            <a:r>
              <a:rPr lang="it-IT" altLang="it-IT" sz="1600" i="1" dirty="0">
                <a:solidFill>
                  <a:srgbClr val="000000"/>
                </a:solidFill>
                <a:latin typeface="Verdana" panose="020B0604030504040204" pitchFamily="34" charset="0"/>
                <a:cs typeface="Times New Roman" panose="02020603050405020304" pitchFamily="18" charset="0"/>
              </a:rPr>
              <a:t>                       (Fil 3, 17-18)</a:t>
            </a:r>
          </a:p>
        </p:txBody>
      </p:sp>
      <p:sp>
        <p:nvSpPr>
          <p:cNvPr id="20485" name="Rectangle 5">
            <a:extLst>
              <a:ext uri="{FF2B5EF4-FFF2-40B4-BE49-F238E27FC236}">
                <a16:creationId xmlns:a16="http://schemas.microsoft.com/office/drawing/2014/main" id="{197D038A-2FFD-A90F-4F10-C95358239BC8}"/>
              </a:ext>
            </a:extLst>
          </p:cNvPr>
          <p:cNvSpPr>
            <a:spLocks noChangeArrowheads="1"/>
          </p:cNvSpPr>
          <p:nvPr/>
        </p:nvSpPr>
        <p:spPr bwMode="auto">
          <a:xfrm>
            <a:off x="4648200" y="1676400"/>
            <a:ext cx="3429000" cy="20642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lgn="l" eaLnBrk="1" hangingPunct="1">
              <a:buClrTx/>
              <a:buFontTx/>
              <a:buNone/>
            </a:pPr>
            <a:r>
              <a:rPr lang="en-US" altLang="it-IT" sz="1600" dirty="0">
                <a:solidFill>
                  <a:srgbClr val="000000"/>
                </a:solidFill>
                <a:latin typeface="Verdana" panose="020B0604030504040204" pitchFamily="34" charset="0"/>
                <a:cs typeface="Arial" panose="020B0604020202020204" pitchFamily="34" charset="0"/>
              </a:rPr>
              <a:t>  </a:t>
            </a:r>
            <a:r>
              <a:rPr lang="en-US" altLang="it-IT" sz="1600" dirty="0">
                <a:solidFill>
                  <a:srgbClr val="000000"/>
                </a:solidFill>
                <a:latin typeface="Verdana" panose="020B0604030504040204" pitchFamily="34" charset="0"/>
                <a:cs typeface="Times New Roman" panose="02020603050405020304" pitchFamily="18" charset="0"/>
              </a:rPr>
              <a:t> </a:t>
            </a:r>
            <a:r>
              <a:rPr lang="en-US" altLang="it-IT" sz="1600" i="1" dirty="0">
                <a:solidFill>
                  <a:srgbClr val="000000"/>
                </a:solidFill>
                <a:latin typeface="Verdana" panose="020B0604030504040204" pitchFamily="34" charset="0"/>
                <a:cs typeface="Times New Roman" panose="02020603050405020304" pitchFamily="18" charset="0"/>
              </a:rPr>
              <a:t>Brothers</a:t>
            </a:r>
            <a:r>
              <a:rPr lang="en-US" altLang="it-IT" sz="1600" dirty="0">
                <a:solidFill>
                  <a:srgbClr val="000000"/>
                </a:solidFill>
                <a:latin typeface="Verdana" panose="020B0604030504040204" pitchFamily="34" charset="0"/>
                <a:cs typeface="Times New Roman" panose="02020603050405020304" pitchFamily="18" charset="0"/>
              </a:rPr>
              <a:t>, unite in imitating me, brothers and sisters, and look at those who walk in our way of life. For many live as enemies of the cross of Christ. I have said it to you many times, and now I repeat it with tears:</a:t>
            </a:r>
            <a:r>
              <a:rPr lang="en-US" altLang="it-IT" sz="1600" i="1" dirty="0">
                <a:solidFill>
                  <a:srgbClr val="000000"/>
                </a:solidFill>
                <a:latin typeface="Verdana" panose="020B0604030504040204" pitchFamily="34" charset="0"/>
                <a:cs typeface="Times New Roman" panose="02020603050405020304" pitchFamily="18" charset="0"/>
              </a:rPr>
              <a:t> (Phil 3: 17-18)</a:t>
            </a:r>
          </a:p>
        </p:txBody>
      </p:sp>
      <p:pic>
        <p:nvPicPr>
          <p:cNvPr id="20486" name="Picture 6">
            <a:extLst>
              <a:ext uri="{FF2B5EF4-FFF2-40B4-BE49-F238E27FC236}">
                <a16:creationId xmlns:a16="http://schemas.microsoft.com/office/drawing/2014/main" id="{16D63DBB-AAB6-FAA0-6F86-14FD637CE9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87" name="Picture 7">
            <a:extLst>
              <a:ext uri="{FF2B5EF4-FFF2-40B4-BE49-F238E27FC236}">
                <a16:creationId xmlns:a16="http://schemas.microsoft.com/office/drawing/2014/main" id="{908CA286-6D76-DF7D-2666-63BBE81F7A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810000"/>
            <a:ext cx="2971800" cy="24526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488" name="Picture 8">
            <a:extLst>
              <a:ext uri="{FF2B5EF4-FFF2-40B4-BE49-F238E27FC236}">
                <a16:creationId xmlns:a16="http://schemas.microsoft.com/office/drawing/2014/main" id="{369FBA11-90B9-2DD1-256F-14153CF4E8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4114800"/>
            <a:ext cx="3124200" cy="2082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advTm="14336">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additive="repl">
                                        <p:cTn id="6" dur="1" fill="hold">
                                          <p:stCondLst>
                                            <p:cond delay="0"/>
                                          </p:stCondLst>
                                        </p:cTn>
                                        <p:tgtEl>
                                          <p:spTgt spid="20482"/>
                                        </p:tgtEl>
                                        <p:attrNameLst>
                                          <p:attrName>style.visibility</p:attrName>
                                        </p:attrNameLst>
                                      </p:cBhvr>
                                      <p:to>
                                        <p:strVal val="visible"/>
                                      </p:to>
                                    </p:set>
                                    <p:anim calcmode="lin" valueType="num">
                                      <p:cBhvr>
                                        <p:cTn id="7" dur="300" fill="hold"/>
                                        <p:tgtEl>
                                          <p:spTgt spid="20482"/>
                                        </p:tgtEl>
                                        <p:attrNameLst>
                                          <p:attrName>ppt_x</p:attrName>
                                        </p:attrNameLst>
                                      </p:cBhvr>
                                      <p:tavLst>
                                        <p:tav tm="100000">
                                          <p:val>
                                            <p:strVal val="0-#ppt_w/2"/>
                                          </p:val>
                                        </p:tav>
                                        <p:tav>
                                          <p:val>
                                            <p:strVal val="#ppt_x"/>
                                          </p:val>
                                        </p:tav>
                                      </p:tavLst>
                                    </p:anim>
                                    <p:anim calcmode="lin" valueType="num">
                                      <p:cBhvr>
                                        <p:cTn id="8" dur="300" fill="hold"/>
                                        <p:tgtEl>
                                          <p:spTgt spid="20482"/>
                                        </p:tgtEl>
                                        <p:attrNameLst>
                                          <p:attrName>ppt_y</p:attrName>
                                        </p:attrNameLst>
                                      </p:cBhvr>
                                      <p:tavLst>
                                        <p:tav tm="100000">
                                          <p:val>
                                            <p:strVal val="#ppt_y"/>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5" name="Text Box 1">
            <a:extLst>
              <a:ext uri="{FF2B5EF4-FFF2-40B4-BE49-F238E27FC236}">
                <a16:creationId xmlns:a16="http://schemas.microsoft.com/office/drawing/2014/main" id="{6B2D5420-C147-8BDD-7E3C-DCDECF8DDF81}"/>
              </a:ext>
            </a:extLst>
          </p:cNvPr>
          <p:cNvSpPr txBox="1">
            <a:spLocks noChangeArrowheads="1"/>
          </p:cNvSpPr>
          <p:nvPr/>
        </p:nvSpPr>
        <p:spPr bwMode="auto">
          <a:xfrm>
            <a:off x="0" y="692150"/>
            <a:ext cx="9144000" cy="838200"/>
          </a:xfrm>
          <a:prstGeom prst="rect">
            <a:avLst/>
          </a:prstGeom>
          <a:solidFill>
            <a:srgbClr val="00000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800">
                <a:solidFill>
                  <a:srgbClr val="FFFFFF"/>
                </a:solidFill>
                <a:latin typeface="Verdana" panose="020B0604030504040204" pitchFamily="34" charset="0"/>
                <a:cs typeface="Times New Roman" panose="02020603050405020304" pitchFamily="18" charset="0"/>
              </a:rPr>
              <a:t>La loro sorte finale sarà la perdizione, il ventre è il loro dio. Si vantano di ciò di cui dovrebbero vergognarsi e non pensano che alle cose della terra. La nostra cittadinanza infatti è nei cieli e di là aspettiamo come salvatore il Signore Gesù Cristo,</a:t>
            </a:r>
            <a:r>
              <a:rPr lang="it-IT" altLang="it-IT" sz="1800" i="1">
                <a:solidFill>
                  <a:srgbClr val="FFFFFF"/>
                </a:solidFill>
                <a:latin typeface="Verdana" panose="020B0604030504040204" pitchFamily="34" charset="0"/>
                <a:cs typeface="Times New Roman" panose="02020603050405020304" pitchFamily="18" charset="0"/>
              </a:rPr>
              <a:t> (Fil 3, 19-20)</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21506" name="Rectangle 2">
            <a:extLst>
              <a:ext uri="{FF2B5EF4-FFF2-40B4-BE49-F238E27FC236}">
                <a16:creationId xmlns:a16="http://schemas.microsoft.com/office/drawing/2014/main" id="{64E88AE4-DFB2-DB45-D1ED-48AAFF2C2B49}"/>
              </a:ext>
            </a:extLst>
          </p:cNvPr>
          <p:cNvSpPr>
            <a:spLocks noChangeArrowheads="1"/>
          </p:cNvSpPr>
          <p:nvPr/>
        </p:nvSpPr>
        <p:spPr bwMode="auto">
          <a:xfrm>
            <a:off x="-1588" y="5373688"/>
            <a:ext cx="9144001" cy="1190625"/>
          </a:xfrm>
          <a:prstGeom prst="rect">
            <a:avLst/>
          </a:prstGeom>
          <a:solidFill>
            <a:srgbClr val="00000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en-GB" altLang="it-IT" sz="1800">
                <a:solidFill>
                  <a:srgbClr val="FFFFFF"/>
                </a:solidFill>
                <a:latin typeface="Verdana" panose="020B0604030504040204" pitchFamily="34" charset="0"/>
                <a:cs typeface="Times New Roman" panose="02020603050405020304" pitchFamily="18" charset="0"/>
              </a:rPr>
              <a:t> </a:t>
            </a:r>
            <a:r>
              <a:rPr lang="en-US" altLang="it-IT" sz="1800">
                <a:solidFill>
                  <a:srgbClr val="FFFFFF"/>
                </a:solidFill>
                <a:latin typeface="Verdana" panose="020B0604030504040204" pitchFamily="34" charset="0"/>
                <a:cs typeface="Times New Roman" panose="02020603050405020304" pitchFamily="18" charset="0"/>
              </a:rPr>
              <a:t>they are heading for ruin; their belly is their god and they feel proud of what should be their shame. They only think of earthly things. For us, our citizenship is in heaven, from where we await the coming of our Savior, Jesus Christ, the Lord.</a:t>
            </a:r>
            <a:r>
              <a:rPr lang="en-US" altLang="it-IT" sz="1800" i="1">
                <a:solidFill>
                  <a:srgbClr val="FFFFFF"/>
                </a:solidFill>
                <a:latin typeface="Verdana" panose="020B0604030504040204" pitchFamily="34" charset="0"/>
                <a:cs typeface="Times New Roman" panose="02020603050405020304" pitchFamily="18" charset="0"/>
              </a:rPr>
              <a:t> (Phil 3: 19-20)</a:t>
            </a:r>
          </a:p>
        </p:txBody>
      </p:sp>
    </p:spTree>
  </p:cSld>
  <p:clrMapOvr>
    <a:masterClrMapping/>
  </p:clrMapOvr>
  <p:transition spd="med" advTm="16000">
    <p:random/>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29" name="Text Box 1">
            <a:extLst>
              <a:ext uri="{FF2B5EF4-FFF2-40B4-BE49-F238E27FC236}">
                <a16:creationId xmlns:a16="http://schemas.microsoft.com/office/drawing/2014/main" id="{CA2DEC73-5D92-C217-BE6A-AAE2CC9B8E21}"/>
              </a:ext>
            </a:extLst>
          </p:cNvPr>
          <p:cNvSpPr txBox="1">
            <a:spLocks noChangeArrowheads="1"/>
          </p:cNvSpPr>
          <p:nvPr/>
        </p:nvSpPr>
        <p:spPr bwMode="auto">
          <a:xfrm>
            <a:off x="0" y="476250"/>
            <a:ext cx="9144000" cy="1143000"/>
          </a:xfrm>
          <a:prstGeom prst="rect">
            <a:avLst/>
          </a:prstGeom>
          <a:solidFill>
            <a:srgbClr val="00000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eaLnBrk="1" hangingPunct="1">
              <a:buClrTx/>
              <a:buFontTx/>
              <a:buNone/>
            </a:pPr>
            <a:r>
              <a:rPr lang="it-IT" altLang="it-IT" sz="1800">
                <a:solidFill>
                  <a:srgbClr val="FFFFFF"/>
                </a:solidFill>
                <a:latin typeface="Verdana" panose="020B0604030504040204" pitchFamily="34" charset="0"/>
                <a:cs typeface="Times New Roman" panose="02020603050405020304" pitchFamily="18" charset="0"/>
              </a:rPr>
              <a:t>il quale trasfigurerà il nostro misero corpo per conformarlo al suo corpo glorioso, in virtù del potere che egli ha di sottomettere a sé tutte le cose. Perciò, fratelli miei carissimi e tanto desiderati, mia gioia e mia corona, rimanete in questo modo saldi nel Signore, carissimi!</a:t>
            </a:r>
            <a:r>
              <a:rPr lang="it-IT" altLang="it-IT" sz="1800" i="1">
                <a:solidFill>
                  <a:srgbClr val="FFFFFF"/>
                </a:solidFill>
                <a:latin typeface="Verdana" panose="020B0604030504040204" pitchFamily="34" charset="0"/>
                <a:cs typeface="Times New Roman" panose="02020603050405020304" pitchFamily="18" charset="0"/>
              </a:rPr>
              <a:t> </a:t>
            </a:r>
            <a:r>
              <a:rPr lang="en-US" altLang="it-IT" sz="1800" i="1">
                <a:solidFill>
                  <a:srgbClr val="FFFFFF"/>
                </a:solidFill>
                <a:latin typeface="Verdana" panose="020B0604030504040204" pitchFamily="34" charset="0"/>
                <a:cs typeface="Times New Roman" panose="02020603050405020304" pitchFamily="18" charset="0"/>
              </a:rPr>
              <a:t>(Fil 3, 21 – 4, 1)</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22530" name="Rectangle 2">
            <a:extLst>
              <a:ext uri="{FF2B5EF4-FFF2-40B4-BE49-F238E27FC236}">
                <a16:creationId xmlns:a16="http://schemas.microsoft.com/office/drawing/2014/main" id="{D34D597B-EA9D-5B7B-616F-741F8B3B51A2}"/>
              </a:ext>
            </a:extLst>
          </p:cNvPr>
          <p:cNvSpPr>
            <a:spLocks noChangeArrowheads="1"/>
          </p:cNvSpPr>
          <p:nvPr/>
        </p:nvSpPr>
        <p:spPr bwMode="auto">
          <a:xfrm>
            <a:off x="-31750" y="5221288"/>
            <a:ext cx="9144000" cy="1190625"/>
          </a:xfrm>
          <a:prstGeom prst="rect">
            <a:avLst/>
          </a:prstGeom>
          <a:solidFill>
            <a:srgbClr val="00000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5pPr>
            <a:lvl6pPr marL="25146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6pPr>
            <a:lvl7pPr marL="29718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7pPr>
            <a:lvl8pPr marL="34290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8pPr>
            <a:lvl9pPr marL="3886200" indent="-228600" algn="ctr"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580000"/>
                </a:solidFill>
                <a:latin typeface="Comic Sans MS" panose="030F0702030302020204" pitchFamily="66" charset="0"/>
                <a:ea typeface="Microsoft YaHei" panose="020B0503020204020204" pitchFamily="34" charset="-122"/>
              </a:defRPr>
            </a:lvl9pPr>
          </a:lstStyle>
          <a:p>
            <a:pPr>
              <a:buClrTx/>
              <a:buFontTx/>
              <a:buNone/>
            </a:pPr>
            <a:r>
              <a:rPr lang="en-US" altLang="it-IT" sz="1800">
                <a:solidFill>
                  <a:srgbClr val="FFFFFF"/>
                </a:solidFill>
                <a:latin typeface="Verdana" panose="020B0604030504040204" pitchFamily="34" charset="0"/>
                <a:cs typeface="Times New Roman" panose="02020603050405020304" pitchFamily="18" charset="0"/>
              </a:rPr>
              <a:t>He will transfigure our lowly body, making it like his own body, radiant in Glory, through the power which is his to submit everything to himself. Therefore, my brothers and sisters, whom I love and long for, you my glory and crown, be steadfast in the Lord.</a:t>
            </a:r>
            <a:r>
              <a:rPr lang="en-US" altLang="it-IT" sz="1800" i="1">
                <a:solidFill>
                  <a:srgbClr val="FFFFFF"/>
                </a:solidFill>
                <a:latin typeface="Verdana" panose="020B0604030504040204" pitchFamily="34" charset="0"/>
                <a:cs typeface="Times New Roman" panose="02020603050405020304" pitchFamily="18" charset="0"/>
              </a:rPr>
              <a:t> (Phil 3: 21 – 4, 1)</a:t>
            </a:r>
          </a:p>
        </p:txBody>
      </p:sp>
    </p:spTree>
  </p:cSld>
  <p:clrMapOvr>
    <a:masterClrMapping/>
  </p:clrMapOvr>
  <p:transition spd="med" advTm="15000">
    <p:random/>
  </p:transition>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ema di Office">
  <a:themeElements>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i Office">
      <a:majorFont>
        <a:latin typeface="Times New Roman"/>
        <a:ea typeface="Microsoft YaHei"/>
        <a:cs typeface=""/>
      </a:majorFont>
      <a:minorFont>
        <a:latin typeface="Times New Roman"/>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it-IT" sz="2400" b="0" i="0" u="none" strike="noStrike" cap="none" normalizeH="0" baseline="0" smtClean="0">
            <a:ln>
              <a:noFill/>
            </a:ln>
            <a:solidFill>
              <a:schemeClr val="bg1"/>
            </a:solidFill>
            <a:effectLst/>
            <a:latin typeface="Comic Sans MS" panose="030F0702030302020204" pitchFamily="66" charset="0"/>
            <a:ea typeface="Microsoft YaHei" panose="020B0503020204020204" pitchFamily="34" charset="-122"/>
          </a:defRPr>
        </a:defPPr>
      </a:lstStyle>
    </a:lnDef>
  </a:objectDefaults>
  <a:extraClrSchemeLst>
    <a:extraClrScheme>
      <a:clrScheme name="Tema di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i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i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i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i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i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i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32581</TotalTime>
  <Words>3250</Words>
  <Application>Microsoft Office PowerPoint</Application>
  <PresentationFormat>Presentazione su schermo (4:3)</PresentationFormat>
  <Paragraphs>115</Paragraphs>
  <Slides>20</Slides>
  <Notes>20</Notes>
  <HiddenSlides>0</HiddenSlides>
  <MMClips>0</MMClips>
  <ScaleCrop>false</ScaleCrop>
  <HeadingPairs>
    <vt:vector size="6" baseType="variant">
      <vt:variant>
        <vt:lpstr>Caratteri utilizzati</vt:lpstr>
      </vt:variant>
      <vt:variant>
        <vt:i4>11</vt:i4>
      </vt:variant>
      <vt:variant>
        <vt:lpstr>Tema</vt:lpstr>
      </vt:variant>
      <vt:variant>
        <vt:i4>12</vt:i4>
      </vt:variant>
      <vt:variant>
        <vt:lpstr>Titoli diapositive</vt:lpstr>
      </vt:variant>
      <vt:variant>
        <vt:i4>20</vt:i4>
      </vt:variant>
    </vt:vector>
  </HeadingPairs>
  <TitlesOfParts>
    <vt:vector size="43" baseType="lpstr">
      <vt:lpstr>Times New Roman</vt:lpstr>
      <vt:lpstr>Microsoft YaHei</vt:lpstr>
      <vt:lpstr>Comic Sans MS</vt:lpstr>
      <vt:lpstr>Lucida Sans Unicode</vt:lpstr>
      <vt:lpstr>Wingdings</vt:lpstr>
      <vt:lpstr>Harrington</vt:lpstr>
      <vt:lpstr>Arial</vt:lpstr>
      <vt:lpstr>Verdana</vt:lpstr>
      <vt:lpstr>Tahoma</vt:lpstr>
      <vt:lpstr>Courier New</vt:lpstr>
      <vt:lpstr>HelveticaNeue</vt:lpstr>
      <vt:lpstr>Tema di Office</vt:lpstr>
      <vt:lpstr>Tema di Office</vt:lpstr>
      <vt:lpstr>Tema di Office</vt:lpstr>
      <vt:lpstr>Tema di Office</vt:lpstr>
      <vt:lpstr>Tema di Office</vt:lpstr>
      <vt:lpstr>Tema di Office</vt:lpstr>
      <vt:lpstr>Tema di Office</vt:lpstr>
      <vt:lpstr>Tema di Office</vt:lpstr>
      <vt:lpstr>Tema di Office</vt:lpstr>
      <vt:lpstr>Tema di Office</vt:lpstr>
      <vt:lpstr>Tema di Office</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3390</cp:revision>
  <cp:lastPrinted>1601-01-01T00:00:00Z</cp:lastPrinted>
  <dcterms:created xsi:type="dcterms:W3CDTF">2007-05-09T13:51:32Z</dcterms:created>
  <dcterms:modified xsi:type="dcterms:W3CDTF">2025-03-11T06:26:52Z</dcterms:modified>
</cp:coreProperties>
</file>