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674" r:id="rId2"/>
    <p:sldId id="392" r:id="rId3"/>
    <p:sldId id="497" r:id="rId4"/>
    <p:sldId id="808" r:id="rId5"/>
    <p:sldId id="337" r:id="rId6"/>
    <p:sldId id="743" r:id="rId7"/>
    <p:sldId id="807" r:id="rId8"/>
    <p:sldId id="694" r:id="rId9"/>
    <p:sldId id="319" r:id="rId10"/>
    <p:sldId id="624" r:id="rId11"/>
    <p:sldId id="810" r:id="rId12"/>
    <p:sldId id="815" r:id="rId13"/>
    <p:sldId id="787" r:id="rId14"/>
    <p:sldId id="288" r:id="rId15"/>
    <p:sldId id="728" r:id="rId16"/>
    <p:sldId id="724" r:id="rId17"/>
    <p:sldId id="553" r:id="rId18"/>
    <p:sldId id="727" r:id="rId19"/>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3333CC"/>
    <a:srgbClr val="0066FF"/>
    <a:srgbClr val="66CCFF"/>
    <a:srgbClr val="66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155" autoAdjust="0"/>
    <p:restoredTop sz="91822" autoAdjust="0"/>
  </p:normalViewPr>
  <p:slideViewPr>
    <p:cSldViewPr>
      <p:cViewPr varScale="1">
        <p:scale>
          <a:sx n="90" d="100"/>
          <a:sy n="90" d="100"/>
        </p:scale>
        <p:origin x="900" y="90"/>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D5F47355-18D2-089A-FFD0-7F92495ADDF6}"/>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EA4BDEBD-47FC-F000-54BD-A8B5ABC505DC}"/>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6E770518-866F-7D88-818F-40AEBCC5A6D8}"/>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9252AB1E-56B5-D73E-ABB1-0EEE74D74404}"/>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C53E83EF-803E-4450-9B37-C33F32A19DCF}"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A603CC27-BD11-2E07-E732-9C0411E53FD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628615F6-286E-AD3F-A740-4B87CC4A987A}"/>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9E3F9F3E-9C42-A17A-08EF-AD995534535D}"/>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F269D809-B6FD-D12E-B16D-F34E9EB665BB}"/>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1B9B5B9A-E6D8-27D5-462F-E550B402E10F}"/>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10912102-6B57-5BBA-1EBF-29F9A4A1ED2A}"/>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98CCA645-1968-4AF0-9879-9D9ED5BB605C}"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DF0FDAEC-490B-A895-10C7-1AECB3B9091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1B220DE-5B1E-415C-B3B3-BF654D352BBD}"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9B28E498-F6D0-CD47-1353-F9645EBD8207}"/>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FDB52D89-7BF8-7CF8-1D34-EE17C68C291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0A6EDFC4-C930-416A-EC19-4FF2F423539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6C3656A-3A23-4A03-BFF7-1ADACD6A1487}"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ED785AC3-4F46-C92C-B974-0062C93640EE}"/>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D5E62F2A-293B-EC38-5C8C-B7EAF40CCF1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4FA2D0FC-72D6-2CCA-79D2-BC1B98A42CA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2981C09-790B-4AD0-B641-0E294E585528}"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9F79BE53-2634-0101-9953-550D6DC3E4C0}"/>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0FB403DB-2B10-DAFB-613D-E2B48BF716A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65B15A4C-5E38-0D87-C9D5-E7BFEEC3417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4DEBA02-F8F0-41F1-A2EF-52026EB811A5}" type="slidenum">
              <a:rPr lang="it-IT" altLang="it-IT" sz="1200"/>
              <a:pPr algn="r"/>
              <a:t>8</a:t>
            </a:fld>
            <a:endParaRPr lang="it-IT" altLang="it-IT" sz="1200"/>
          </a:p>
        </p:txBody>
      </p:sp>
      <p:sp>
        <p:nvSpPr>
          <p:cNvPr id="18435" name="Rectangle 2">
            <a:extLst>
              <a:ext uri="{FF2B5EF4-FFF2-40B4-BE49-F238E27FC236}">
                <a16:creationId xmlns:a16="http://schemas.microsoft.com/office/drawing/2014/main" id="{C3AA711E-0DAA-A8BE-8676-D8B25A0B0815}"/>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048A8862-6508-E5E3-D61D-872D9DA77E18}"/>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5DF453BD-EC76-E894-43B9-F05324C750F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E45AA17-252A-434E-B485-A78D8AFD89D2}" type="slidenum">
              <a:rPr lang="it-IT" altLang="it-IT" sz="1200"/>
              <a:pPr algn="r"/>
              <a:t>9</a:t>
            </a:fld>
            <a:endParaRPr lang="it-IT" altLang="it-IT" sz="1200"/>
          </a:p>
        </p:txBody>
      </p:sp>
      <p:sp>
        <p:nvSpPr>
          <p:cNvPr id="20483" name="Rectangle 2">
            <a:extLst>
              <a:ext uri="{FF2B5EF4-FFF2-40B4-BE49-F238E27FC236}">
                <a16:creationId xmlns:a16="http://schemas.microsoft.com/office/drawing/2014/main" id="{2C4B9B14-3DDB-6B76-B8D4-0934A47E2AAC}"/>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4854C70E-34D8-9BCB-9B9A-82057B121B1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22AA585B-8880-3D9E-E1C4-2DB35733659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6D4F8ED-76F5-495C-9B9C-3EF362153853}" type="slidenum">
              <a:rPr lang="it-IT" altLang="it-IT" sz="1200"/>
              <a:pPr algn="r"/>
              <a:t>14</a:t>
            </a:fld>
            <a:endParaRPr lang="it-IT" altLang="it-IT" sz="1200"/>
          </a:p>
        </p:txBody>
      </p:sp>
      <p:sp>
        <p:nvSpPr>
          <p:cNvPr id="30723" name="Rectangle 2">
            <a:extLst>
              <a:ext uri="{FF2B5EF4-FFF2-40B4-BE49-F238E27FC236}">
                <a16:creationId xmlns:a16="http://schemas.microsoft.com/office/drawing/2014/main" id="{BEFFAD51-C900-9DE1-D2E4-D2CF85101FA5}"/>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8DC1C114-311B-BFAE-0717-3511FBB78EE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53E9629E-8133-3527-26E6-AAA6CA1B711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AD6875B-F235-4219-B049-C17C5F27CF99}" type="slidenum">
              <a:rPr lang="it-IT" altLang="it-IT" sz="1200"/>
              <a:pPr algn="r"/>
              <a:t>17</a:t>
            </a:fld>
            <a:endParaRPr lang="it-IT" altLang="it-IT" sz="1200"/>
          </a:p>
        </p:txBody>
      </p:sp>
      <p:sp>
        <p:nvSpPr>
          <p:cNvPr id="34819" name="Rectangle 2">
            <a:extLst>
              <a:ext uri="{FF2B5EF4-FFF2-40B4-BE49-F238E27FC236}">
                <a16:creationId xmlns:a16="http://schemas.microsoft.com/office/drawing/2014/main" id="{38B1DE46-C996-C796-B139-496688D7C07F}"/>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7DD5190F-EF09-3D72-62FA-96FAD369765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7D71175C-397C-9011-0990-5B99C2F1310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8961F4D-C4D4-B64F-CADD-9EC981F37A8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6DF6B25-2E7E-10B8-72FA-C199600BCA73}"/>
              </a:ext>
            </a:extLst>
          </p:cNvPr>
          <p:cNvSpPr>
            <a:spLocks noGrp="1" noChangeArrowheads="1"/>
          </p:cNvSpPr>
          <p:nvPr>
            <p:ph type="sldNum" sz="quarter" idx="12"/>
          </p:nvPr>
        </p:nvSpPr>
        <p:spPr>
          <a:ln/>
        </p:spPr>
        <p:txBody>
          <a:bodyPr/>
          <a:lstStyle>
            <a:lvl1pPr>
              <a:defRPr/>
            </a:lvl1pPr>
          </a:lstStyle>
          <a:p>
            <a:fld id="{EDC296B0-84D3-4568-8C6B-3DA3E232CC90}" type="slidenum">
              <a:rPr lang="it-IT" altLang="it-IT"/>
              <a:pPr/>
              <a:t>‹N›</a:t>
            </a:fld>
            <a:endParaRPr lang="it-IT" altLang="it-IT"/>
          </a:p>
        </p:txBody>
      </p:sp>
    </p:spTree>
    <p:extLst>
      <p:ext uri="{BB962C8B-B14F-4D97-AF65-F5344CB8AC3E}">
        <p14:creationId xmlns:p14="http://schemas.microsoft.com/office/powerpoint/2010/main" val="84367171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706B2BAC-D83D-2F14-DE41-66721E1B7F3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F9E89241-F490-6922-6CD9-A6AB73318FE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96E45D1-0715-47A2-4017-D795AD81496F}"/>
              </a:ext>
            </a:extLst>
          </p:cNvPr>
          <p:cNvSpPr>
            <a:spLocks noGrp="1" noChangeArrowheads="1"/>
          </p:cNvSpPr>
          <p:nvPr>
            <p:ph type="sldNum" sz="quarter" idx="12"/>
          </p:nvPr>
        </p:nvSpPr>
        <p:spPr>
          <a:ln/>
        </p:spPr>
        <p:txBody>
          <a:bodyPr/>
          <a:lstStyle>
            <a:lvl1pPr>
              <a:defRPr/>
            </a:lvl1pPr>
          </a:lstStyle>
          <a:p>
            <a:fld id="{0E1AC3AA-DCCC-4A61-8CAF-7745049FC9D1}" type="slidenum">
              <a:rPr lang="it-IT" altLang="it-IT"/>
              <a:pPr/>
              <a:t>‹N›</a:t>
            </a:fld>
            <a:endParaRPr lang="it-IT" altLang="it-IT"/>
          </a:p>
        </p:txBody>
      </p:sp>
    </p:spTree>
    <p:extLst>
      <p:ext uri="{BB962C8B-B14F-4D97-AF65-F5344CB8AC3E}">
        <p14:creationId xmlns:p14="http://schemas.microsoft.com/office/powerpoint/2010/main" val="55721688"/>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4E1E74C-0481-2E44-3BE6-7FB17429E84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A5AD1D7-4E01-363B-8586-73B90173413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4035CCC-4CC2-4529-61C9-37988004B421}"/>
              </a:ext>
            </a:extLst>
          </p:cNvPr>
          <p:cNvSpPr>
            <a:spLocks noGrp="1" noChangeArrowheads="1"/>
          </p:cNvSpPr>
          <p:nvPr>
            <p:ph type="sldNum" sz="quarter" idx="12"/>
          </p:nvPr>
        </p:nvSpPr>
        <p:spPr>
          <a:ln/>
        </p:spPr>
        <p:txBody>
          <a:bodyPr/>
          <a:lstStyle>
            <a:lvl1pPr>
              <a:defRPr/>
            </a:lvl1pPr>
          </a:lstStyle>
          <a:p>
            <a:fld id="{430E1DBB-4240-4D5D-B5AE-39493EE9ECFD}" type="slidenum">
              <a:rPr lang="it-IT" altLang="it-IT"/>
              <a:pPr/>
              <a:t>‹N›</a:t>
            </a:fld>
            <a:endParaRPr lang="it-IT" altLang="it-IT"/>
          </a:p>
        </p:txBody>
      </p:sp>
    </p:spTree>
    <p:extLst>
      <p:ext uri="{BB962C8B-B14F-4D97-AF65-F5344CB8AC3E}">
        <p14:creationId xmlns:p14="http://schemas.microsoft.com/office/powerpoint/2010/main" val="345057643"/>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50548257-8C62-696F-4B13-894DF197105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AAA6729-A4A9-1496-CBD8-78CA4B23B58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9917E25-C10D-B63C-CF15-D823E434D305}"/>
              </a:ext>
            </a:extLst>
          </p:cNvPr>
          <p:cNvSpPr>
            <a:spLocks noGrp="1" noChangeArrowheads="1"/>
          </p:cNvSpPr>
          <p:nvPr>
            <p:ph type="sldNum" sz="quarter" idx="12"/>
          </p:nvPr>
        </p:nvSpPr>
        <p:spPr>
          <a:ln/>
        </p:spPr>
        <p:txBody>
          <a:bodyPr/>
          <a:lstStyle>
            <a:lvl1pPr>
              <a:defRPr/>
            </a:lvl1pPr>
          </a:lstStyle>
          <a:p>
            <a:fld id="{4A8BFF23-949B-471E-BF74-491BCE372EEA}" type="slidenum">
              <a:rPr lang="it-IT" altLang="it-IT"/>
              <a:pPr/>
              <a:t>‹N›</a:t>
            </a:fld>
            <a:endParaRPr lang="it-IT" altLang="it-IT"/>
          </a:p>
        </p:txBody>
      </p:sp>
    </p:spTree>
    <p:extLst>
      <p:ext uri="{BB962C8B-B14F-4D97-AF65-F5344CB8AC3E}">
        <p14:creationId xmlns:p14="http://schemas.microsoft.com/office/powerpoint/2010/main" val="376496454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8B27F426-6264-5EA5-A361-81CD0DFA981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0981967-CB9F-EB4D-9988-3F2593C43B5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35C9C5C-13FB-E17C-DB76-FB5B2228C5C6}"/>
              </a:ext>
            </a:extLst>
          </p:cNvPr>
          <p:cNvSpPr>
            <a:spLocks noGrp="1" noChangeArrowheads="1"/>
          </p:cNvSpPr>
          <p:nvPr>
            <p:ph type="sldNum" sz="quarter" idx="12"/>
          </p:nvPr>
        </p:nvSpPr>
        <p:spPr>
          <a:ln/>
        </p:spPr>
        <p:txBody>
          <a:bodyPr/>
          <a:lstStyle>
            <a:lvl1pPr>
              <a:defRPr/>
            </a:lvl1pPr>
          </a:lstStyle>
          <a:p>
            <a:fld id="{920E797C-B792-49B2-999D-378504CDD770}" type="slidenum">
              <a:rPr lang="it-IT" altLang="it-IT"/>
              <a:pPr/>
              <a:t>‹N›</a:t>
            </a:fld>
            <a:endParaRPr lang="it-IT" altLang="it-IT"/>
          </a:p>
        </p:txBody>
      </p:sp>
    </p:spTree>
    <p:extLst>
      <p:ext uri="{BB962C8B-B14F-4D97-AF65-F5344CB8AC3E}">
        <p14:creationId xmlns:p14="http://schemas.microsoft.com/office/powerpoint/2010/main" val="3324890096"/>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8F95631C-CA6F-518F-9636-28A6B260F57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95B895EC-4551-5BC4-BF17-98EEE89A730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77D325D4-5B60-F1E2-6AF6-687965F5E7BA}"/>
              </a:ext>
            </a:extLst>
          </p:cNvPr>
          <p:cNvSpPr>
            <a:spLocks noGrp="1" noChangeArrowheads="1"/>
          </p:cNvSpPr>
          <p:nvPr>
            <p:ph type="sldNum" sz="quarter" idx="12"/>
          </p:nvPr>
        </p:nvSpPr>
        <p:spPr>
          <a:ln/>
        </p:spPr>
        <p:txBody>
          <a:bodyPr/>
          <a:lstStyle>
            <a:lvl1pPr>
              <a:defRPr/>
            </a:lvl1pPr>
          </a:lstStyle>
          <a:p>
            <a:fld id="{FF3FA658-E52B-4729-B7DF-10806A972DD8}" type="slidenum">
              <a:rPr lang="it-IT" altLang="it-IT"/>
              <a:pPr/>
              <a:t>‹N›</a:t>
            </a:fld>
            <a:endParaRPr lang="it-IT" altLang="it-IT"/>
          </a:p>
        </p:txBody>
      </p:sp>
    </p:spTree>
    <p:extLst>
      <p:ext uri="{BB962C8B-B14F-4D97-AF65-F5344CB8AC3E}">
        <p14:creationId xmlns:p14="http://schemas.microsoft.com/office/powerpoint/2010/main" val="3750372437"/>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AA7A88CB-F42F-8630-D2F6-26BA40FDFEF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98C3B1CF-9158-93A1-1919-EFC14E775DA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19A39277-A60B-DDAF-9E56-EE4996BED5E2}"/>
              </a:ext>
            </a:extLst>
          </p:cNvPr>
          <p:cNvSpPr>
            <a:spLocks noGrp="1" noChangeArrowheads="1"/>
          </p:cNvSpPr>
          <p:nvPr>
            <p:ph type="sldNum" sz="quarter" idx="12"/>
          </p:nvPr>
        </p:nvSpPr>
        <p:spPr>
          <a:ln/>
        </p:spPr>
        <p:txBody>
          <a:bodyPr/>
          <a:lstStyle>
            <a:lvl1pPr>
              <a:defRPr/>
            </a:lvl1pPr>
          </a:lstStyle>
          <a:p>
            <a:fld id="{EADF1481-E111-4146-8913-BA585D45BCB4}" type="slidenum">
              <a:rPr lang="it-IT" altLang="it-IT"/>
              <a:pPr/>
              <a:t>‹N›</a:t>
            </a:fld>
            <a:endParaRPr lang="it-IT" altLang="it-IT"/>
          </a:p>
        </p:txBody>
      </p:sp>
    </p:spTree>
    <p:extLst>
      <p:ext uri="{BB962C8B-B14F-4D97-AF65-F5344CB8AC3E}">
        <p14:creationId xmlns:p14="http://schemas.microsoft.com/office/powerpoint/2010/main" val="621622569"/>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F185E3B7-C74D-61FB-07F9-DD48B4B8FA1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BA3DC31D-BF4D-8EED-AD42-0D282D8A725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BD27ADFB-8BB4-D03B-FE9B-DF70A1D79987}"/>
              </a:ext>
            </a:extLst>
          </p:cNvPr>
          <p:cNvSpPr>
            <a:spLocks noGrp="1" noChangeArrowheads="1"/>
          </p:cNvSpPr>
          <p:nvPr>
            <p:ph type="sldNum" sz="quarter" idx="12"/>
          </p:nvPr>
        </p:nvSpPr>
        <p:spPr>
          <a:ln/>
        </p:spPr>
        <p:txBody>
          <a:bodyPr/>
          <a:lstStyle>
            <a:lvl1pPr>
              <a:defRPr/>
            </a:lvl1pPr>
          </a:lstStyle>
          <a:p>
            <a:fld id="{750D24D3-BD83-4BC1-9D58-7E2435FC971A}" type="slidenum">
              <a:rPr lang="it-IT" altLang="it-IT"/>
              <a:pPr/>
              <a:t>‹N›</a:t>
            </a:fld>
            <a:endParaRPr lang="it-IT" altLang="it-IT"/>
          </a:p>
        </p:txBody>
      </p:sp>
    </p:spTree>
    <p:extLst>
      <p:ext uri="{BB962C8B-B14F-4D97-AF65-F5344CB8AC3E}">
        <p14:creationId xmlns:p14="http://schemas.microsoft.com/office/powerpoint/2010/main" val="610633694"/>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F22C3E5-E65A-0969-A64D-7D1E2602BC1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EC2B080B-0886-E594-52CD-29D1DA183CE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DD291027-A757-21C9-85E4-096535D9CB83}"/>
              </a:ext>
            </a:extLst>
          </p:cNvPr>
          <p:cNvSpPr>
            <a:spLocks noGrp="1" noChangeArrowheads="1"/>
          </p:cNvSpPr>
          <p:nvPr>
            <p:ph type="sldNum" sz="quarter" idx="12"/>
          </p:nvPr>
        </p:nvSpPr>
        <p:spPr>
          <a:ln/>
        </p:spPr>
        <p:txBody>
          <a:bodyPr/>
          <a:lstStyle>
            <a:lvl1pPr>
              <a:defRPr/>
            </a:lvl1pPr>
          </a:lstStyle>
          <a:p>
            <a:fld id="{36933540-0316-48FE-8C59-9632914E1015}" type="slidenum">
              <a:rPr lang="it-IT" altLang="it-IT"/>
              <a:pPr/>
              <a:t>‹N›</a:t>
            </a:fld>
            <a:endParaRPr lang="it-IT" altLang="it-IT"/>
          </a:p>
        </p:txBody>
      </p:sp>
    </p:spTree>
    <p:extLst>
      <p:ext uri="{BB962C8B-B14F-4D97-AF65-F5344CB8AC3E}">
        <p14:creationId xmlns:p14="http://schemas.microsoft.com/office/powerpoint/2010/main" val="364933038"/>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91EDF44B-B004-C00F-9061-B2D3ADFFBEE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FBB67F5-A8AC-0C98-2C9F-5088AC3F688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B14E6A9A-3AC2-1B34-DEA3-8EF11AB36FEF}"/>
              </a:ext>
            </a:extLst>
          </p:cNvPr>
          <p:cNvSpPr>
            <a:spLocks noGrp="1" noChangeArrowheads="1"/>
          </p:cNvSpPr>
          <p:nvPr>
            <p:ph type="sldNum" sz="quarter" idx="12"/>
          </p:nvPr>
        </p:nvSpPr>
        <p:spPr>
          <a:ln/>
        </p:spPr>
        <p:txBody>
          <a:bodyPr/>
          <a:lstStyle>
            <a:lvl1pPr>
              <a:defRPr/>
            </a:lvl1pPr>
          </a:lstStyle>
          <a:p>
            <a:fld id="{5338800E-6307-4AB0-897F-541DB471E3B0}" type="slidenum">
              <a:rPr lang="it-IT" altLang="it-IT"/>
              <a:pPr/>
              <a:t>‹N›</a:t>
            </a:fld>
            <a:endParaRPr lang="it-IT" altLang="it-IT"/>
          </a:p>
        </p:txBody>
      </p:sp>
    </p:spTree>
    <p:extLst>
      <p:ext uri="{BB962C8B-B14F-4D97-AF65-F5344CB8AC3E}">
        <p14:creationId xmlns:p14="http://schemas.microsoft.com/office/powerpoint/2010/main" val="3974003366"/>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C281A6B2-4AB9-E323-54C4-C504971ADCB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8B7A6DB-3574-BA46-9B4C-F6D797EB1BA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5D4B7E3E-8BC6-3135-DBD5-A551EB879279}"/>
              </a:ext>
            </a:extLst>
          </p:cNvPr>
          <p:cNvSpPr>
            <a:spLocks noGrp="1" noChangeArrowheads="1"/>
          </p:cNvSpPr>
          <p:nvPr>
            <p:ph type="sldNum" sz="quarter" idx="12"/>
          </p:nvPr>
        </p:nvSpPr>
        <p:spPr>
          <a:ln/>
        </p:spPr>
        <p:txBody>
          <a:bodyPr/>
          <a:lstStyle>
            <a:lvl1pPr>
              <a:defRPr/>
            </a:lvl1pPr>
          </a:lstStyle>
          <a:p>
            <a:fld id="{F1161D76-72F9-450B-A646-69A3123C0877}" type="slidenum">
              <a:rPr lang="it-IT" altLang="it-IT"/>
              <a:pPr/>
              <a:t>‹N›</a:t>
            </a:fld>
            <a:endParaRPr lang="it-IT" altLang="it-IT"/>
          </a:p>
        </p:txBody>
      </p:sp>
    </p:spTree>
    <p:extLst>
      <p:ext uri="{BB962C8B-B14F-4D97-AF65-F5344CB8AC3E}">
        <p14:creationId xmlns:p14="http://schemas.microsoft.com/office/powerpoint/2010/main" val="370641389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15192FA-2FDC-4047-8728-8BE69EA5E712}"/>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10D242E4-39B0-1289-D2AB-EB6541082CD4}"/>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F9AEC65A-5C92-D692-A9C4-4869CE6FF4AF}"/>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CB4A8B44-CAF8-2515-2C35-9EA4551F06A0}"/>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250D4F7B-EFB2-5B68-CACF-785595D7F0B1}"/>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2ED1C621-2B20-4346-94E8-2070104F4D06}"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MUSICA%20MIDI\Romantica\130-the%20way%20we.mid"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audio" Target="file:///D:\AUDIO\Musica%20Midi\RELIGIOSI\1066-Padre%20Nostro%20(Capra).mid" TargetMode="External"/><Relationship Id="rId5" Type="http://schemas.openxmlformats.org/officeDocument/2006/relationships/image" Target="../media/image3.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4939D6DA-902D-95D8-AB2C-54DB441110FB}"/>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DBFA0D82-2337-F0E4-D443-6E09D41C1D10}"/>
              </a:ext>
            </a:extLst>
          </p:cNvPr>
          <p:cNvSpPr>
            <a:spLocks noChangeArrowheads="1"/>
          </p:cNvSpPr>
          <p:nvPr/>
        </p:nvSpPr>
        <p:spPr bwMode="auto">
          <a:xfrm>
            <a:off x="7620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chemeClr val="bg1"/>
                </a:solidFill>
                <a:latin typeface="Verdana" panose="020B0604030504040204" pitchFamily="34" charset="0"/>
              </a:rPr>
              <a:t>Musica</a:t>
            </a:r>
            <a:r>
              <a:rPr lang="it-IT" altLang="it-IT" sz="1000" dirty="0">
                <a:solidFill>
                  <a:schemeClr val="bg1"/>
                </a:solidFill>
                <a:latin typeface="Verdana" panose="020B0604030504040204" pitchFamily="34" charset="0"/>
              </a:rPr>
              <a:t>: The way </a:t>
            </a:r>
            <a:r>
              <a:rPr lang="it-IT" altLang="it-IT" sz="1000" dirty="0" err="1">
                <a:solidFill>
                  <a:schemeClr val="bg1"/>
                </a:solidFill>
                <a:latin typeface="Verdana" panose="020B0604030504040204" pitchFamily="34" charset="0"/>
              </a:rPr>
              <a:t>we</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15146C49-AB69-7BC0-ED8A-BFF1E407B929}"/>
              </a:ext>
            </a:extLst>
          </p:cNvPr>
          <p:cNvSpPr>
            <a:spLocks noChangeArrowheads="1"/>
          </p:cNvSpPr>
          <p:nvPr/>
        </p:nvSpPr>
        <p:spPr bwMode="auto">
          <a:xfrm>
            <a:off x="838200" y="0"/>
            <a:ext cx="7772400" cy="95567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1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VIII DOMENICA DEL TEMPO ORDINARIO</a:t>
            </a:r>
          </a:p>
          <a:p>
            <a:pPr algn="ct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8</a:t>
            </a:r>
            <a:r>
              <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ORDINARY TIME</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p>
          <a:p>
            <a:pPr algn="ctr"/>
            <a:r>
              <a:rPr lang="it-IT" altLang="it-IT" sz="1000" b="1" dirty="0">
                <a:solidFill>
                  <a:srgbClr val="FFFF00"/>
                </a:solidFill>
                <a:effectLst>
                  <a:outerShdw blurRad="38100" dist="38100" dir="2700000" algn="tl">
                    <a:srgbClr val="000000"/>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7B48B662-06E9-5833-3857-ECE54A234BFA}"/>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E45883AA-DE2C-12F5-CE99-F2C77CE105B8}"/>
              </a:ext>
            </a:extLst>
          </p:cNvPr>
          <p:cNvSpPr>
            <a:spLocks noChangeArrowheads="1"/>
          </p:cNvSpPr>
          <p:nvPr/>
        </p:nvSpPr>
        <p:spPr bwMode="auto">
          <a:xfrm>
            <a:off x="1295400" y="3548310"/>
            <a:ext cx="3200400"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Chi non ama vede solo il male attorno a sé </a:t>
            </a:r>
            <a:r>
              <a:rPr lang="en-US" sz="900" i="1" dirty="0">
                <a:effectLst/>
                <a:latin typeface="Verdana" panose="020B0604030504040204" pitchFamily="34" charset="0"/>
                <a:ea typeface="Times New Roman" panose="02020603050405020304" pitchFamily="18" charset="0"/>
                <a:cs typeface="Times New Roman" panose="02020603050405020304" pitchFamily="18" charset="0"/>
              </a:rPr>
              <a:t>Those who do not love see only evil around them </a:t>
            </a:r>
            <a:endParaRPr lang="it-IT" altLang="it-IT" sz="9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37472AEE-C794-3193-CD98-EF8A2C8DFA70}"/>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7764322A-8053-2D86-E914-0B5C308ED08C}"/>
              </a:ext>
            </a:extLst>
          </p:cNvPr>
          <p:cNvSpPr>
            <a:spLocks noChangeArrowheads="1"/>
          </p:cNvSpPr>
          <p:nvPr/>
        </p:nvSpPr>
        <p:spPr bwMode="auto">
          <a:xfrm>
            <a:off x="6096000" y="6529859"/>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February</a:t>
            </a:r>
            <a:r>
              <a:rPr lang="it-IT" altLang="it-IT" sz="9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24C29535-72D0-218B-DAE5-2DB9B47ADF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47" name="Rectangle 151">
            <a:extLst>
              <a:ext uri="{FF2B5EF4-FFF2-40B4-BE49-F238E27FC236}">
                <a16:creationId xmlns:a16="http://schemas.microsoft.com/office/drawing/2014/main" id="{0E59B178-D593-3CB9-3A15-96F033D86DFC}"/>
              </a:ext>
            </a:extLst>
          </p:cNvPr>
          <p:cNvSpPr>
            <a:spLocks noChangeArrowheads="1"/>
          </p:cNvSpPr>
          <p:nvPr/>
        </p:nvSpPr>
        <p:spPr bwMode="auto">
          <a:xfrm>
            <a:off x="1701007" y="3933031"/>
            <a:ext cx="2209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54" name="130-the way we.mid">
            <a:hlinkClick r:id="" action="ppaction://media"/>
            <a:extLst>
              <a:ext uri="{FF2B5EF4-FFF2-40B4-BE49-F238E27FC236}">
                <a16:creationId xmlns:a16="http://schemas.microsoft.com/office/drawing/2014/main" id="{162E4280-3BF2-E914-B71B-3306BC07EDD7}"/>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60960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4255" name="Picture 159">
            <a:extLst>
              <a:ext uri="{FF2B5EF4-FFF2-40B4-BE49-F238E27FC236}">
                <a16:creationId xmlns:a16="http://schemas.microsoft.com/office/drawing/2014/main" id="{A1596B01-D1B1-82A0-F751-D9D388B4E1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4100" y="1333500"/>
            <a:ext cx="2984500" cy="4686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7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5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7" repeatCount="indefinite" fill="hold" display="0">
                  <p:stCondLst>
                    <p:cond delay="indefinite"/>
                  </p:stCondLst>
                  <p:endCondLst>
                    <p:cond evt="onStopAudio" delay="0">
                      <p:tgtEl>
                        <p:sldTgt/>
                      </p:tgtEl>
                    </p:cond>
                  </p:endCondLst>
                </p:cTn>
                <p:tgtEl>
                  <p:spTgt spid="425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7" name="Rectangle 36">
            <a:extLst>
              <a:ext uri="{FF2B5EF4-FFF2-40B4-BE49-F238E27FC236}">
                <a16:creationId xmlns:a16="http://schemas.microsoft.com/office/drawing/2014/main" id="{A7661366-2257-E318-3D9E-722D4B1E4058}"/>
              </a:ext>
            </a:extLst>
          </p:cNvPr>
          <p:cNvSpPr>
            <a:spLocks noChangeArrowheads="1"/>
          </p:cNvSpPr>
          <p:nvPr/>
        </p:nvSpPr>
        <p:spPr bwMode="auto">
          <a:xfrm>
            <a:off x="0" y="53340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21559" name="Rectangle 55">
            <a:extLst>
              <a:ext uri="{FF2B5EF4-FFF2-40B4-BE49-F238E27FC236}">
                <a16:creationId xmlns:a16="http://schemas.microsoft.com/office/drawing/2014/main" id="{376657F9-7D3C-3226-9F2F-33D3FC9BACA3}"/>
              </a:ext>
            </a:extLst>
          </p:cNvPr>
          <p:cNvSpPr>
            <a:spLocks noChangeArrowheads="1"/>
          </p:cNvSpPr>
          <p:nvPr/>
        </p:nvSpPr>
        <p:spPr bwMode="auto">
          <a:xfrm>
            <a:off x="0" y="5383213"/>
            <a:ext cx="9144000" cy="37623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endParaRPr>
          </a:p>
        </p:txBody>
      </p:sp>
      <p:sp>
        <p:nvSpPr>
          <p:cNvPr id="21560" name="Rectangle 56">
            <a:extLst>
              <a:ext uri="{FF2B5EF4-FFF2-40B4-BE49-F238E27FC236}">
                <a16:creationId xmlns:a16="http://schemas.microsoft.com/office/drawing/2014/main" id="{1FD7075E-3249-4892-1F19-116CF9276E04}"/>
              </a:ext>
            </a:extLst>
          </p:cNvPr>
          <p:cNvSpPr>
            <a:spLocks noChangeArrowheads="1"/>
          </p:cNvSpPr>
          <p:nvPr/>
        </p:nvSpPr>
        <p:spPr bwMode="auto">
          <a:xfrm>
            <a:off x="0" y="533400"/>
            <a:ext cx="91440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600">
                <a:solidFill>
                  <a:schemeClr val="bg1"/>
                </a:solidFill>
                <a:latin typeface="Verdana" panose="020B0604030504040204" pitchFamily="34" charset="0"/>
                <a:cs typeface="Times New Roman" panose="02020603050405020304" pitchFamily="18" charset="0"/>
              </a:rPr>
              <a:t> Come puoi dire al tuo fratello: </a:t>
            </a:r>
            <a:r>
              <a:rPr lang="it-IT" altLang="it-IT" sz="1600">
                <a:solidFill>
                  <a:schemeClr val="bg1"/>
                </a:solidFill>
                <a:cs typeface="Times New Roman" panose="02020603050405020304" pitchFamily="18" charset="0"/>
              </a:rPr>
              <a:t>“</a:t>
            </a:r>
            <a:r>
              <a:rPr lang="it-IT" altLang="it-IT" sz="1600">
                <a:solidFill>
                  <a:schemeClr val="bg1"/>
                </a:solidFill>
                <a:latin typeface="Verdana" panose="020B0604030504040204" pitchFamily="34" charset="0"/>
                <a:cs typeface="Times New Roman" panose="02020603050405020304" pitchFamily="18" charset="0"/>
              </a:rPr>
              <a:t>Fratello, lascia che tolga la pagliuzza che </a:t>
            </a:r>
            <a:r>
              <a:rPr lang="it-IT" altLang="it-IT" sz="1600">
                <a:solidFill>
                  <a:schemeClr val="bg1"/>
                </a:solidFill>
                <a:cs typeface="Times New Roman" panose="02020603050405020304" pitchFamily="18" charset="0"/>
              </a:rPr>
              <a:t>è</a:t>
            </a:r>
            <a:r>
              <a:rPr lang="it-IT" altLang="it-IT" sz="1600">
                <a:solidFill>
                  <a:schemeClr val="bg1"/>
                </a:solidFill>
                <a:latin typeface="Verdana" panose="020B0604030504040204" pitchFamily="34" charset="0"/>
                <a:cs typeface="Times New Roman" panose="02020603050405020304" pitchFamily="18" charset="0"/>
              </a:rPr>
              <a:t> nel tuo occhio</a:t>
            </a:r>
            <a:r>
              <a:rPr lang="it-IT" altLang="it-IT" sz="1600">
                <a:solidFill>
                  <a:schemeClr val="bg1"/>
                </a:solidFill>
                <a:cs typeface="Times New Roman" panose="02020603050405020304" pitchFamily="18" charset="0"/>
              </a:rPr>
              <a:t>”</a:t>
            </a:r>
            <a:r>
              <a:rPr lang="it-IT" altLang="it-IT" sz="1600">
                <a:solidFill>
                  <a:schemeClr val="bg1"/>
                </a:solidFill>
                <a:latin typeface="Verdana" panose="020B0604030504040204" pitchFamily="34" charset="0"/>
                <a:cs typeface="Times New Roman" panose="02020603050405020304" pitchFamily="18" charset="0"/>
              </a:rPr>
              <a:t>, mentre tu stesso non vedi la trave che </a:t>
            </a:r>
            <a:r>
              <a:rPr lang="it-IT" altLang="it-IT" sz="1600">
                <a:solidFill>
                  <a:schemeClr val="bg1"/>
                </a:solidFill>
                <a:cs typeface="Times New Roman" panose="02020603050405020304" pitchFamily="18" charset="0"/>
              </a:rPr>
              <a:t>è</a:t>
            </a:r>
            <a:r>
              <a:rPr lang="it-IT" altLang="it-IT" sz="1600">
                <a:solidFill>
                  <a:schemeClr val="bg1"/>
                </a:solidFill>
                <a:latin typeface="Verdana" panose="020B0604030504040204" pitchFamily="34" charset="0"/>
                <a:cs typeface="Times New Roman" panose="02020603050405020304" pitchFamily="18" charset="0"/>
              </a:rPr>
              <a:t> nel tuo occhio? Ipocrita! Togli prima la trave dal tuo occhio e allora ci vedrai bene per togliere la pagliuzza dall</a:t>
            </a:r>
            <a:r>
              <a:rPr lang="it-IT" altLang="it-IT" sz="1600">
                <a:solidFill>
                  <a:schemeClr val="bg1"/>
                </a:solidFill>
                <a:cs typeface="Times New Roman" panose="02020603050405020304" pitchFamily="18" charset="0"/>
              </a:rPr>
              <a:t>’</a:t>
            </a:r>
            <a:r>
              <a:rPr lang="it-IT" altLang="it-IT" sz="1600">
                <a:solidFill>
                  <a:schemeClr val="bg1"/>
                </a:solidFill>
                <a:latin typeface="Verdana" panose="020B0604030504040204" pitchFamily="34" charset="0"/>
                <a:cs typeface="Times New Roman" panose="02020603050405020304" pitchFamily="18" charset="0"/>
              </a:rPr>
              <a:t>occhio del tuo fratello. </a:t>
            </a:r>
            <a:r>
              <a:rPr lang="it-IT" altLang="it-IT" sz="1600" i="1">
                <a:solidFill>
                  <a:schemeClr val="bg1"/>
                </a:solidFill>
                <a:latin typeface="Verdana" panose="020B0604030504040204" pitchFamily="34" charset="0"/>
                <a:cs typeface="Times New Roman" panose="02020603050405020304" pitchFamily="18" charset="0"/>
              </a:rPr>
              <a:t>(Lc 6, 42)</a:t>
            </a:r>
          </a:p>
        </p:txBody>
      </p:sp>
      <p:sp>
        <p:nvSpPr>
          <p:cNvPr id="21561" name="Rectangle 57">
            <a:extLst>
              <a:ext uri="{FF2B5EF4-FFF2-40B4-BE49-F238E27FC236}">
                <a16:creationId xmlns:a16="http://schemas.microsoft.com/office/drawing/2014/main" id="{9B08A44E-B5EF-57FB-56D5-57BAAC6AA539}"/>
              </a:ext>
            </a:extLst>
          </p:cNvPr>
          <p:cNvSpPr>
            <a:spLocks noChangeArrowheads="1"/>
          </p:cNvSpPr>
          <p:nvPr/>
        </p:nvSpPr>
        <p:spPr bwMode="auto">
          <a:xfrm>
            <a:off x="228600" y="5334000"/>
            <a:ext cx="86868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600">
                <a:solidFill>
                  <a:schemeClr val="bg1"/>
                </a:solidFill>
                <a:latin typeface="Verdana" panose="020B0604030504040204" pitchFamily="34" charset="0"/>
                <a:cs typeface="Times New Roman" panose="02020603050405020304" pitchFamily="18" charset="0"/>
              </a:rPr>
              <a:t>How can you say to your neighbor: 'Friend, let me take this speck out of your eye,' when you can't remove the log in your own? You hypocrite! First remove the log from your own eye and then you will see clearly enough to remove the speck from your neighbor's eye. </a:t>
            </a:r>
            <a:r>
              <a:rPr lang="it-IT" altLang="it-IT" sz="1600" i="1">
                <a:solidFill>
                  <a:schemeClr val="bg1"/>
                </a:solidFill>
                <a:latin typeface="Verdana" panose="020B0604030504040204" pitchFamily="34" charset="0"/>
                <a:cs typeface="Times New Roman" panose="02020603050405020304" pitchFamily="18" charset="0"/>
              </a:rPr>
              <a:t>(Lk 6: 42)</a:t>
            </a:r>
            <a:endParaRPr lang="en-US" altLang="it-IT" sz="1600" i="1">
              <a:solidFill>
                <a:schemeClr val="bg1"/>
              </a:solidFill>
              <a:latin typeface="Verdana" panose="020B0604030504040204" pitchFamily="34" charset="0"/>
              <a:cs typeface="Times New Roman" panose="02020603050405020304" pitchFamily="18" charset="0"/>
            </a:endParaRPr>
          </a:p>
        </p:txBody>
      </p:sp>
      <p:pic>
        <p:nvPicPr>
          <p:cNvPr id="21564" name="Picture 60">
            <a:extLst>
              <a:ext uri="{FF2B5EF4-FFF2-40B4-BE49-F238E27FC236}">
                <a16:creationId xmlns:a16="http://schemas.microsoft.com/office/drawing/2014/main" id="{E8DA4152-8369-CD0E-E5A4-5E9F0DBC02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76400"/>
            <a:ext cx="5715000" cy="35845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C51DA9E1-72B0-FEEB-5588-09A3F29FA950}"/>
              </a:ext>
            </a:extLst>
          </p:cNvPr>
          <p:cNvSpPr>
            <a:spLocks noGrp="1" noChangeArrowheads="1"/>
          </p:cNvSpPr>
          <p:nvPr>
            <p:ph type="title"/>
          </p:nvPr>
        </p:nvSpPr>
        <p:spPr>
          <a:xfrm>
            <a:off x="0" y="0"/>
            <a:ext cx="9144000" cy="1143000"/>
          </a:xfrm>
          <a:solidFill>
            <a:srgbClr val="000000"/>
          </a:solidFill>
          <a:ln>
            <a:solidFill>
              <a:schemeClr val="tx1"/>
            </a:solidFill>
            <a:miter lim="800000"/>
            <a:headEnd/>
            <a:tailEnd/>
          </a:ln>
        </p:spPr>
        <p:txBody>
          <a:bodyPr/>
          <a:lstStyle/>
          <a:p>
            <a:br>
              <a:rPr lang="it-IT" altLang="it-IT" sz="1800">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9997" name="Rectangle 13">
            <a:extLst>
              <a:ext uri="{FF2B5EF4-FFF2-40B4-BE49-F238E27FC236}">
                <a16:creationId xmlns:a16="http://schemas.microsoft.com/office/drawing/2014/main" id="{064FE448-8145-6EEF-9028-7C87136BF1BD}"/>
              </a:ext>
            </a:extLst>
          </p:cNvPr>
          <p:cNvSpPr>
            <a:spLocks noChangeArrowheads="1"/>
          </p:cNvSpPr>
          <p:nvPr/>
        </p:nvSpPr>
        <p:spPr bwMode="auto">
          <a:xfrm>
            <a:off x="0" y="5715000"/>
            <a:ext cx="9144000" cy="37623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it-IT" sz="1800" i="1">
              <a:solidFill>
                <a:schemeClr val="bg1"/>
              </a:solidFill>
              <a:latin typeface="Verdana" panose="020B0604030504040204" pitchFamily="34" charset="0"/>
              <a:cs typeface="Times New Roman" panose="02020603050405020304" pitchFamily="18" charset="0"/>
            </a:endParaRPr>
          </a:p>
        </p:txBody>
      </p:sp>
      <p:sp>
        <p:nvSpPr>
          <p:cNvPr id="169998" name="Rectangle 14">
            <a:extLst>
              <a:ext uri="{FF2B5EF4-FFF2-40B4-BE49-F238E27FC236}">
                <a16:creationId xmlns:a16="http://schemas.microsoft.com/office/drawing/2014/main" id="{0150987D-5240-8B54-ABB6-593115F6609B}"/>
              </a:ext>
            </a:extLst>
          </p:cNvPr>
          <p:cNvSpPr>
            <a:spLocks noChangeArrowheads="1"/>
          </p:cNvSpPr>
          <p:nvPr/>
        </p:nvSpPr>
        <p:spPr bwMode="auto">
          <a:xfrm>
            <a:off x="0" y="609600"/>
            <a:ext cx="9144000" cy="12001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Non vi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albero buono che produca un frutto cattivo, n</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vi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d</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altronde albero cattivo che produca un frutto buono. Ogni albero infatti si riconosce dal suo frutto: non si raccolgono fichi dagli spini, n</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si vendemmia uva da un rovo. </a:t>
            </a:r>
            <a:r>
              <a:rPr lang="it-IT" altLang="it-IT" sz="1800" i="1">
                <a:solidFill>
                  <a:schemeClr val="bg1"/>
                </a:solidFill>
                <a:latin typeface="Verdana" panose="020B0604030504040204" pitchFamily="34" charset="0"/>
                <a:cs typeface="Times New Roman" panose="02020603050405020304" pitchFamily="18" charset="0"/>
              </a:rPr>
              <a:t>(Lc 6, 43-44)</a:t>
            </a:r>
          </a:p>
        </p:txBody>
      </p:sp>
      <p:sp>
        <p:nvSpPr>
          <p:cNvPr id="169999" name="Rectangle 15">
            <a:extLst>
              <a:ext uri="{FF2B5EF4-FFF2-40B4-BE49-F238E27FC236}">
                <a16:creationId xmlns:a16="http://schemas.microsoft.com/office/drawing/2014/main" id="{B8D5F585-2A81-F4EC-6D51-41675B46DAD1}"/>
              </a:ext>
            </a:extLst>
          </p:cNvPr>
          <p:cNvSpPr>
            <a:spLocks noChangeArrowheads="1"/>
          </p:cNvSpPr>
          <p:nvPr/>
        </p:nvSpPr>
        <p:spPr bwMode="auto">
          <a:xfrm>
            <a:off x="0" y="54864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No healthy tree bears bad fruit,  no poor tree bears good fruit. And each tree is known by the fruit it bears: you don't gather figs from thorns, or grapes from brambles. </a:t>
            </a:r>
            <a:r>
              <a:rPr lang="it-IT" altLang="it-IT" sz="1800" i="1">
                <a:solidFill>
                  <a:schemeClr val="bg1"/>
                </a:solidFill>
                <a:latin typeface="Verdana" panose="020B0604030504040204" pitchFamily="34" charset="0"/>
                <a:cs typeface="Times New Roman" panose="02020603050405020304" pitchFamily="18" charset="0"/>
              </a:rPr>
              <a:t>(Lk 6: 43-44)</a:t>
            </a:r>
            <a:endParaRPr lang="en-US"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7C514FA5-0CC2-83B2-F58F-9E3EA939580D}"/>
              </a:ext>
            </a:extLst>
          </p:cNvPr>
          <p:cNvSpPr>
            <a:spLocks noGrp="1" noChangeArrowheads="1"/>
          </p:cNvSpPr>
          <p:nvPr>
            <p:ph type="title"/>
          </p:nvPr>
        </p:nvSpPr>
        <p:spPr>
          <a:xfrm>
            <a:off x="0" y="304800"/>
            <a:ext cx="9144000" cy="1295400"/>
          </a:xfrm>
          <a:noFill/>
          <a:ln/>
          <a:extLst>
            <a:ext uri="{909E8E84-426E-40DD-AFC4-6F175D3DCCD1}">
              <a14:hiddenFill xmlns:a14="http://schemas.microsoft.com/office/drawing/2010/main">
                <a:solidFill>
                  <a:srgbClr val="3B8AFF"/>
                </a:solidFill>
              </a14:hiddenFill>
            </a:ext>
            <a:ext uri="{91240B29-F687-4F45-9708-019B960494DF}">
              <a14:hiddenLine xmlns:a14="http://schemas.microsoft.com/office/drawing/2010/main" w="9525">
                <a:solidFill>
                  <a:srgbClr val="3B8AFF"/>
                </a:solidFill>
                <a:miter lim="800000"/>
                <a:headEnd/>
                <a:tailEnd/>
              </a14:hiddenLine>
            </a:ext>
          </a:extLst>
        </p:spPr>
        <p:txBody>
          <a:bodyPr/>
          <a:lstStyle/>
          <a:p>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uomo buono dal buon tesoro del suo cuore trae fuori il bene; 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uomo cattivo dal suo cattivo tesoro trae fuori il male: la sua bocca infatti esprime ciò che dal cuore sovrabbonda</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(Lc 6, 45)</a:t>
            </a:r>
            <a:r>
              <a:rPr lang="it-IT" altLang="it-IT" sz="1800" i="1">
                <a:solidFill>
                  <a:schemeClr val="bg1"/>
                </a:solidFill>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0228" name="Rectangle 4">
            <a:extLst>
              <a:ext uri="{FF2B5EF4-FFF2-40B4-BE49-F238E27FC236}">
                <a16:creationId xmlns:a16="http://schemas.microsoft.com/office/drawing/2014/main" id="{850F65FB-8B0B-4DF3-4097-BD1535CE705D}"/>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0232" name="Rectangle 8">
            <a:extLst>
              <a:ext uri="{FF2B5EF4-FFF2-40B4-BE49-F238E27FC236}">
                <a16:creationId xmlns:a16="http://schemas.microsoft.com/office/drawing/2014/main" id="{E392AE02-467D-84CD-9EC1-7962A5FD8F11}"/>
              </a:ext>
            </a:extLst>
          </p:cNvPr>
          <p:cNvSpPr>
            <a:spLocks noChangeArrowheads="1"/>
          </p:cNvSpPr>
          <p:nvPr/>
        </p:nvSpPr>
        <p:spPr bwMode="auto">
          <a:xfrm>
            <a:off x="0" y="5257800"/>
            <a:ext cx="9144000" cy="36671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0233" name="Rectangle 9">
            <a:extLst>
              <a:ext uri="{FF2B5EF4-FFF2-40B4-BE49-F238E27FC236}">
                <a16:creationId xmlns:a16="http://schemas.microsoft.com/office/drawing/2014/main" id="{FD233175-E4D8-72E5-9FEC-3B0F09355BD5}"/>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Similarly the good person draws good things from the good stored in the heart, and an evil person draws evil things from the evil stored in the heart. For the mouth speaks from the fullness of the heart. </a:t>
            </a:r>
            <a:r>
              <a:rPr lang="it-IT" altLang="it-IT" sz="1800" i="1">
                <a:solidFill>
                  <a:schemeClr val="bg1"/>
                </a:solidFill>
                <a:latin typeface="Verdana" panose="020B0604030504040204" pitchFamily="34" charset="0"/>
                <a:cs typeface="Times New Roman" panose="02020603050405020304" pitchFamily="18" charset="0"/>
              </a:rPr>
              <a:t>(Lk 6: 45)</a:t>
            </a:r>
            <a:endParaRPr lang="it-IT"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3193" name="Picture 9">
            <a:extLst>
              <a:ext uri="{FF2B5EF4-FFF2-40B4-BE49-F238E27FC236}">
                <a16:creationId xmlns:a16="http://schemas.microsoft.com/office/drawing/2014/main" id="{4462DA79-4909-A744-60E5-70050FC0D2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2449513" cy="4102100"/>
          </a:xfrm>
          <a:prstGeom prst="rect">
            <a:avLst/>
          </a:prstGeom>
          <a:noFill/>
          <a:extLst>
            <a:ext uri="{909E8E84-426E-40DD-AFC4-6F175D3DCCD1}">
              <a14:hiddenFill xmlns:a14="http://schemas.microsoft.com/office/drawing/2010/main">
                <a:solidFill>
                  <a:srgbClr val="FFFFFF"/>
                </a:solidFill>
              </a14:hiddenFill>
            </a:ext>
          </a:extLst>
        </p:spPr>
      </p:pic>
      <p:pic>
        <p:nvPicPr>
          <p:cNvPr id="93194" name="Picture 10">
            <a:extLst>
              <a:ext uri="{FF2B5EF4-FFF2-40B4-BE49-F238E27FC236}">
                <a16:creationId xmlns:a16="http://schemas.microsoft.com/office/drawing/2014/main" id="{98B30F81-BC9B-0D9D-C59D-B38A3100A6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371600"/>
            <a:ext cx="5486400" cy="4114800"/>
          </a:xfrm>
          <a:prstGeom prst="rect">
            <a:avLst/>
          </a:prstGeom>
          <a:noFill/>
          <a:extLst>
            <a:ext uri="{909E8E84-426E-40DD-AFC4-6F175D3DCCD1}">
              <a14:hiddenFill xmlns:a14="http://schemas.microsoft.com/office/drawing/2010/main">
                <a:solidFill>
                  <a:srgbClr val="FFFFFF"/>
                </a:solidFill>
              </a14:hiddenFill>
            </a:ext>
          </a:extLst>
        </p:spPr>
      </p:pic>
      <p:sp>
        <p:nvSpPr>
          <p:cNvPr id="93195" name="Rectangle 11">
            <a:extLst>
              <a:ext uri="{FF2B5EF4-FFF2-40B4-BE49-F238E27FC236}">
                <a16:creationId xmlns:a16="http://schemas.microsoft.com/office/drawing/2014/main" id="{1993A2D4-2745-1252-C1B1-8F6F5AD97488}"/>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400">
                <a:solidFill>
                  <a:srgbClr val="000000"/>
                </a:solidFill>
                <a:latin typeface="Verdana" panose="020B0604030504040204" pitchFamily="34" charset="0"/>
                <a:cs typeface="Arial" panose="020B0604020202020204" pitchFamily="34" charset="0"/>
              </a:rPr>
              <a:t>La lettura e la meditazione delle sacre scritture domenicali, </a:t>
            </a:r>
            <a:r>
              <a:rPr lang="it-IT" altLang="it-IT" sz="1400">
                <a:solidFill>
                  <a:srgbClr val="FF0000"/>
                </a:solidFill>
                <a:latin typeface="Verdana" panose="020B0604030504040204" pitchFamily="34" charset="0"/>
                <a:cs typeface="Arial" panose="020B0604020202020204" pitchFamily="34" charset="0"/>
              </a:rPr>
              <a:t>non sostituiscono la Santa Messa</a:t>
            </a:r>
            <a:r>
              <a:rPr lang="it-IT" altLang="it-IT" sz="1400">
                <a:solidFill>
                  <a:srgbClr val="000000"/>
                </a:solidFill>
                <a:latin typeface="Verdana" panose="020B0604030504040204" pitchFamily="34" charset="0"/>
                <a:cs typeface="Arial" panose="020B0604020202020204" pitchFamily="34" charset="0"/>
              </a:rPr>
              <a:t>, alla quale siamo tutti chiamati sia per rendere grazie e onore a Dio sia per chiedere perdono dei nostri peccati. Nella liturgia eucaristica </a:t>
            </a:r>
            <a:r>
              <a:rPr lang="it-IT" altLang="it-IT" sz="1400" b="1">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p>
        </p:txBody>
      </p:sp>
      <p:sp>
        <p:nvSpPr>
          <p:cNvPr id="93196" name="Rectangle 12">
            <a:extLst>
              <a:ext uri="{FF2B5EF4-FFF2-40B4-BE49-F238E27FC236}">
                <a16:creationId xmlns:a16="http://schemas.microsoft.com/office/drawing/2014/main" id="{595DCB5C-990F-D240-A00D-C5F6456854EA}"/>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a:solidFill>
                  <a:schemeClr val="tx1"/>
                </a:solidFill>
                <a:latin typeface="Verdana" panose="020B0604030504040204" pitchFamily="34" charset="0"/>
                <a:cs typeface="Times New Roman" panose="02020603050405020304" pitchFamily="18" charset="0"/>
              </a:rPr>
              <a:t>Reading and meditation of Sacred Scriptures Sunday, </a:t>
            </a:r>
            <a:r>
              <a:rPr lang="en-US" altLang="it-IT" sz="1400">
                <a:solidFill>
                  <a:srgbClr val="FF0000"/>
                </a:solidFill>
                <a:latin typeface="Verdana" panose="020B0604030504040204" pitchFamily="34" charset="0"/>
                <a:cs typeface="Times New Roman" panose="02020603050405020304" pitchFamily="18" charset="0"/>
              </a:rPr>
              <a:t>do not replace the Holy Mass</a:t>
            </a:r>
            <a:r>
              <a:rPr lang="en-US" altLang="it-IT" sz="1400">
                <a:solidFill>
                  <a:schemeClr val="tx1"/>
                </a:solidFill>
                <a:latin typeface="Verdana" panose="020B0604030504040204" pitchFamily="34" charset="0"/>
                <a:cs typeface="Times New Roman" panose="02020603050405020304" pitchFamily="18" charset="0"/>
              </a:rPr>
              <a:t>, to which we are all called to give thanks and honor to God and to ask forgiveness of our sins. In the Eucharistic liturgy, </a:t>
            </a:r>
            <a:r>
              <a:rPr lang="en-US" altLang="it-IT" sz="1400" b="1">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a:solidFill>
                  <a:srgbClr val="FF0000"/>
                </a:solidFill>
                <a:latin typeface="Verdana" panose="020B0604030504040204" pitchFamily="34" charset="0"/>
                <a:cs typeface="Times New Roman" panose="02020603050405020304" pitchFamily="18" charset="0"/>
              </a:rPr>
              <a:t>their free choice of love</a:t>
            </a:r>
            <a:r>
              <a:rPr lang="en-US" altLang="it-IT" sz="1400">
                <a:solidFill>
                  <a:schemeClr val="tx1"/>
                </a:solidFill>
                <a:latin typeface="Verdana" panose="020B0604030504040204" pitchFamily="34" charset="0"/>
                <a:cs typeface="Times New Roman" panose="02020603050405020304" pitchFamily="18" charset="0"/>
              </a:rPr>
              <a:t>.</a:t>
            </a:r>
            <a:endParaRPr lang="it-IT" altLang="it-IT" sz="1400">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01834F30-5EF2-29E5-AF62-BCE199DA40B6}"/>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40C18F09-2974-42D3-D681-01AA628EB1E9}"/>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3" name="Rectangle 39">
            <a:extLst>
              <a:ext uri="{FF2B5EF4-FFF2-40B4-BE49-F238E27FC236}">
                <a16:creationId xmlns:a16="http://schemas.microsoft.com/office/drawing/2014/main" id="{43444114-ADC1-FF62-8737-7832E3AF9F29}"/>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37E86A3F-3D17-60C3-7B68-C357992AC122}"/>
              </a:ext>
            </a:extLst>
          </p:cNvPr>
          <p:cNvSpPr>
            <a:spLocks noChangeArrowheads="1"/>
          </p:cNvSpPr>
          <p:nvPr/>
        </p:nvSpPr>
        <p:spPr bwMode="auto">
          <a:xfrm>
            <a:off x="2065538" y="338108"/>
            <a:ext cx="70866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Chi non ama vede solo il male attorno a sé                    </a:t>
            </a:r>
            <a:r>
              <a:rPr lang="it-IT" altLang="it-IT" sz="2000" i="1" dirty="0">
                <a:solidFill>
                  <a:srgbClr val="000000"/>
                </a:solidFill>
                <a:latin typeface="Verdana" panose="020B0604030504040204" pitchFamily="34" charset="0"/>
                <a:cs typeface="Arial" panose="020B0604020202020204" pitchFamily="34" charset="0"/>
              </a:rPr>
              <a:t>Lc 6, 39-45</a:t>
            </a:r>
            <a:r>
              <a:rPr lang="it-IT" altLang="it-IT" sz="2000" b="1"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a:p>
            <a:pPr algn="l" eaLnBrk="1" hangingPunct="1"/>
            <a:endParaRPr lang="it-IT" altLang="it-IT" sz="2000" i="1" dirty="0">
              <a:solidFill>
                <a:srgbClr val="000000"/>
              </a:solidFill>
              <a:latin typeface="Arial" panose="020B0604020202020204" pitchFamily="34" charset="0"/>
              <a:cs typeface="Arial" panose="020B0604020202020204" pitchFamily="34" charset="0"/>
            </a:endParaRPr>
          </a:p>
        </p:txBody>
      </p:sp>
      <p:sp>
        <p:nvSpPr>
          <p:cNvPr id="29707" name="Rectangle 11">
            <a:extLst>
              <a:ext uri="{FF2B5EF4-FFF2-40B4-BE49-F238E27FC236}">
                <a16:creationId xmlns:a16="http://schemas.microsoft.com/office/drawing/2014/main" id="{A7F89F41-4610-966A-6E96-661E048BF0C6}"/>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29715" name="Rectangle 19">
            <a:extLst>
              <a:ext uri="{FF2B5EF4-FFF2-40B4-BE49-F238E27FC236}">
                <a16:creationId xmlns:a16="http://schemas.microsoft.com/office/drawing/2014/main" id="{CF98F37A-ED21-60AE-1B6C-B16BFE69D4CE}"/>
              </a:ext>
            </a:extLst>
          </p:cNvPr>
          <p:cNvSpPr>
            <a:spLocks noChangeArrowheads="1"/>
          </p:cNvSpPr>
          <p:nvPr/>
        </p:nvSpPr>
        <p:spPr bwMode="auto">
          <a:xfrm>
            <a:off x="0" y="1524000"/>
            <a:ext cx="91440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100">
                <a:solidFill>
                  <a:srgbClr val="000000"/>
                </a:solidFill>
              </a:rPr>
              <a:t>  </a:t>
            </a:r>
            <a:r>
              <a:rPr lang="it-IT" altLang="it-IT" sz="1100">
                <a:solidFill>
                  <a:srgbClr val="000000"/>
                </a:solidFill>
                <a:latin typeface="Verdana" panose="020B0604030504040204" pitchFamily="34" charset="0"/>
              </a:rPr>
              <a:t> 			</a:t>
            </a:r>
            <a:endParaRPr lang="it-IT" altLang="it-IT" sz="1800">
              <a:solidFill>
                <a:srgbClr val="000000"/>
              </a:solidFill>
              <a:latin typeface="Verdana" panose="020B0604030504040204" pitchFamily="34" charset="0"/>
            </a:endParaRPr>
          </a:p>
        </p:txBody>
      </p:sp>
      <p:sp>
        <p:nvSpPr>
          <p:cNvPr id="29716" name="Rectangle 20">
            <a:extLst>
              <a:ext uri="{FF2B5EF4-FFF2-40B4-BE49-F238E27FC236}">
                <a16:creationId xmlns:a16="http://schemas.microsoft.com/office/drawing/2014/main" id="{86CF5A11-8B07-B000-6798-4BD1E2313A84}"/>
              </a:ext>
            </a:extLst>
          </p:cNvPr>
          <p:cNvSpPr>
            <a:spLocks noChangeArrowheads="1"/>
          </p:cNvSpPr>
          <p:nvPr/>
        </p:nvSpPr>
        <p:spPr bwMode="auto">
          <a:xfrm>
            <a:off x="-7924" y="1237387"/>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100" dirty="0">
                <a:solidFill>
                  <a:srgbClr val="000000"/>
                </a:solidFill>
              </a:rPr>
              <a:t>  </a:t>
            </a:r>
            <a:r>
              <a:rPr lang="it-IT" altLang="it-IT" sz="1100" dirty="0">
                <a:solidFill>
                  <a:srgbClr val="000000"/>
                </a:solidFill>
                <a:latin typeface="Verdana" panose="020B0604030504040204" pitchFamily="34" charset="0"/>
              </a:rPr>
              <a:t>                                               </a:t>
            </a:r>
            <a:r>
              <a:rPr lang="it-IT" altLang="it-IT" sz="1800" i="1" dirty="0">
                <a:solidFill>
                  <a:srgbClr val="000000"/>
                </a:solidFill>
                <a:latin typeface="Verdana" panose="020B0604030504040204" pitchFamily="34" charset="0"/>
              </a:rPr>
              <a:t>  </a:t>
            </a:r>
            <a:r>
              <a:rPr lang="it-IT" altLang="it-IT" sz="1800" dirty="0">
                <a:solidFill>
                  <a:schemeClr val="tx1"/>
                </a:solidFill>
                <a:latin typeface="Verdana" panose="020B060403050404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Perché guardi la pagliuzza che è nell'occhio di tuo 	                fratello? Notiamo la precisione del verbo: perché "guardi", 	                e non semplicemente "vedi"; perché osservi, fissi lo sguardo su pagliuzze, sciocchezze, piccole cose storte, scruti l'ombra anziché la luce di quell'occhio? Con una sorta di piacere maligno a ricercare ed evidenziare il punto debole dell'altro, a godere dei suoi difetti. Quasi a giustificare i tuoi.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Un motivo c'è: chi non vuole bene a sé stesso, vede solo male attorno a sé; chi non sta bene con sé, sta male anche con gli altri. Invece colui che è riconciliato con il suo profondo, guarda l'altro con benedizione. Con sguardo benedicente. Dio guardò e vide che tutto era cosa molto buona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Gen</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1,31</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lgn="l"/>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Dio biblico è un Dio felice, che non solo vede il bene, ma lo emana, perché ha un cuore di luce e il suo occhio buono è come una lampada, dove si posa diffonde luce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Mt 6,22</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Un occhio cattivo invece emana oscurità, moltiplica pagliuzze, diffonde amore per l'ombra. Alza una trave davanti al sole.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Non c'è albero buono che faccia frutti cattivi. La morale evangelica è un'etica della fecondità, di frutti buoni, di sterilità vinta e non di perfezione. Dio non cerca alberi senza difetti, con nessun ramo spezzato dalla bufera o</a:t>
            </a:r>
            <a:endParaRPr lang="it-IT" altLang="it-IT" sz="1800" dirty="0">
              <a:solidFill>
                <a:schemeClr val="tx1"/>
              </a:solidFill>
              <a:latin typeface="Verdana" panose="020B0604030504040204" pitchFamily="34" charset="0"/>
              <a:ea typeface="Verdana" panose="020B0604030504040204" pitchFamily="34" charset="0"/>
            </a:endParaRPr>
          </a:p>
        </p:txBody>
      </p:sp>
      <p:pic>
        <p:nvPicPr>
          <p:cNvPr id="3" name="Immagine 2">
            <a:extLst>
              <a:ext uri="{FF2B5EF4-FFF2-40B4-BE49-F238E27FC236}">
                <a16:creationId xmlns:a16="http://schemas.microsoft.com/office/drawing/2014/main" id="{22C915DC-2676-02A9-D2DA-A6B475A533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172" y="155803"/>
            <a:ext cx="1915885" cy="1915885"/>
          </a:xfrm>
          <a:prstGeom prst="rect">
            <a:avLst/>
          </a:prstGeom>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89FD6E8A-371F-7C50-E3F3-9E22658B09CA}"/>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a:solidFill>
                  <a:srgbClr val="000000"/>
                </a:solidFill>
                <a:latin typeface="Verdana" panose="020B0604030504040204" pitchFamily="34" charset="0"/>
                <a:cs typeface="Arial" panose="020B0604020202020204" pitchFamily="34" charset="0"/>
              </a:rPr>
              <a:t>   </a:t>
            </a:r>
          </a:p>
        </p:txBody>
      </p:sp>
      <p:sp>
        <p:nvSpPr>
          <p:cNvPr id="31747" name="Rectangle 3">
            <a:extLst>
              <a:ext uri="{FF2B5EF4-FFF2-40B4-BE49-F238E27FC236}">
                <a16:creationId xmlns:a16="http://schemas.microsoft.com/office/drawing/2014/main" id="{B8879495-A1BC-9FFB-3894-A2016AF98500}"/>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a:latin typeface="Verdana" panose="020B0604030504040204" pitchFamily="34" charset="0"/>
            </a:endParaRPr>
          </a:p>
        </p:txBody>
      </p:sp>
      <p:sp>
        <p:nvSpPr>
          <p:cNvPr id="31748" name="Rectangle 4">
            <a:extLst>
              <a:ext uri="{FF2B5EF4-FFF2-40B4-BE49-F238E27FC236}">
                <a16:creationId xmlns:a16="http://schemas.microsoft.com/office/drawing/2014/main" id="{D563E152-58AD-13FC-9D89-5F49D5E91680}"/>
              </a:ext>
            </a:extLst>
          </p:cNvPr>
          <p:cNvSpPr>
            <a:spLocks noChangeArrowheads="1"/>
          </p:cNvSpPr>
          <p:nvPr/>
        </p:nvSpPr>
        <p:spPr bwMode="auto">
          <a:xfrm>
            <a:off x="0" y="0"/>
            <a:ext cx="9144000" cy="7017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dirty="0">
                <a:solidFill>
                  <a:schemeClr val="tx1"/>
                </a:solidFill>
                <a:latin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contorto di fatica o bucato dal picchio o dall'insetto. </a:t>
            </a:r>
          </a:p>
          <a:p>
            <a:pPr algn="l"/>
            <a:endPar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L'albero ultimato, giunto a perfezione, non è quello senza difetti, ma quello piegato dal peso di tanti frutti gonfi di sole e di succhi buoni. Così, nell'ultimo giorno, quello della verità di ogni cuore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Mt 25</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lo sguardo del Signore non si poserà sul male ma sul bene; non sulle mani pulite o no, ma sui frutti di cui saranno cariche, spighe e pane, grappoli, sorrisi, lacrime asciugate.</a:t>
            </a:r>
          </a:p>
          <a:p>
            <a:pPr algn="l"/>
            <a:b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b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La legge della vita è dare. È scritto negli alberi: non crescono tra terra e cielo per decine d'anni per sé stessi, semplicemente per riprodursi: alla quercia e al castagno basterebbe una ghianda, un riccio ogni 30 anni. Invece ad ogni autunno offrono lo spettacolo di uno scialo di frutti, uno spreco di semi, un eccesso di raccolto, ben più che riprodursi. </a:t>
            </a:r>
          </a:p>
          <a:p>
            <a:pPr algn="l"/>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vita a servizio della vita, degli uccelli del cielo, degli insetti affamati, dei figli dell'uomo, di madre terra. Le leggi della realtà fisica e quelle dello spirito coincidono. Anche la persona, per star bene, deve dare, è la legge della vita: deve farlo il figlio, il marito, la moglie, la mamma con il suo bambino, l'anziano con i suoi ricordi. </a:t>
            </a:r>
          </a:p>
          <a:p>
            <a:pPr algn="l"/>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Ogni uomo buono trae fuori il bene dal buon tesoro del suo cuore. Noi tutti abbiamo un tesoro, è il cuore: da coltivare come un Eden; da spendere come un pane, da custodire con ogni cura perché è la fonte della vita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Pr 4, 23</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Allora, non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essere</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avaro</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del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tuo</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cuore</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donalo</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endParaRPr lang="it-IT" sz="1800" dirty="0">
              <a:effectLst/>
              <a:latin typeface="Times New Roman" panose="02020603050405020304" pitchFamily="18" charset="0"/>
              <a:ea typeface="Times New Roman" panose="02020603050405020304" pitchFamily="18" charset="0"/>
            </a:endParaRPr>
          </a:p>
          <a:p>
            <a:pPr algn="l"/>
            <a:endParaRPr lang="it-IT" altLang="it-IT" sz="1800" dirty="0">
              <a:solidFill>
                <a:schemeClr val="tx1"/>
              </a:solidFill>
              <a:latin typeface="Verdana" panose="020B0604030504040204" pitchFamily="34" charset="0"/>
            </a:endParaRPr>
          </a:p>
        </p:txBody>
      </p:sp>
    </p:spTree>
  </p:cSld>
  <p:clrMapOvr>
    <a:masterClrMapping/>
  </p:clrMapOvr>
  <p:transition spd="med" advClick="0" advTm="10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C325C8AF-60E1-7902-48F6-1BDA189A61F2}"/>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 </a:t>
            </a:r>
            <a:r>
              <a:rPr lang="it-IT" altLang="it-IT" sz="1400" i="1" dirty="0">
                <a:latin typeface="Verdana" panose="020B0604030504040204" pitchFamily="34" charset="0"/>
                <a:cs typeface="Arial" panose="020B0604020202020204" pitchFamily="34" charset="0"/>
              </a:rPr>
              <a:t>e</a:t>
            </a:r>
            <a:r>
              <a:rPr lang="it-IT" altLang="it-IT" sz="1400" b="1" i="1" dirty="0">
                <a:latin typeface="Verdana" panose="020B0604030504040204" pitchFamily="34" charset="0"/>
                <a:cs typeface="Arial" panose="020B0604020202020204" pitchFamily="34" charset="0"/>
              </a:rPr>
              <a:t> 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WHATSAPP, to friends, relatives and acquaintances: invite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 INSTAGRAM, LINKEDIN</a:t>
            </a:r>
            <a:r>
              <a:rPr lang="en-GB" altLang="it-IT" sz="1400" i="1" dirty="0">
                <a:latin typeface="Verdana" panose="020B0604030504040204" pitchFamily="34" charset="0"/>
                <a:cs typeface="Arial" panose="020B0604020202020204" pitchFamily="34" charset="0"/>
              </a:rPr>
              <a:t> 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EF0229A7-A077-898D-E0A8-BFBDCFCA54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1DB092BC-46BD-F1D1-56C2-BE730372C2F8}"/>
              </a:ext>
            </a:extLst>
          </p:cNvPr>
          <p:cNvSpPr>
            <a:spLocks noChangeArrowheads="1"/>
          </p:cNvSpPr>
          <p:nvPr/>
        </p:nvSpPr>
        <p:spPr bwMode="auto">
          <a:xfrm>
            <a:off x="1867130" y="157738"/>
            <a:ext cx="72390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Those who do not love see only evil around them </a:t>
            </a:r>
          </a:p>
          <a:p>
            <a:pPr algn="ctr" eaLnBrk="1" fontAlgn="t" hangingPunct="1">
              <a:spcBef>
                <a:spcPct val="0"/>
              </a:spcBef>
              <a:buFontTx/>
              <a:buNone/>
            </a:pPr>
            <a:r>
              <a:rPr lang="it-IT" altLang="it-IT" sz="1600" i="1" dirty="0">
                <a:solidFill>
                  <a:srgbClr val="000000"/>
                </a:solidFill>
                <a:latin typeface="Verdana" panose="020B0604030504040204" pitchFamily="34" charset="0"/>
                <a:cs typeface="Arial" panose="020B0604020202020204" pitchFamily="34" charset="0"/>
              </a:rPr>
              <a:t>Lk 6, 39-45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8CE2A0C2-4C35-A840-DAEE-656B76395227}"/>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A17E9BE2-8FC4-3997-8EDD-4BF2704F5A18}"/>
              </a:ext>
            </a:extLst>
          </p:cNvPr>
          <p:cNvSpPr>
            <a:spLocks noChangeArrowheads="1"/>
          </p:cNvSpPr>
          <p:nvPr/>
        </p:nvSpPr>
        <p:spPr bwMode="auto">
          <a:xfrm>
            <a:off x="0" y="1547813"/>
            <a:ext cx="9144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en-US" altLang="it-IT" sz="1800">
              <a:solidFill>
                <a:srgbClr val="000000"/>
              </a:solidFill>
              <a:latin typeface="Verdana" panose="020B0604030504040204" pitchFamily="34" charset="0"/>
              <a:cs typeface="Times New Roman" panose="02020603050405020304" pitchFamily="18" charset="0"/>
            </a:endParaRPr>
          </a:p>
        </p:txBody>
      </p:sp>
      <p:sp>
        <p:nvSpPr>
          <p:cNvPr id="33813" name="Rectangle 21">
            <a:extLst>
              <a:ext uri="{FF2B5EF4-FFF2-40B4-BE49-F238E27FC236}">
                <a16:creationId xmlns:a16="http://schemas.microsoft.com/office/drawing/2014/main" id="{A92C5F01-687B-AC9D-D169-D88CA3D04197}"/>
              </a:ext>
            </a:extLst>
          </p:cNvPr>
          <p:cNvSpPr>
            <a:spLocks noChangeArrowheads="1"/>
          </p:cNvSpPr>
          <p:nvPr/>
        </p:nvSpPr>
        <p:spPr bwMode="auto">
          <a:xfrm>
            <a:off x="0" y="1273175"/>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a:solidFill>
                  <a:srgbClr val="000000"/>
                </a:solidFill>
                <a:latin typeface="Verdana" panose="020B0604030504040204" pitchFamily="34" charset="0"/>
                <a:cs typeface="Times New Roman" panose="02020603050405020304" pitchFamily="18" charset="0"/>
              </a:rPr>
              <a:t>			</a:t>
            </a:r>
            <a:endParaRPr lang="it-IT" altLang="it-IT" sz="1800">
              <a:solidFill>
                <a:srgbClr val="000000"/>
              </a:solidFill>
              <a:latin typeface="Verdana" panose="020B0604030504040204" pitchFamily="34" charset="0"/>
              <a:cs typeface="Times New Roman" panose="02020603050405020304" pitchFamily="18" charset="0"/>
            </a:endParaRPr>
          </a:p>
        </p:txBody>
      </p:sp>
      <p:sp>
        <p:nvSpPr>
          <p:cNvPr id="33814" name="Rectangle 22">
            <a:extLst>
              <a:ext uri="{FF2B5EF4-FFF2-40B4-BE49-F238E27FC236}">
                <a16:creationId xmlns:a16="http://schemas.microsoft.com/office/drawing/2014/main" id="{1722FEA5-315D-7B31-4975-5F57E2C8DB47}"/>
              </a:ext>
            </a:extLst>
          </p:cNvPr>
          <p:cNvSpPr>
            <a:spLocks noChangeArrowheads="1"/>
          </p:cNvSpPr>
          <p:nvPr/>
        </p:nvSpPr>
        <p:spPr bwMode="auto">
          <a:xfrm>
            <a:off x="0" y="6578600"/>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r>
              <a:rPr lang="it-IT" altLang="it-IT"/>
            </a:br>
            <a:endParaRPr lang="it-IT" altLang="it-IT"/>
          </a:p>
        </p:txBody>
      </p:sp>
      <p:sp>
        <p:nvSpPr>
          <p:cNvPr id="33816" name="Rectangle 24">
            <a:extLst>
              <a:ext uri="{FF2B5EF4-FFF2-40B4-BE49-F238E27FC236}">
                <a16:creationId xmlns:a16="http://schemas.microsoft.com/office/drawing/2014/main" id="{6A26C47C-4F5B-725A-F252-553A22FC1C45}"/>
              </a:ext>
            </a:extLst>
          </p:cNvPr>
          <p:cNvSpPr>
            <a:spLocks noChangeArrowheads="1"/>
          </p:cNvSpPr>
          <p:nvPr/>
        </p:nvSpPr>
        <p:spPr bwMode="auto">
          <a:xfrm>
            <a:off x="0" y="-1593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33818" name="Rectangle 26">
            <a:extLst>
              <a:ext uri="{FF2B5EF4-FFF2-40B4-BE49-F238E27FC236}">
                <a16:creationId xmlns:a16="http://schemas.microsoft.com/office/drawing/2014/main" id="{4263A313-E5C2-BB17-B1EF-D8C891E4FA54}"/>
              </a:ext>
            </a:extLst>
          </p:cNvPr>
          <p:cNvSpPr>
            <a:spLocks noChangeArrowheads="1"/>
          </p:cNvSpPr>
          <p:nvPr/>
        </p:nvSpPr>
        <p:spPr bwMode="auto">
          <a:xfrm>
            <a:off x="0" y="1043098"/>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dirty="0">
                <a:solidFill>
                  <a:schemeClr val="tx1"/>
                </a:solidFill>
                <a:latin typeface="Verdana" panose="020B0604030504040204" pitchFamily="34" charset="0"/>
              </a:rPr>
              <a:t>                               </a:t>
            </a:r>
            <a:r>
              <a:rPr lang="it-IT" altLang="it-IT" sz="1800" dirty="0">
                <a:solidFill>
                  <a:schemeClr val="tx1"/>
                </a:solidFill>
                <a:latin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rPr>
              <a:t>Why do you look at the speck that is in your 	   	              brother's eye? Let us note the precision of the verb: why 	              do you "look", and not simply "see"; why do you observe, fix your gaze on speck, trifles, small crooked things, do you scrutinize the shadow rather than the light of that eye? </a:t>
            </a:r>
            <a:r>
              <a:rPr lang="en-US" sz="1800" dirty="0">
                <a:solidFill>
                  <a:schemeClr val="tx1"/>
                </a:solidFill>
                <a:latin typeface="Verdana" panose="020B0604030504040204" pitchFamily="34" charset="0"/>
                <a:ea typeface="Verdana" panose="020B0604030504040204" pitchFamily="34" charset="0"/>
              </a:rPr>
              <a:t>  </a:t>
            </a:r>
            <a:endParaRPr lang="it-IT" sz="1800" dirty="0">
              <a:solidFill>
                <a:schemeClr val="tx1"/>
              </a:solidFill>
              <a:effectLst/>
              <a:latin typeface="Verdana" panose="020B0604030504040204" pitchFamily="34" charset="0"/>
              <a:ea typeface="Verdana" panose="020B0604030504040204" pitchFamily="34" charset="0"/>
            </a:endParaRPr>
          </a:p>
          <a:p>
            <a:pPr algn="l"/>
            <a:r>
              <a:rPr lang="en-US" sz="1800" dirty="0">
                <a:solidFill>
                  <a:schemeClr val="tx1"/>
                </a:solidFill>
                <a:effectLst/>
                <a:latin typeface="Verdana" panose="020B0604030504040204" pitchFamily="34" charset="0"/>
                <a:ea typeface="Verdana" panose="020B0604030504040204" pitchFamily="34" charset="0"/>
              </a:rPr>
              <a:t>   With a sort of malicious pleasure in seeking out and highlighting the other's weak point, in enjoying his defects. Almost to justify your own.</a:t>
            </a:r>
          </a:p>
          <a:p>
            <a:pPr algn="l"/>
            <a:r>
              <a:rPr lang="en-US" sz="1800" dirty="0">
                <a:solidFill>
                  <a:schemeClr val="tx1"/>
                </a:solidFill>
                <a:latin typeface="Verdana" panose="020B0604030504040204" pitchFamily="34" charset="0"/>
                <a:ea typeface="Verdana" panose="020B0604030504040204" pitchFamily="34" charset="0"/>
              </a:rPr>
              <a:t>  </a:t>
            </a:r>
            <a:r>
              <a:rPr lang="en-US" sz="1800" dirty="0">
                <a:solidFill>
                  <a:schemeClr val="tx1"/>
                </a:solidFill>
                <a:effectLst/>
                <a:latin typeface="Verdana" panose="020B0604030504040204" pitchFamily="34" charset="0"/>
                <a:ea typeface="Verdana" panose="020B0604030504040204" pitchFamily="34" charset="0"/>
              </a:rPr>
              <a:t> There is a reason: those who do not love themselves, see only evil around them; those who are not well with themselves, are also badly with others. </a:t>
            </a:r>
            <a:endParaRPr lang="it-IT" sz="1800" dirty="0">
              <a:solidFill>
                <a:schemeClr val="tx1"/>
              </a:solidFill>
              <a:effectLst/>
              <a:latin typeface="Verdana" panose="020B0604030504040204" pitchFamily="34" charset="0"/>
              <a:ea typeface="Verdana" panose="020B0604030504040204" pitchFamily="34" charset="0"/>
            </a:endParaRPr>
          </a:p>
          <a:p>
            <a:pPr algn="l"/>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Instead, those who are reconciled with their depth, look at the other with blessing. With a blessing gaze. </a:t>
            </a:r>
            <a:r>
              <a:rPr lang="en-US" sz="1800" i="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God looked and saw that everything was very good</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en-US" sz="1800" i="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Gen 1:31</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p>
          <a:p>
            <a:pPr algn="l"/>
            <a:endParaRPr lang="en-US" sz="1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 biblical God is a happy God, who not only sees good, but emanates it, because He has a heart of light and His good eye is like a lamp, wherever it rests it spreads light (</a:t>
            </a:r>
            <a:r>
              <a:rPr lang="en-US" sz="1800" i="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Mt 6:22</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An evil eye instead emanates darkness, multiplies straws, spreads love for the shadow. It raises a beam before the sun. </a:t>
            </a:r>
          </a:p>
          <a:p>
            <a:pPr algn="l"/>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There is no good tree that produces bad fruit. Evangelical morality is an ethic of fertility, of good fruit, of sterility conquered and not of perfection. God does not seek trees without defects, with no branch broken by the storm</a:t>
            </a:r>
            <a:endParaRPr lang="it-IT"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33820" name="Rectangle 28">
            <a:extLst>
              <a:ext uri="{FF2B5EF4-FFF2-40B4-BE49-F238E27FC236}">
                <a16:creationId xmlns:a16="http://schemas.microsoft.com/office/drawing/2014/main" id="{DF199A19-061C-CCDE-13F6-C3C3DBC26899}"/>
              </a:ext>
            </a:extLst>
          </p:cNvPr>
          <p:cNvSpPr>
            <a:spLocks noChangeArrowheads="1"/>
          </p:cNvSpPr>
          <p:nvPr/>
        </p:nvSpPr>
        <p:spPr bwMode="auto">
          <a:xfrm>
            <a:off x="0" y="3794125"/>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r>
              <a:rPr lang="it-IT" altLang="it-IT"/>
            </a:br>
            <a:endParaRPr lang="it-IT" altLang="it-IT"/>
          </a:p>
        </p:txBody>
      </p:sp>
      <p:sp>
        <p:nvSpPr>
          <p:cNvPr id="33821" name="Rectangle 29">
            <a:extLst>
              <a:ext uri="{FF2B5EF4-FFF2-40B4-BE49-F238E27FC236}">
                <a16:creationId xmlns:a16="http://schemas.microsoft.com/office/drawing/2014/main" id="{5980665B-97C4-1D5E-6847-E8B9B1624E18}"/>
              </a:ext>
            </a:extLst>
          </p:cNvPr>
          <p:cNvSpPr>
            <a:spLocks noChangeArrowheads="1"/>
          </p:cNvSpPr>
          <p:nvPr/>
        </p:nvSpPr>
        <p:spPr bwMode="auto">
          <a:xfrm>
            <a:off x="0" y="4616450"/>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r>
              <a:rPr lang="it-IT" altLang="it-IT"/>
            </a:br>
            <a:endParaRPr lang="it-IT" altLang="it-IT"/>
          </a:p>
        </p:txBody>
      </p:sp>
      <p:pic>
        <p:nvPicPr>
          <p:cNvPr id="2" name="Immagine 1">
            <a:extLst>
              <a:ext uri="{FF2B5EF4-FFF2-40B4-BE49-F238E27FC236}">
                <a16:creationId xmlns:a16="http://schemas.microsoft.com/office/drawing/2014/main" id="{9466EA52-3016-2A4A-E903-3F405098B8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97753"/>
            <a:ext cx="1801228" cy="1801228"/>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FF7B488F-6392-4406-48DC-DDFF9FC99CB7}"/>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en-US" altLang="it-IT" sz="1800">
              <a:solidFill>
                <a:srgbClr val="000000"/>
              </a:solidFill>
              <a:latin typeface="Verdana" panose="020B0604030504040204" pitchFamily="34" charset="0"/>
              <a:cs typeface="Times New Roman" panose="02020603050405020304" pitchFamily="18" charset="0"/>
            </a:endParaRPr>
          </a:p>
        </p:txBody>
      </p:sp>
      <p:sp>
        <p:nvSpPr>
          <p:cNvPr id="35843" name="Rectangle 3">
            <a:extLst>
              <a:ext uri="{FF2B5EF4-FFF2-40B4-BE49-F238E27FC236}">
                <a16:creationId xmlns:a16="http://schemas.microsoft.com/office/drawing/2014/main" id="{A91F8DB6-CB64-F562-B797-871C9DACA84F}"/>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endParaRPr lang="it-IT" altLang="it-IT" sz="1800">
              <a:solidFill>
                <a:srgbClr val="000000"/>
              </a:solidFill>
              <a:latin typeface="Verdana" panose="020B0604030504040204" pitchFamily="34" charset="0"/>
            </a:endParaRPr>
          </a:p>
        </p:txBody>
      </p:sp>
      <p:sp>
        <p:nvSpPr>
          <p:cNvPr id="35844" name="Rectangle 4">
            <a:extLst>
              <a:ext uri="{FF2B5EF4-FFF2-40B4-BE49-F238E27FC236}">
                <a16:creationId xmlns:a16="http://schemas.microsoft.com/office/drawing/2014/main" id="{AD30F099-0420-9CA9-8552-E84710744234}"/>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or twisted by fatigue or pierced by the woodpecker or the insect. </a:t>
            </a:r>
          </a:p>
          <a:p>
            <a:pPr algn="l"/>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endPar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r>
              <a:rPr lang="en-US" sz="1800" dirty="0">
                <a:solidFill>
                  <a:schemeClr val="tx1"/>
                </a:solidFill>
                <a:effectLst/>
                <a:latin typeface="Verdana" panose="020B0604030504040204" pitchFamily="34" charset="0"/>
                <a:ea typeface="Times New Roman" panose="02020603050405020304" pitchFamily="18" charset="0"/>
              </a:rPr>
              <a:t>   The finished tree, arrived at perfection, is not one without defects, but one bent by the weight of so many fruits full of sun and good juices. Thus, on the last day, that of the truth of every heart (Mt 25), the gaze of the Lord will not rest on evil but on good; not on clean hands or not, but on the fruits they will be laden with, ears of corn and bread, bunches of grapes, smiles, dried tears. </a:t>
            </a:r>
          </a:p>
          <a:p>
            <a:pPr algn="l"/>
            <a:endParaRPr lang="en-US" sz="1200" dirty="0">
              <a:solidFill>
                <a:schemeClr val="tx1"/>
              </a:solidFill>
              <a:effectLst/>
              <a:latin typeface="Verdana" panose="020B0604030504040204" pitchFamily="34" charset="0"/>
              <a:ea typeface="Times New Roman" panose="02020603050405020304" pitchFamily="18" charset="0"/>
            </a:endParaRPr>
          </a:p>
          <a:p>
            <a:pPr algn="l"/>
            <a:r>
              <a:rPr lang="en-US" sz="1800" dirty="0">
                <a:solidFill>
                  <a:schemeClr val="tx1"/>
                </a:solidFill>
                <a:latin typeface="Verdana" panose="020B0604030504040204" pitchFamily="34" charset="0"/>
                <a:ea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rPr>
              <a:t>The law of life is to give. It is written in the trees: they do not grow between earth and sky for decades for themselves, simply to reproduce: an acorn would be enough for the oak and the chestnut, a burr every 30 years. Instead, every autumn they offer the spectacle of a waste of fruit, a waste of seeds, an excess of harvest, much more than reproducing. </a:t>
            </a:r>
          </a:p>
          <a:p>
            <a:pPr algn="l"/>
            <a:endParaRPr lang="en-US" sz="1200" dirty="0">
              <a:solidFill>
                <a:schemeClr val="tx1"/>
              </a:solidFill>
              <a:effectLst/>
              <a:latin typeface="Verdana" panose="020B0604030504040204" pitchFamily="34" charset="0"/>
              <a:ea typeface="Times New Roman" panose="02020603050405020304" pitchFamily="18" charset="0"/>
            </a:endParaRPr>
          </a:p>
          <a:p>
            <a:pPr algn="l"/>
            <a:r>
              <a:rPr lang="en-US" sz="1800" dirty="0">
                <a:solidFill>
                  <a:schemeClr val="tx1"/>
                </a:solidFill>
                <a:latin typeface="Verdana" panose="020B0604030504040204" pitchFamily="34" charset="0"/>
                <a:ea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rPr>
              <a:t>It is life at the service of life, of the birds of the sky, of hungry insects, of the children of man, of mother earth. The laws of physical reality and those of the spirit coincide. Even the person, to be well, must give, it is the law of life: the son, the husband, the wife, the mother with her child, the elderly with their memories must do it. </a:t>
            </a:r>
          </a:p>
          <a:p>
            <a:pPr algn="l"/>
            <a:endParaRPr lang="en-US" sz="1200" dirty="0">
              <a:solidFill>
                <a:schemeClr val="tx1"/>
              </a:solidFill>
              <a:effectLst/>
              <a:latin typeface="Verdana" panose="020B0604030504040204" pitchFamily="34" charset="0"/>
              <a:ea typeface="Times New Roman" panose="02020603050405020304" pitchFamily="18" charset="0"/>
            </a:endParaRPr>
          </a:p>
          <a:p>
            <a:pPr algn="l"/>
            <a:r>
              <a:rPr lang="en-US" sz="1800" dirty="0">
                <a:solidFill>
                  <a:schemeClr val="tx1"/>
                </a:solidFill>
                <a:latin typeface="Verdana" panose="020B0604030504040204" pitchFamily="34" charset="0"/>
                <a:ea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rPr>
              <a:t>Every good man brings out the good from the good treasure of his heart. We all have a treasure, it is the heart: to be cultivated like an Eden; to be spent like bread, to be guarded with all care because it is the source of life (</a:t>
            </a:r>
            <a:r>
              <a:rPr lang="en-US" sz="1800" i="1" dirty="0" err="1">
                <a:solidFill>
                  <a:schemeClr val="tx1"/>
                </a:solidFill>
                <a:effectLst/>
                <a:latin typeface="Verdana" panose="020B0604030504040204" pitchFamily="34" charset="0"/>
                <a:ea typeface="Times New Roman" panose="02020603050405020304" pitchFamily="18" charset="0"/>
              </a:rPr>
              <a:t>Pr</a:t>
            </a:r>
            <a:r>
              <a:rPr lang="en-US" sz="1800" i="1" dirty="0">
                <a:solidFill>
                  <a:schemeClr val="tx1"/>
                </a:solidFill>
                <a:effectLst/>
                <a:latin typeface="Verdana" panose="020B0604030504040204" pitchFamily="34" charset="0"/>
                <a:ea typeface="Times New Roman" panose="02020603050405020304" pitchFamily="18" charset="0"/>
              </a:rPr>
              <a:t> 4: 23</a:t>
            </a:r>
            <a:r>
              <a:rPr lang="en-US" sz="1800" dirty="0">
                <a:solidFill>
                  <a:schemeClr val="tx1"/>
                </a:solidFill>
                <a:effectLst/>
                <a:latin typeface="Verdana" panose="020B0604030504040204" pitchFamily="34" charset="0"/>
                <a:ea typeface="Times New Roman" panose="02020603050405020304" pitchFamily="18" charset="0"/>
              </a:rPr>
              <a:t>). So, do not be stingy with your heart: give it.</a:t>
            </a:r>
            <a:endParaRPr lang="it-IT" sz="1800" dirty="0">
              <a:solidFill>
                <a:schemeClr val="tx1"/>
              </a:solidFill>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3FE0DB6D-6C16-4BFE-0744-F17A5BAEAD23}"/>
              </a:ext>
            </a:extLst>
          </p:cNvPr>
          <p:cNvSpPr>
            <a:spLocks noChangeArrowheads="1"/>
          </p:cNvSpPr>
          <p:nvPr/>
        </p:nvSpPr>
        <p:spPr bwMode="auto">
          <a:xfrm>
            <a:off x="1143000" y="13716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a:t>
            </a:r>
            <a:r>
              <a:rPr lang="it-IT" altLang="it-IT" sz="1800">
                <a:solidFill>
                  <a:srgbClr val="660000"/>
                </a:solidFill>
                <a:latin typeface="Verdana" panose="020B0604030504040204" pitchFamily="34" charset="0"/>
                <a:cs typeface="Times New Roman" panose="02020603050405020304" pitchFamily="18" charset="0"/>
              </a:rPr>
              <a:t>SIRACIDE</a:t>
            </a:r>
          </a:p>
        </p:txBody>
      </p:sp>
      <p:sp>
        <p:nvSpPr>
          <p:cNvPr id="5123" name="Rectangle 157">
            <a:extLst>
              <a:ext uri="{FF2B5EF4-FFF2-40B4-BE49-F238E27FC236}">
                <a16:creationId xmlns:a16="http://schemas.microsoft.com/office/drawing/2014/main" id="{41967FC6-FF75-F4B4-A3CD-82098C513641}"/>
              </a:ext>
            </a:extLst>
          </p:cNvPr>
          <p:cNvSpPr>
            <a:spLocks noChangeArrowheads="1"/>
          </p:cNvSpPr>
          <p:nvPr/>
        </p:nvSpPr>
        <p:spPr bwMode="auto">
          <a:xfrm>
            <a:off x="1295400" y="1447800"/>
            <a:ext cx="3276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4" name="Rectangle 158">
            <a:extLst>
              <a:ext uri="{FF2B5EF4-FFF2-40B4-BE49-F238E27FC236}">
                <a16:creationId xmlns:a16="http://schemas.microsoft.com/office/drawing/2014/main" id="{E0AD0A43-FC9E-A337-DA5B-8D1EB985E95E}"/>
              </a:ext>
            </a:extLst>
          </p:cNvPr>
          <p:cNvSpPr>
            <a:spLocks noChangeArrowheads="1"/>
          </p:cNvSpPr>
          <p:nvPr/>
        </p:nvSpPr>
        <p:spPr bwMode="auto">
          <a:xfrm>
            <a:off x="4648200" y="17526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US" altLang="it-IT" sz="1800">
                <a:latin typeface="Verdana" panose="020B0604030504040204" pitchFamily="34" charset="0"/>
                <a:cs typeface="Times New Roman" panose="02020603050405020304" pitchFamily="18" charset="0"/>
              </a:rPr>
              <a:t>When a sieve is shaken the dirt falls through; so, too, the defects of a man are seen when he begins  to speak. </a:t>
            </a:r>
            <a:r>
              <a:rPr lang="it-IT" altLang="it-IT" sz="1800" i="1">
                <a:latin typeface="Verdana" panose="020B0604030504040204" pitchFamily="34" charset="0"/>
                <a:cs typeface="Times New Roman" panose="02020603050405020304" pitchFamily="18" charset="0"/>
              </a:rPr>
              <a:t>(Sir 27: 4)</a:t>
            </a:r>
            <a:endParaRPr lang="it-IT" altLang="it-IT" sz="1800" i="1">
              <a:latin typeface="Verdana" panose="020B0604030504040204" pitchFamily="34" charset="0"/>
            </a:endParaRPr>
          </a:p>
          <a:p>
            <a:pPr eaLnBrk="1" fontAlgn="t" hangingPunct="1">
              <a:spcBef>
                <a:spcPct val="0"/>
              </a:spcBef>
              <a:buFontTx/>
              <a:buNone/>
            </a:pP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D832DE09-36F3-2D76-F723-60CEE961B83D}"/>
              </a:ext>
            </a:extLst>
          </p:cNvPr>
          <p:cNvSpPr>
            <a:spLocks noChangeArrowheads="1"/>
          </p:cNvSpPr>
          <p:nvPr/>
        </p:nvSpPr>
        <p:spPr bwMode="auto">
          <a:xfrm>
            <a:off x="47244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60000"/>
                </a:solidFill>
                <a:latin typeface="Verdana" panose="020B0604030504040204" pitchFamily="34" charset="0"/>
                <a:cs typeface="Arial" panose="020B0604020202020204" pitchFamily="34" charset="0"/>
              </a:rPr>
              <a:t>SIRACH</a:t>
            </a:r>
          </a:p>
        </p:txBody>
      </p:sp>
      <p:sp>
        <p:nvSpPr>
          <p:cNvPr id="327031" name="Rectangle 375">
            <a:extLst>
              <a:ext uri="{FF2B5EF4-FFF2-40B4-BE49-F238E27FC236}">
                <a16:creationId xmlns:a16="http://schemas.microsoft.com/office/drawing/2014/main" id="{C06644CA-DFB0-FC4F-2B43-4829B9A1D3DD}"/>
              </a:ext>
            </a:extLst>
          </p:cNvPr>
          <p:cNvSpPr>
            <a:spLocks noChangeArrowheads="1"/>
          </p:cNvSpPr>
          <p:nvPr/>
        </p:nvSpPr>
        <p:spPr bwMode="auto">
          <a:xfrm>
            <a:off x="685800" y="0"/>
            <a:ext cx="8001000" cy="1014413"/>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r>
              <a:rPr lang="it-IT" altLang="it-IT" sz="1400">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1" hangingPunct="1"/>
            <a:endParaRPr lang="it-IT" altLang="it-IT" sz="1400">
              <a:solidFill>
                <a:schemeClr val="bg1"/>
              </a:solidFill>
              <a:effectLst>
                <a:outerShdw blurRad="38100" dist="38100" dir="2700000" algn="tl">
                  <a:srgbClr val="000000"/>
                </a:outerShdw>
              </a:effectLst>
              <a:latin typeface="Verdana" panose="020B0604030504040204" pitchFamily="34" charset="0"/>
            </a:endParaRPr>
          </a:p>
        </p:txBody>
      </p:sp>
      <p:sp>
        <p:nvSpPr>
          <p:cNvPr id="5261" name="Rectangle 141">
            <a:extLst>
              <a:ext uri="{FF2B5EF4-FFF2-40B4-BE49-F238E27FC236}">
                <a16:creationId xmlns:a16="http://schemas.microsoft.com/office/drawing/2014/main" id="{72F18B29-7F3D-E98B-21EC-5336561EBAEC}"/>
              </a:ext>
            </a:extLst>
          </p:cNvPr>
          <p:cNvSpPr>
            <a:spLocks noChangeArrowheads="1"/>
          </p:cNvSpPr>
          <p:nvPr/>
        </p:nvSpPr>
        <p:spPr bwMode="auto">
          <a:xfrm>
            <a:off x="1371600" y="1524000"/>
            <a:ext cx="297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latin typeface="Verdana" panose="020B0604030504040204" pitchFamily="34" charset="0"/>
                <a:cs typeface="Times New Roman" panose="02020603050405020304" pitchFamily="18" charset="0"/>
              </a:rPr>
              <a:t>    </a:t>
            </a:r>
            <a:endParaRPr lang="it-IT" altLang="it-IT" sz="1800" i="1">
              <a:solidFill>
                <a:schemeClr val="tx1"/>
              </a:solidFill>
              <a:latin typeface="Verdana" panose="020B0604030504040204" pitchFamily="34" charset="0"/>
            </a:endParaRPr>
          </a:p>
        </p:txBody>
      </p:sp>
      <p:sp>
        <p:nvSpPr>
          <p:cNvPr id="5267" name="Rectangle 147">
            <a:extLst>
              <a:ext uri="{FF2B5EF4-FFF2-40B4-BE49-F238E27FC236}">
                <a16:creationId xmlns:a16="http://schemas.microsoft.com/office/drawing/2014/main" id="{36826AF9-FCBE-BDE6-E758-E79D8DEE5FF9}"/>
              </a:ext>
            </a:extLst>
          </p:cNvPr>
          <p:cNvSpPr>
            <a:spLocks noChangeArrowheads="1"/>
          </p:cNvSpPr>
          <p:nvPr/>
        </p:nvSpPr>
        <p:spPr bwMode="auto">
          <a:xfrm>
            <a:off x="1371600" y="1600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i="1">
                <a:solidFill>
                  <a:schemeClr val="tx1"/>
                </a:solidFill>
                <a:latin typeface="Verdana" panose="020B0604030504040204" pitchFamily="34" charset="0"/>
                <a:cs typeface="Times New Roman" panose="02020603050405020304" pitchFamily="18" charset="0"/>
              </a:rPr>
              <a:t>  </a:t>
            </a:r>
            <a:endParaRPr lang="it-IT" altLang="it-IT">
              <a:solidFill>
                <a:schemeClr val="tx1"/>
              </a:solidFill>
            </a:endParaRPr>
          </a:p>
        </p:txBody>
      </p:sp>
      <p:sp>
        <p:nvSpPr>
          <p:cNvPr id="5268" name="Rectangle 148">
            <a:extLst>
              <a:ext uri="{FF2B5EF4-FFF2-40B4-BE49-F238E27FC236}">
                <a16:creationId xmlns:a16="http://schemas.microsoft.com/office/drawing/2014/main" id="{D16F79F8-1C72-83A9-0DEB-A51FD84F8078}"/>
              </a:ext>
            </a:extLst>
          </p:cNvPr>
          <p:cNvSpPr>
            <a:spLocks noChangeArrowheads="1"/>
          </p:cNvSpPr>
          <p:nvPr/>
        </p:nvSpPr>
        <p:spPr bwMode="auto">
          <a:xfrm>
            <a:off x="4572000" y="1676400"/>
            <a:ext cx="3352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i="1">
                <a:solidFill>
                  <a:schemeClr val="tx1"/>
                </a:solidFill>
                <a:latin typeface="Verdana" panose="020B0604030504040204" pitchFamily="34" charset="0"/>
                <a:cs typeface="Times New Roman" panose="02020603050405020304" pitchFamily="18" charset="0"/>
              </a:rPr>
              <a:t>  </a:t>
            </a:r>
            <a:endParaRPr lang="en-US" altLang="it-IT" sz="1800">
              <a:solidFill>
                <a:schemeClr val="tx1"/>
              </a:solidFill>
              <a:latin typeface="Verdana" panose="020B0604030504040204" pitchFamily="34" charset="0"/>
              <a:cs typeface="Times New Roman" panose="02020603050405020304" pitchFamily="18" charset="0"/>
            </a:endParaRPr>
          </a:p>
        </p:txBody>
      </p:sp>
      <p:sp>
        <p:nvSpPr>
          <p:cNvPr id="5271" name="Rectangle 151">
            <a:extLst>
              <a:ext uri="{FF2B5EF4-FFF2-40B4-BE49-F238E27FC236}">
                <a16:creationId xmlns:a16="http://schemas.microsoft.com/office/drawing/2014/main" id="{782DA414-5F28-E26E-03FB-9A48F1F912A8}"/>
              </a:ext>
            </a:extLst>
          </p:cNvPr>
          <p:cNvSpPr>
            <a:spLocks noChangeArrowheads="1"/>
          </p:cNvSpPr>
          <p:nvPr/>
        </p:nvSpPr>
        <p:spPr bwMode="auto">
          <a:xfrm>
            <a:off x="1371600" y="1828800"/>
            <a:ext cx="3048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latin typeface="Verdana" panose="020B0604030504040204" pitchFamily="34" charset="0"/>
                <a:cs typeface="Times New Roman" panose="02020603050405020304" pitchFamily="18" charset="0"/>
              </a:rPr>
              <a:t>   </a:t>
            </a:r>
            <a:r>
              <a:rPr lang="it-IT" altLang="it-IT" sz="1800">
                <a:solidFill>
                  <a:schemeClr val="tx1"/>
                </a:solidFill>
                <a:latin typeface="Verdana" panose="020B0604030504040204" pitchFamily="34" charset="0"/>
                <a:cs typeface="Times New Roman" panose="02020603050405020304" pitchFamily="18" charset="0"/>
              </a:rPr>
              <a:t>Quando si scuote un setaccio restano i rifiuti; così quando un uomo discute, ne appaiono i difetti. </a:t>
            </a:r>
            <a:r>
              <a:rPr lang="it-IT" altLang="it-IT" sz="1800" i="1">
                <a:solidFill>
                  <a:schemeClr val="tx1"/>
                </a:solidFill>
                <a:latin typeface="Verdana" panose="020B0604030504040204" pitchFamily="34" charset="0"/>
                <a:cs typeface="Times New Roman" panose="02020603050405020304" pitchFamily="18" charset="0"/>
              </a:rPr>
              <a:t>(Sir 27, 4)</a:t>
            </a:r>
            <a:endParaRPr lang="it-IT" altLang="it-IT" sz="1800" i="1">
              <a:solidFill>
                <a:schemeClr val="tx1"/>
              </a:solidFill>
              <a:latin typeface="Verdana" panose="020B0604030504040204" pitchFamily="34" charset="0"/>
            </a:endParaRPr>
          </a:p>
        </p:txBody>
      </p:sp>
      <p:pic>
        <p:nvPicPr>
          <p:cNvPr id="5272" name="Picture 152">
            <a:extLst>
              <a:ext uri="{FF2B5EF4-FFF2-40B4-BE49-F238E27FC236}">
                <a16:creationId xmlns:a16="http://schemas.microsoft.com/office/drawing/2014/main" id="{9F25FA79-9CE0-E79C-5BCE-6E602FA73A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505200"/>
            <a:ext cx="3073400" cy="2549525"/>
          </a:xfrm>
          <a:prstGeom prst="rect">
            <a:avLst/>
          </a:prstGeom>
          <a:noFill/>
          <a:extLst>
            <a:ext uri="{909E8E84-426E-40DD-AFC4-6F175D3DCCD1}">
              <a14:hiddenFill xmlns:a14="http://schemas.microsoft.com/office/drawing/2010/main">
                <a:solidFill>
                  <a:srgbClr val="FFFFFF"/>
                </a:solidFill>
              </a14:hiddenFill>
            </a:ext>
          </a:extLst>
        </p:spPr>
      </p:pic>
      <p:pic>
        <p:nvPicPr>
          <p:cNvPr id="5273" name="Picture 153">
            <a:extLst>
              <a:ext uri="{FF2B5EF4-FFF2-40B4-BE49-F238E27FC236}">
                <a16:creationId xmlns:a16="http://schemas.microsoft.com/office/drawing/2014/main" id="{7D204437-0A36-7460-B867-CC537D3224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9000" y="3505200"/>
            <a:ext cx="3302000" cy="2552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3A8B0B7-829E-7BC8-7BD0-76F74C3CF70F}"/>
              </a:ext>
            </a:extLst>
          </p:cNvPr>
          <p:cNvSpPr>
            <a:spLocks noGrp="1" noChangeArrowheads="1"/>
          </p:cNvSpPr>
          <p:nvPr>
            <p:ph type="title"/>
          </p:nvPr>
        </p:nvSpPr>
        <p:spPr>
          <a:xfrm>
            <a:off x="0" y="228600"/>
            <a:ext cx="9144000" cy="1066800"/>
          </a:xfrm>
        </p:spPr>
        <p:txBody>
          <a:bodyPr/>
          <a:lstStyle/>
          <a:p>
            <a:pPr eaLnBrk="1" hangingPunct="1"/>
            <a:r>
              <a:rPr lang="it-IT" altLang="it-IT" sz="1800">
                <a:solidFill>
                  <a:srgbClr val="990033"/>
                </a:solidFill>
                <a:latin typeface="Verdana" panose="020B0604030504040204" pitchFamily="34" charset="0"/>
                <a:cs typeface="Arial" panose="020B0604020202020204" pitchFamily="34" charset="0"/>
              </a:rPr>
              <a:t> </a:t>
            </a:r>
            <a:endParaRPr lang="it-IT" altLang="it-IT" sz="1800" i="1">
              <a:solidFill>
                <a:schemeClr val="bg1"/>
              </a:solidFill>
              <a:latin typeface="Verdana" panose="020B0604030504040204" pitchFamily="34" charset="0"/>
              <a:cs typeface="Arial" panose="020B0604020202020204" pitchFamily="34" charset="0"/>
            </a:endParaRPr>
          </a:p>
        </p:txBody>
      </p:sp>
      <p:sp>
        <p:nvSpPr>
          <p:cNvPr id="7171" name="Rectangle 5">
            <a:extLst>
              <a:ext uri="{FF2B5EF4-FFF2-40B4-BE49-F238E27FC236}">
                <a16:creationId xmlns:a16="http://schemas.microsoft.com/office/drawing/2014/main" id="{D4A0D62D-6D84-99AD-793A-2724971D6F14}"/>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20" name="Rectangle 52">
            <a:extLst>
              <a:ext uri="{FF2B5EF4-FFF2-40B4-BE49-F238E27FC236}">
                <a16:creationId xmlns:a16="http://schemas.microsoft.com/office/drawing/2014/main" id="{6EF12158-E566-DFD0-1BB8-5188AFA73437}"/>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I vasi del ceramista li mette a prova la fornace, così il modo di ragionare è il banco di prova per un uomo. Il frutto dimostra come è coltivato l’albero, così la parola rivela i pensieri del cuore. </a:t>
            </a:r>
            <a:r>
              <a:rPr lang="it-IT" altLang="it-IT" sz="1800" i="1">
                <a:solidFill>
                  <a:schemeClr val="bg1"/>
                </a:solidFill>
                <a:latin typeface="Verdana" panose="020B0604030504040204" pitchFamily="34" charset="0"/>
                <a:cs typeface="Times New Roman" panose="02020603050405020304" pitchFamily="18" charset="0"/>
              </a:rPr>
              <a:t>(Sir 27, 5.6)</a:t>
            </a:r>
          </a:p>
        </p:txBody>
      </p:sp>
      <p:sp>
        <p:nvSpPr>
          <p:cNvPr id="7221" name="Rectangle 53">
            <a:extLst>
              <a:ext uri="{FF2B5EF4-FFF2-40B4-BE49-F238E27FC236}">
                <a16:creationId xmlns:a16="http://schemas.microsoft.com/office/drawing/2014/main" id="{4E860B8E-FA41-0A3E-78AB-E46FE805B686}"/>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The kiln tests the potter's handiwork; a man is tested by his conversation. A well-tended tree is shown by its fruits so a man's feelings can be detected in what he says. </a:t>
            </a:r>
            <a:r>
              <a:rPr lang="en-US" altLang="it-IT" sz="1800" i="1">
                <a:solidFill>
                  <a:schemeClr val="bg1"/>
                </a:solidFill>
                <a:latin typeface="Verdana" panose="020B0604030504040204" pitchFamily="34" charset="0"/>
                <a:cs typeface="Times New Roman" panose="02020603050405020304" pitchFamily="18" charset="0"/>
              </a:rPr>
              <a:t>(Sir 27: 5-6)</a:t>
            </a:r>
            <a:r>
              <a:rPr lang="it-IT" altLang="it-IT" sz="1600" i="1">
                <a:solidFill>
                  <a:schemeClr val="bg1"/>
                </a:solidFill>
                <a:latin typeface="Verdana" panose="020B0604030504040204" pitchFamily="34" charset="0"/>
              </a:rPr>
              <a:t> </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B577A7CC-4FDE-E59F-DFB9-59A79825B9AF}"/>
              </a:ext>
            </a:extLst>
          </p:cNvPr>
          <p:cNvSpPr>
            <a:spLocks noGrp="1" noChangeArrowheads="1"/>
          </p:cNvSpPr>
          <p:nvPr>
            <p:ph type="title"/>
          </p:nvPr>
        </p:nvSpPr>
        <p:spPr>
          <a:xfrm>
            <a:off x="0" y="0"/>
            <a:ext cx="9144000" cy="1676400"/>
          </a:xfrm>
          <a:solidFill>
            <a:srgbClr val="000000"/>
          </a:solidFill>
          <a:ln>
            <a:solidFill>
              <a:schemeClr val="tx1"/>
            </a:solidFill>
            <a:miter lim="800000"/>
            <a:headEnd/>
            <a:tailEnd/>
          </a:ln>
        </p:spPr>
        <p:txBody>
          <a:bodyPr/>
          <a:lstStyle/>
          <a:p>
            <a:br>
              <a:rPr lang="it-IT" altLang="it-IT" sz="900">
                <a:solidFill>
                  <a:schemeClr val="bg1"/>
                </a:solidFill>
                <a:latin typeface="Verdana" panose="020B0604030504040204" pitchFamily="34" charset="0"/>
                <a:cs typeface="Arial" panose="020B0604020202020204" pitchFamily="34" charset="0"/>
              </a:rPr>
            </a:br>
            <a:endParaRPr lang="it-IT" altLang="it-IT" sz="900">
              <a:solidFill>
                <a:schemeClr val="bg1"/>
              </a:solidFill>
              <a:latin typeface="Verdana" panose="020B0604030504040204" pitchFamily="34" charset="0"/>
              <a:cs typeface="Arial" panose="020B0604020202020204" pitchFamily="34" charset="0"/>
            </a:endParaRPr>
          </a:p>
        </p:txBody>
      </p:sp>
      <p:sp>
        <p:nvSpPr>
          <p:cNvPr id="164868" name="Rectangle 4">
            <a:extLst>
              <a:ext uri="{FF2B5EF4-FFF2-40B4-BE49-F238E27FC236}">
                <a16:creationId xmlns:a16="http://schemas.microsoft.com/office/drawing/2014/main" id="{F57CD089-D37F-4033-92A4-63AEF46BCE67}"/>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4876" name="Rectangle 12">
            <a:extLst>
              <a:ext uri="{FF2B5EF4-FFF2-40B4-BE49-F238E27FC236}">
                <a16:creationId xmlns:a16="http://schemas.microsoft.com/office/drawing/2014/main" id="{3C762177-45FD-7D79-8CCB-01641C453061}"/>
              </a:ext>
            </a:extLst>
          </p:cNvPr>
          <p:cNvSpPr>
            <a:spLocks noChangeArrowheads="1"/>
          </p:cNvSpPr>
          <p:nvPr/>
        </p:nvSpPr>
        <p:spPr bwMode="auto">
          <a:xfrm>
            <a:off x="0" y="5486400"/>
            <a:ext cx="9144000" cy="466725"/>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endParaRPr lang="it-IT" altLang="it-IT" i="1">
              <a:solidFill>
                <a:schemeClr val="bg1"/>
              </a:solidFill>
              <a:latin typeface="Verdana" panose="020B0604030504040204" pitchFamily="34" charset="0"/>
              <a:cs typeface="Arial" panose="020B0604020202020204" pitchFamily="34" charset="0"/>
            </a:endParaRPr>
          </a:p>
        </p:txBody>
      </p:sp>
      <p:sp>
        <p:nvSpPr>
          <p:cNvPr id="164877" name="Rectangle 13">
            <a:extLst>
              <a:ext uri="{FF2B5EF4-FFF2-40B4-BE49-F238E27FC236}">
                <a16:creationId xmlns:a16="http://schemas.microsoft.com/office/drawing/2014/main" id="{568D3EAC-A6C7-B66B-0CBD-70F763141CD0}"/>
              </a:ext>
            </a:extLst>
          </p:cNvPr>
          <p:cNvSpPr>
            <a:spLocks noChangeArrowheads="1"/>
          </p:cNvSpPr>
          <p:nvPr/>
        </p:nvSpPr>
        <p:spPr bwMode="auto">
          <a:xfrm>
            <a:off x="0" y="5334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dirty="0">
                <a:solidFill>
                  <a:schemeClr val="bg1"/>
                </a:solidFill>
                <a:latin typeface="Verdana" panose="020B0604030504040204" pitchFamily="34" charset="0"/>
                <a:cs typeface="Times New Roman" panose="02020603050405020304" pitchFamily="18" charset="0"/>
              </a:rPr>
              <a:t>Non lodare nessuno prima che abbia parlato, poiché questa è la                     prova degli uomini. </a:t>
            </a:r>
            <a:r>
              <a:rPr lang="it-IT" altLang="it-IT" sz="1800" i="1" dirty="0">
                <a:solidFill>
                  <a:schemeClr val="bg1"/>
                </a:solidFill>
                <a:latin typeface="Verdana" panose="020B0604030504040204" pitchFamily="34" charset="0"/>
                <a:cs typeface="Times New Roman" panose="02020603050405020304" pitchFamily="18" charset="0"/>
              </a:rPr>
              <a:t>(Sir 27</a:t>
            </a:r>
            <a:r>
              <a:rPr lang="it-IT" altLang="it-IT" sz="1800" i="1">
                <a:solidFill>
                  <a:schemeClr val="bg1"/>
                </a:solidFill>
                <a:latin typeface="Verdana" panose="020B0604030504040204" pitchFamily="34" charset="0"/>
                <a:cs typeface="Times New Roman" panose="02020603050405020304" pitchFamily="18" charset="0"/>
              </a:rPr>
              <a:t>, 7)</a:t>
            </a:r>
            <a:endParaRPr lang="it-IT" altLang="it-IT" sz="1800" i="1" dirty="0">
              <a:solidFill>
                <a:schemeClr val="bg1"/>
              </a:solidFill>
              <a:latin typeface="Verdana" panose="020B0604030504040204" pitchFamily="34" charset="0"/>
              <a:cs typeface="Times New Roman" panose="02020603050405020304" pitchFamily="18" charset="0"/>
            </a:endParaRPr>
          </a:p>
        </p:txBody>
      </p:sp>
      <p:sp>
        <p:nvSpPr>
          <p:cNvPr id="164878" name="Rectangle 14">
            <a:extLst>
              <a:ext uri="{FF2B5EF4-FFF2-40B4-BE49-F238E27FC236}">
                <a16:creationId xmlns:a16="http://schemas.microsoft.com/office/drawing/2014/main" id="{B4AE2C11-C309-707B-2832-91EDDDAEF949}"/>
              </a:ext>
            </a:extLst>
          </p:cNvPr>
          <p:cNvSpPr>
            <a:spLocks noChangeArrowheads="1"/>
          </p:cNvSpPr>
          <p:nvPr/>
        </p:nvSpPr>
        <p:spPr bwMode="auto">
          <a:xfrm>
            <a:off x="0" y="57150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Praise no one before he has spoken, since this is the acid test.                       </a:t>
            </a:r>
            <a:r>
              <a:rPr lang="en-US" altLang="it-IT" sz="1800" i="1">
                <a:solidFill>
                  <a:schemeClr val="bg1"/>
                </a:solidFill>
                <a:latin typeface="Verdana" panose="020B0604030504040204" pitchFamily="34" charset="0"/>
                <a:cs typeface="Times New Roman" panose="02020603050405020304" pitchFamily="18" charset="0"/>
              </a:rPr>
              <a:t>(Sir 27: 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4881" name="Picture 17">
            <a:extLst>
              <a:ext uri="{FF2B5EF4-FFF2-40B4-BE49-F238E27FC236}">
                <a16:creationId xmlns:a16="http://schemas.microsoft.com/office/drawing/2014/main" id="{89ABFBB6-3775-5951-CDFE-3F5DBF317D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371600"/>
            <a:ext cx="7391400" cy="4154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84">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8B1E00EF-2BB0-EF02-C08A-E5196C6BFC48}"/>
              </a:ext>
            </a:extLst>
          </p:cNvPr>
          <p:cNvSpPr>
            <a:spLocks noGrp="1" noChangeArrowheads="1"/>
          </p:cNvSpPr>
          <p:nvPr>
            <p:ph type="title"/>
          </p:nvPr>
        </p:nvSpPr>
        <p:spPr>
          <a:xfrm>
            <a:off x="4572000" y="1219200"/>
            <a:ext cx="3505200" cy="457200"/>
          </a:xfrm>
        </p:spPr>
        <p:txBody>
          <a:bodyPr/>
          <a:lstStyle/>
          <a:p>
            <a:pPr eaLnBrk="1" hangingPunct="1"/>
            <a:r>
              <a:rPr lang="en-US" altLang="it-IT" sz="1800">
                <a:solidFill>
                  <a:srgbClr val="660000"/>
                </a:solidFill>
                <a:latin typeface="Verdana" panose="020B0604030504040204" pitchFamily="34" charset="0"/>
                <a:cs typeface="Arial" panose="020B0604020202020204" pitchFamily="34" charset="0"/>
              </a:rPr>
              <a:t>1</a:t>
            </a:r>
            <a:r>
              <a:rPr lang="it-IT" altLang="it-IT" sz="1000">
                <a:solidFill>
                  <a:srgbClr val="660000"/>
                </a:solidFill>
                <a:latin typeface="Verdana" panose="020B0604030504040204" pitchFamily="34" charset="0"/>
                <a:cs typeface="Arial" panose="020B0604020202020204" pitchFamily="34" charset="0"/>
              </a:rPr>
              <a:t>st</a:t>
            </a:r>
            <a:r>
              <a:rPr lang="it-IT" altLang="it-IT" sz="1800">
                <a:solidFill>
                  <a:srgbClr val="660000"/>
                </a:solidFill>
                <a:latin typeface="Verdana" panose="020B0604030504040204" pitchFamily="34" charset="0"/>
                <a:cs typeface="Arial" panose="020B0604020202020204" pitchFamily="34" charset="0"/>
              </a:rPr>
              <a:t> </a:t>
            </a:r>
            <a:r>
              <a:rPr lang="en-US" altLang="it-IT" sz="1200">
                <a:solidFill>
                  <a:srgbClr val="660000"/>
                </a:solidFill>
                <a:latin typeface="Verdana" panose="020B0604030504040204" pitchFamily="34" charset="0"/>
                <a:cs typeface="Arial" panose="020B0604020202020204" pitchFamily="34" charset="0"/>
              </a:rPr>
              <a:t>LETTER</a:t>
            </a:r>
            <a:r>
              <a:rPr lang="en-US" altLang="it-IT" sz="1800">
                <a:solidFill>
                  <a:srgbClr val="660000"/>
                </a:solidFill>
                <a:latin typeface="Verdana" panose="020B0604030504040204" pitchFamily="34" charset="0"/>
                <a:cs typeface="Arial" panose="020B0604020202020204" pitchFamily="34" charset="0"/>
              </a:rPr>
              <a:t> </a:t>
            </a:r>
            <a:r>
              <a:rPr lang="en-US" altLang="it-IT" sz="1200">
                <a:solidFill>
                  <a:srgbClr val="660000"/>
                </a:solidFill>
                <a:latin typeface="Verdana" panose="020B0604030504040204" pitchFamily="34" charset="0"/>
                <a:cs typeface="Arial" panose="020B0604020202020204" pitchFamily="34" charset="0"/>
              </a:rPr>
              <a:t>TO THE</a:t>
            </a:r>
            <a:r>
              <a:rPr lang="en-US" altLang="it-IT" sz="1800">
                <a:solidFill>
                  <a:srgbClr val="660000"/>
                </a:solidFill>
                <a:latin typeface="Verdana" panose="020B0604030504040204" pitchFamily="34" charset="0"/>
                <a:cs typeface="Arial" panose="020B0604020202020204" pitchFamily="34" charset="0"/>
              </a:rPr>
              <a:t> CORINTHIAS</a:t>
            </a:r>
            <a:r>
              <a:rPr lang="en-US" altLang="it-IT" sz="1800">
                <a:solidFill>
                  <a:srgbClr val="320011"/>
                </a:solidFill>
                <a:latin typeface="Verdana" panose="020B0604030504040204" pitchFamily="34" charset="0"/>
                <a:cs typeface="Arial" panose="020B0604020202020204" pitchFamily="34" charset="0"/>
              </a:rPr>
              <a:t> </a:t>
            </a:r>
          </a:p>
        </p:txBody>
      </p:sp>
      <p:sp>
        <p:nvSpPr>
          <p:cNvPr id="202765" name="Rectangle 13">
            <a:extLst>
              <a:ext uri="{FF2B5EF4-FFF2-40B4-BE49-F238E27FC236}">
                <a16:creationId xmlns:a16="http://schemas.microsoft.com/office/drawing/2014/main" id="{1878FBE6-3FD5-72AF-50B0-BEAE74DC18CE}"/>
              </a:ext>
            </a:extLst>
          </p:cNvPr>
          <p:cNvSpPr>
            <a:spLocks noChangeArrowheads="1"/>
          </p:cNvSpPr>
          <p:nvPr/>
        </p:nvSpPr>
        <p:spPr bwMode="auto">
          <a:xfrm>
            <a:off x="762000" y="0"/>
            <a:ext cx="7848600" cy="957263"/>
          </a:xfrm>
          <a:prstGeom prst="rect">
            <a:avLst/>
          </a:prstGeom>
          <a:solidFill>
            <a:srgbClr val="008000"/>
          </a:solidFill>
          <a:ln w="9525">
            <a:solidFill>
              <a:srgbClr val="008000"/>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CUORE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b="1">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E50B4C3E-8309-A055-24E4-6410AD559E01}"/>
              </a:ext>
            </a:extLst>
          </p:cNvPr>
          <p:cNvSpPr>
            <a:spLocks noChangeArrowheads="1"/>
          </p:cNvSpPr>
          <p:nvPr/>
        </p:nvSpPr>
        <p:spPr bwMode="auto">
          <a:xfrm>
            <a:off x="12954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60000"/>
                </a:solidFill>
                <a:latin typeface="Verdana" panose="020B0604030504040204" pitchFamily="34" charset="0"/>
              </a:rPr>
              <a:t>1 LETTERA AI CORINTI</a:t>
            </a:r>
            <a:r>
              <a:rPr lang="it-IT" altLang="it-IT" sz="1800">
                <a:solidFill>
                  <a:srgbClr val="320011"/>
                </a:solidFill>
                <a:latin typeface="Verdana" panose="020B0604030504040204" pitchFamily="34" charset="0"/>
              </a:rPr>
              <a:t> </a:t>
            </a:r>
          </a:p>
        </p:txBody>
      </p:sp>
      <p:sp>
        <p:nvSpPr>
          <p:cNvPr id="11269" name="Rectangle 205">
            <a:extLst>
              <a:ext uri="{FF2B5EF4-FFF2-40B4-BE49-F238E27FC236}">
                <a16:creationId xmlns:a16="http://schemas.microsoft.com/office/drawing/2014/main" id="{D134E36A-D8F1-E6B6-2F9D-D6DF7FD3646D}"/>
              </a:ext>
            </a:extLst>
          </p:cNvPr>
          <p:cNvSpPr>
            <a:spLocks noChangeArrowheads="1"/>
          </p:cNvSpPr>
          <p:nvPr/>
        </p:nvSpPr>
        <p:spPr bwMode="auto">
          <a:xfrm>
            <a:off x="1295400" y="1828800"/>
            <a:ext cx="3352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1270" name="Rectangle 206">
            <a:extLst>
              <a:ext uri="{FF2B5EF4-FFF2-40B4-BE49-F238E27FC236}">
                <a16:creationId xmlns:a16="http://schemas.microsoft.com/office/drawing/2014/main" id="{1E480037-420F-8BF1-8977-9E46E4FB2BC3}"/>
              </a:ext>
            </a:extLst>
          </p:cNvPr>
          <p:cNvSpPr>
            <a:spLocks noChangeArrowheads="1"/>
          </p:cNvSpPr>
          <p:nvPr/>
        </p:nvSpPr>
        <p:spPr bwMode="auto">
          <a:xfrm>
            <a:off x="4572000" y="1676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B28C5D15-CA52-3AB6-4643-81B3D9549D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sp>
        <p:nvSpPr>
          <p:cNvPr id="11407" name="Rectangle 143">
            <a:extLst>
              <a:ext uri="{FF2B5EF4-FFF2-40B4-BE49-F238E27FC236}">
                <a16:creationId xmlns:a16="http://schemas.microsoft.com/office/drawing/2014/main" id="{1ED7D926-7CA3-A2E7-B825-8BD42E4394D4}"/>
              </a:ext>
            </a:extLst>
          </p:cNvPr>
          <p:cNvSpPr>
            <a:spLocks noChangeArrowheads="1"/>
          </p:cNvSpPr>
          <p:nvPr/>
        </p:nvSpPr>
        <p:spPr bwMode="auto">
          <a:xfrm>
            <a:off x="1371600" y="1828800"/>
            <a:ext cx="3124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600" i="1">
                <a:solidFill>
                  <a:srgbClr val="000000"/>
                </a:solidFill>
                <a:latin typeface="Verdana" panose="020B0604030504040204" pitchFamily="34" charset="0"/>
                <a:cs typeface="Times New Roman" panose="02020603050405020304" pitchFamily="18" charset="0"/>
              </a:rPr>
              <a:t>   </a:t>
            </a:r>
            <a:endParaRPr lang="it-IT" altLang="it-IT" sz="1600">
              <a:solidFill>
                <a:srgbClr val="000000"/>
              </a:solidFill>
              <a:latin typeface="Verdana" panose="020B0604030504040204" pitchFamily="34" charset="0"/>
            </a:endParaRPr>
          </a:p>
        </p:txBody>
      </p:sp>
      <p:sp>
        <p:nvSpPr>
          <p:cNvPr id="11410" name="Rectangle 146">
            <a:extLst>
              <a:ext uri="{FF2B5EF4-FFF2-40B4-BE49-F238E27FC236}">
                <a16:creationId xmlns:a16="http://schemas.microsoft.com/office/drawing/2014/main" id="{ED196074-DF33-A61C-8CB8-55B01637A0A0}"/>
              </a:ext>
            </a:extLst>
          </p:cNvPr>
          <p:cNvSpPr>
            <a:spLocks noChangeArrowheads="1"/>
          </p:cNvSpPr>
          <p:nvPr/>
        </p:nvSpPr>
        <p:spPr bwMode="auto">
          <a:xfrm>
            <a:off x="1295400" y="1600200"/>
            <a:ext cx="3276600"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i="1">
                <a:latin typeface="Verdana" panose="020B0604030504040204" pitchFamily="34" charset="0"/>
                <a:cs typeface="Times New Roman" panose="02020603050405020304" pitchFamily="18" charset="0"/>
              </a:rPr>
              <a:t>   </a:t>
            </a:r>
            <a:r>
              <a:rPr lang="it-IT" altLang="it-IT" sz="1800" i="1">
                <a:solidFill>
                  <a:schemeClr val="tx1"/>
                </a:solidFill>
                <a:latin typeface="Verdana" panose="020B0604030504040204" pitchFamily="34" charset="0"/>
                <a:cs typeface="Times New Roman" panose="02020603050405020304" pitchFamily="18" charset="0"/>
              </a:rPr>
              <a:t>Fratelli</a:t>
            </a:r>
            <a:r>
              <a:rPr lang="it-IT" altLang="it-IT" sz="1800">
                <a:solidFill>
                  <a:schemeClr val="tx1"/>
                </a:solidFill>
                <a:latin typeface="Verdana" panose="020B0604030504040204" pitchFamily="34" charset="0"/>
                <a:cs typeface="Times New Roman" panose="02020603050405020304" pitchFamily="18" charset="0"/>
              </a:rPr>
              <a:t>, quando questo corpo corruttibile si sarà vestito d’incorruttibilità e questo corpo mortale d’immortalità, si compirà la parola della Scrittura: «La morte è stata inghiottita nella vittoria.</a:t>
            </a:r>
            <a:r>
              <a:rPr lang="it-IT" altLang="it-IT">
                <a:latin typeface="Verdana" panose="020B0604030504040204" pitchFamily="34" charset="0"/>
                <a:cs typeface="Times New Roman" panose="02020603050405020304" pitchFamily="18" charset="0"/>
              </a:rPr>
              <a:t> </a:t>
            </a:r>
            <a:r>
              <a:rPr lang="it-IT" altLang="it-IT" sz="1800" i="1">
                <a:solidFill>
                  <a:schemeClr val="tx1"/>
                </a:solidFill>
                <a:latin typeface="Verdana" panose="020B0604030504040204" pitchFamily="34" charset="0"/>
                <a:cs typeface="Times New Roman" panose="02020603050405020304" pitchFamily="18" charset="0"/>
              </a:rPr>
              <a:t>(1Cor 15,54)</a:t>
            </a:r>
          </a:p>
        </p:txBody>
      </p:sp>
      <p:sp>
        <p:nvSpPr>
          <p:cNvPr id="11411" name="Rectangle 147">
            <a:extLst>
              <a:ext uri="{FF2B5EF4-FFF2-40B4-BE49-F238E27FC236}">
                <a16:creationId xmlns:a16="http://schemas.microsoft.com/office/drawing/2014/main" id="{886EC9D4-6034-1409-F7FF-5991569500A1}"/>
              </a:ext>
            </a:extLst>
          </p:cNvPr>
          <p:cNvSpPr>
            <a:spLocks noChangeArrowheads="1"/>
          </p:cNvSpPr>
          <p:nvPr/>
        </p:nvSpPr>
        <p:spPr bwMode="auto">
          <a:xfrm>
            <a:off x="4648200" y="16764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a:latin typeface="Verdana" panose="020B0604030504040204" pitchFamily="34" charset="0"/>
                <a:cs typeface="Times New Roman" panose="02020603050405020304" pitchFamily="18" charset="0"/>
              </a:rPr>
              <a:t>   </a:t>
            </a:r>
            <a:r>
              <a:rPr lang="en-US" altLang="it-IT" sz="1800" i="1">
                <a:solidFill>
                  <a:schemeClr val="tx1"/>
                </a:solidFill>
                <a:latin typeface="Verdana" panose="020B0604030504040204" pitchFamily="34" charset="0"/>
                <a:cs typeface="Times New Roman" panose="02020603050405020304" pitchFamily="18" charset="0"/>
              </a:rPr>
              <a:t>Brothers</a:t>
            </a:r>
            <a:r>
              <a:rPr lang="en-US" altLang="it-IT" sz="1800">
                <a:solidFill>
                  <a:schemeClr val="tx1"/>
                </a:solidFill>
                <a:latin typeface="Verdana" panose="020B0604030504040204" pitchFamily="34" charset="0"/>
                <a:cs typeface="Times New Roman" panose="02020603050405020304" pitchFamily="18" charset="0"/>
              </a:rPr>
              <a:t>, when our perishable being puts on imperishable life, when our mortal being puts on immortality, the word of Scripture will be fulfilled: Death has been swallowed up by victory. </a:t>
            </a:r>
            <a:r>
              <a:rPr lang="it-IT" altLang="it-IT" sz="1800" i="1">
                <a:solidFill>
                  <a:schemeClr val="tx1"/>
                </a:solidFill>
                <a:latin typeface="Verdana" panose="020B0604030504040204" pitchFamily="34" charset="0"/>
                <a:cs typeface="Times New Roman" panose="02020603050405020304" pitchFamily="18" charset="0"/>
              </a:rPr>
              <a:t>1Cor 15: 54)</a:t>
            </a:r>
            <a:endParaRPr lang="en-US" altLang="it-IT" sz="1800">
              <a:latin typeface="Verdana" panose="020B0604030504040204" pitchFamily="34" charset="0"/>
              <a:cs typeface="Times New Roman" panose="02020603050405020304" pitchFamily="18" charset="0"/>
            </a:endParaRPr>
          </a:p>
        </p:txBody>
      </p:sp>
      <p:pic>
        <p:nvPicPr>
          <p:cNvPr id="11414" name="Picture 150">
            <a:extLst>
              <a:ext uri="{FF2B5EF4-FFF2-40B4-BE49-F238E27FC236}">
                <a16:creationId xmlns:a16="http://schemas.microsoft.com/office/drawing/2014/main" id="{5B62B193-0ADF-1D11-7E5C-B3CF9E30AB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4267200"/>
            <a:ext cx="320040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1415" name="Picture 151">
            <a:extLst>
              <a:ext uri="{FF2B5EF4-FFF2-40B4-BE49-F238E27FC236}">
                <a16:creationId xmlns:a16="http://schemas.microsoft.com/office/drawing/2014/main" id="{566422C2-09C9-99F9-2D32-E88D94314B8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4038600"/>
            <a:ext cx="2895600" cy="223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A4EC82D8-3E21-5A7F-A752-54756D7BE5C3}"/>
              </a:ext>
            </a:extLst>
          </p:cNvPr>
          <p:cNvSpPr>
            <a:spLocks noGrp="1" noChangeArrowheads="1"/>
          </p:cNvSpPr>
          <p:nvPr>
            <p:ph type="title"/>
          </p:nvPr>
        </p:nvSpPr>
        <p:spPr>
          <a:xfrm>
            <a:off x="0" y="5410200"/>
            <a:ext cx="9144000" cy="838200"/>
          </a:xfrm>
        </p:spPr>
        <p:txBody>
          <a:bodyPr/>
          <a:lstStyle/>
          <a:p>
            <a:pPr eaLnBrk="1" hangingPunct="1"/>
            <a:r>
              <a:rPr lang="en-US" altLang="it-IT" sz="1800">
                <a:solidFill>
                  <a:schemeClr val="bg1"/>
                </a:solidFill>
                <a:latin typeface="Verdana" panose="020B0604030504040204" pitchFamily="34" charset="0"/>
                <a:cs typeface="Times New Roman" panose="02020603050405020304" pitchFamily="18" charset="0"/>
              </a:rPr>
              <a:t>Death, where is your victory? Death, where is your sting? Sin is the sting    of death to kill, and the Law is what gives force to sin. </a:t>
            </a:r>
            <a:r>
              <a:rPr lang="en-US" altLang="it-IT" sz="1800" i="1">
                <a:solidFill>
                  <a:schemeClr val="bg1"/>
                </a:solidFill>
                <a:latin typeface="Verdana" panose="020B0604030504040204" pitchFamily="34" charset="0"/>
                <a:cs typeface="Times New Roman" panose="02020603050405020304" pitchFamily="18" charset="0"/>
              </a:rPr>
              <a:t>(1Cor 15: 55-56)</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3370" name="Rectangle 58">
            <a:extLst>
              <a:ext uri="{FF2B5EF4-FFF2-40B4-BE49-F238E27FC236}">
                <a16:creationId xmlns:a16="http://schemas.microsoft.com/office/drawing/2014/main" id="{FAAD99FB-4666-AAE2-F9E0-3E2071CC60C7}"/>
              </a:ext>
            </a:extLst>
          </p:cNvPr>
          <p:cNvSpPr>
            <a:spLocks noChangeArrowheads="1"/>
          </p:cNvSpPr>
          <p:nvPr/>
        </p:nvSpPr>
        <p:spPr bwMode="auto">
          <a:xfrm>
            <a:off x="0" y="685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Dov</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o morte, la tua vittoria? Dov</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o morte, il tuo pungiglione?</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Il pungiglione della morte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il peccato e la forza del peccato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la Legge.  </a:t>
            </a:r>
          </a:p>
          <a:p>
            <a:r>
              <a:rPr lang="en-US" altLang="it-IT" sz="1800" i="1">
                <a:solidFill>
                  <a:schemeClr val="bg1"/>
                </a:solidFill>
                <a:latin typeface="Verdana" panose="020B0604030504040204" pitchFamily="34" charset="0"/>
                <a:cs typeface="Times New Roman" panose="02020603050405020304" pitchFamily="18" charset="0"/>
              </a:rPr>
              <a:t>(1Cor 15, 55-56)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0D27008A-9111-E1BD-3E6C-7FCD717F7FA0}"/>
              </a:ext>
            </a:extLst>
          </p:cNvPr>
          <p:cNvSpPr>
            <a:spLocks noGrp="1" noChangeArrowheads="1"/>
          </p:cNvSpPr>
          <p:nvPr>
            <p:ph type="title"/>
          </p:nvPr>
        </p:nvSpPr>
        <p:spPr>
          <a:xfrm>
            <a:off x="0" y="609600"/>
            <a:ext cx="9144000" cy="1143000"/>
          </a:xfrm>
        </p:spPr>
        <p:txBody>
          <a:bodyPr/>
          <a:lstStyle/>
          <a:p>
            <a:pPr eaLnBrk="1" hangingPunct="1"/>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61812" name="Rectangle 20">
            <a:extLst>
              <a:ext uri="{FF2B5EF4-FFF2-40B4-BE49-F238E27FC236}">
                <a16:creationId xmlns:a16="http://schemas.microsoft.com/office/drawing/2014/main" id="{9D9EDBE1-4363-150E-DD76-1EA4408F9E14}"/>
              </a:ext>
            </a:extLst>
          </p:cNvPr>
          <p:cNvSpPr>
            <a:spLocks noChangeArrowheads="1"/>
          </p:cNvSpPr>
          <p:nvPr/>
        </p:nvSpPr>
        <p:spPr bwMode="auto">
          <a:xfrm>
            <a:off x="0" y="5715000"/>
            <a:ext cx="9144000" cy="37623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endParaRPr lang="it-IT" altLang="it-IT" sz="1800" i="1">
              <a:solidFill>
                <a:schemeClr val="bg1"/>
              </a:solidFill>
              <a:latin typeface="Verdana" panose="020B0604030504040204" pitchFamily="34" charset="0"/>
              <a:cs typeface="Arial" panose="020B0604020202020204" pitchFamily="34" charset="0"/>
            </a:endParaRPr>
          </a:p>
        </p:txBody>
      </p:sp>
      <p:sp>
        <p:nvSpPr>
          <p:cNvPr id="161813" name="Rectangle 21">
            <a:extLst>
              <a:ext uri="{FF2B5EF4-FFF2-40B4-BE49-F238E27FC236}">
                <a16:creationId xmlns:a16="http://schemas.microsoft.com/office/drawing/2014/main" id="{0ECC9A9F-026F-7B27-789D-C02D7994CE58}"/>
              </a:ext>
            </a:extLst>
          </p:cNvPr>
          <p:cNvSpPr>
            <a:spLocks noChangeArrowheads="1"/>
          </p:cNvSpPr>
          <p:nvPr/>
        </p:nvSpPr>
        <p:spPr bwMode="auto">
          <a:xfrm>
            <a:off x="0" y="609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Siano rese grazie a Dio, che ci d</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la vittoria per mezzo del Signore nostro Ges</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Cristo! Perciò, fratelli miei carissimi, rimanete saldi e irremovibili, progredendo sempre pi</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nell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opera del Signore, sapendo che la vostra fatica non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vana nel Signore. </a:t>
            </a:r>
            <a:r>
              <a:rPr lang="it-IT" altLang="it-IT" sz="1800" i="1">
                <a:solidFill>
                  <a:schemeClr val="bg1"/>
                </a:solidFill>
                <a:latin typeface="Verdana" panose="020B0604030504040204" pitchFamily="34" charset="0"/>
                <a:cs typeface="Times New Roman" panose="02020603050405020304" pitchFamily="18" charset="0"/>
              </a:rPr>
              <a:t>(1Cor 15, 57-58)</a:t>
            </a:r>
          </a:p>
        </p:txBody>
      </p:sp>
      <p:sp>
        <p:nvSpPr>
          <p:cNvPr id="161814" name="Rectangle 22">
            <a:extLst>
              <a:ext uri="{FF2B5EF4-FFF2-40B4-BE49-F238E27FC236}">
                <a16:creationId xmlns:a16="http://schemas.microsoft.com/office/drawing/2014/main" id="{8CB1DC8F-B13B-2B97-7277-DE9ADA15B778}"/>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But give thanks to God who gives us the victory through Christ Jesus, our Lord. So then, my dear brothers and sisters, be steadfast and do not be moved. Improve constantly in the work of the Lord, knowing that with him your labor is not without fruit. </a:t>
            </a:r>
            <a:r>
              <a:rPr lang="it-IT" altLang="it-IT" sz="1800" i="1">
                <a:solidFill>
                  <a:schemeClr val="bg1"/>
                </a:solidFill>
                <a:latin typeface="Verdana" panose="020B0604030504040204" pitchFamily="34" charset="0"/>
                <a:cs typeface="Times New Roman" panose="02020603050405020304" pitchFamily="18" charset="0"/>
              </a:rPr>
              <a:t>(1Cor 15: 57-58)</a:t>
            </a:r>
          </a:p>
        </p:txBody>
      </p:sp>
      <p:pic>
        <p:nvPicPr>
          <p:cNvPr id="161817" name="Picture 25">
            <a:extLst>
              <a:ext uri="{FF2B5EF4-FFF2-40B4-BE49-F238E27FC236}">
                <a16:creationId xmlns:a16="http://schemas.microsoft.com/office/drawing/2014/main" id="{2BA1C58A-B372-A5A7-4AC3-7509DABDD0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752600"/>
            <a:ext cx="5715000" cy="3562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7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6FF943BA-E74A-ACB0-2E88-798A9DCC8B41}"/>
              </a:ext>
            </a:extLst>
          </p:cNvPr>
          <p:cNvSpPr>
            <a:spLocks noGrp="1" noChangeArrowheads="1"/>
          </p:cNvSpPr>
          <p:nvPr>
            <p:ph type="title"/>
          </p:nvPr>
        </p:nvSpPr>
        <p:spPr>
          <a:xfrm>
            <a:off x="4343400" y="12954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2" name="Rectangle 6">
            <a:extLst>
              <a:ext uri="{FF2B5EF4-FFF2-40B4-BE49-F238E27FC236}">
                <a16:creationId xmlns:a16="http://schemas.microsoft.com/office/drawing/2014/main" id="{DA6744A4-CF74-6208-C2D2-FB8F4F747B1C}"/>
              </a:ext>
            </a:extLst>
          </p:cNvPr>
          <p:cNvSpPr>
            <a:spLocks noChangeArrowheads="1"/>
          </p:cNvSpPr>
          <p:nvPr/>
        </p:nvSpPr>
        <p:spPr bwMode="auto">
          <a:xfrm>
            <a:off x="4572000" y="16764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i="1">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BB033C6F-6858-3320-C4CD-47578413594D}"/>
              </a:ext>
            </a:extLst>
          </p:cNvPr>
          <p:cNvSpPr>
            <a:spLocks noChangeArrowheads="1"/>
          </p:cNvSpPr>
          <p:nvPr/>
        </p:nvSpPr>
        <p:spPr bwMode="auto">
          <a:xfrm>
            <a:off x="685800" y="24788"/>
            <a:ext cx="7924800" cy="95567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E’ bello rendere grazie al Signore.                                            </a:t>
            </a:r>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It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is</a:t>
            </a:r>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good to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give</a:t>
            </a:r>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thanks to God. </a:t>
            </a:r>
          </a:p>
          <a:p>
            <a:pPr algn="ctr" eaLnBrk="1" hangingPunct="1"/>
            <a:r>
              <a:rPr lang="it-IT" altLang="it-IT" sz="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a:t>
            </a:r>
            <a:r>
              <a:rPr lang="en-US" altLang="it-IT" sz="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a:t>
            </a:r>
            <a:endParaRPr lang="it-IT" altLang="it-IT" sz="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endParaRPr>
          </a:p>
        </p:txBody>
      </p:sp>
      <p:sp>
        <p:nvSpPr>
          <p:cNvPr id="17414" name="Rettangolo 1">
            <a:extLst>
              <a:ext uri="{FF2B5EF4-FFF2-40B4-BE49-F238E27FC236}">
                <a16:creationId xmlns:a16="http://schemas.microsoft.com/office/drawing/2014/main" id="{946F1BE0-A24C-B2ED-DBE9-D86B34725534}"/>
              </a:ext>
            </a:extLst>
          </p:cNvPr>
          <p:cNvSpPr>
            <a:spLocks noChangeArrowheads="1"/>
          </p:cNvSpPr>
          <p:nvPr/>
        </p:nvSpPr>
        <p:spPr bwMode="auto">
          <a:xfrm>
            <a:off x="12192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sp>
        <p:nvSpPr>
          <p:cNvPr id="17545" name="Rectangle 137">
            <a:extLst>
              <a:ext uri="{FF2B5EF4-FFF2-40B4-BE49-F238E27FC236}">
                <a16:creationId xmlns:a16="http://schemas.microsoft.com/office/drawing/2014/main" id="{6D371B04-4D3E-F50D-4003-4F58A4F6BA16}"/>
              </a:ext>
            </a:extLst>
          </p:cNvPr>
          <p:cNvSpPr>
            <a:spLocks noChangeArrowheads="1"/>
          </p:cNvSpPr>
          <p:nvPr/>
        </p:nvSpPr>
        <p:spPr bwMode="auto">
          <a:xfrm>
            <a:off x="1295400" y="1447800"/>
            <a:ext cx="3352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i="1">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endParaRPr>
          </a:p>
        </p:txBody>
      </p:sp>
      <p:sp>
        <p:nvSpPr>
          <p:cNvPr id="17547" name="Rectangle 139">
            <a:extLst>
              <a:ext uri="{FF2B5EF4-FFF2-40B4-BE49-F238E27FC236}">
                <a16:creationId xmlns:a16="http://schemas.microsoft.com/office/drawing/2014/main" id="{C1C8A916-9B76-B13B-BE70-4070C44D7DDC}"/>
              </a:ext>
            </a:extLst>
          </p:cNvPr>
          <p:cNvSpPr>
            <a:spLocks noChangeArrowheads="1"/>
          </p:cNvSpPr>
          <p:nvPr/>
        </p:nvSpPr>
        <p:spPr bwMode="auto">
          <a:xfrm>
            <a:off x="1295400" y="1676400"/>
            <a:ext cx="3200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i="1">
                <a:solidFill>
                  <a:schemeClr val="tx1"/>
                </a:solidFill>
                <a:latin typeface="Verdana" panose="020B0604030504040204" pitchFamily="34" charset="0"/>
                <a:cs typeface="Times New Roman" panose="02020603050405020304" pitchFamily="18" charset="0"/>
              </a:rPr>
              <a:t>In quel tempo,</a:t>
            </a:r>
            <a:r>
              <a:rPr lang="it-IT" altLang="it-IT" sz="1800">
                <a:solidFill>
                  <a:schemeClr val="tx1"/>
                </a:solidFill>
                <a:latin typeface="Verdana" panose="020B0604030504040204" pitchFamily="34" charset="0"/>
                <a:cs typeface="Times New Roman" panose="02020603050405020304" pitchFamily="18" charset="0"/>
              </a:rPr>
              <a:t> Ges</a:t>
            </a:r>
            <a:r>
              <a:rPr lang="it-IT" altLang="it-IT" sz="1800">
                <a:solidFill>
                  <a:schemeClr val="tx1"/>
                </a:solidFill>
                <a:cs typeface="Times New Roman" panose="02020603050405020304" pitchFamily="18" charset="0"/>
              </a:rPr>
              <a:t>ù</a:t>
            </a:r>
            <a:r>
              <a:rPr lang="it-IT" altLang="it-IT" sz="1800">
                <a:solidFill>
                  <a:schemeClr val="tx1"/>
                </a:solidFill>
                <a:latin typeface="Verdana" panose="020B0604030504040204" pitchFamily="34" charset="0"/>
                <a:cs typeface="Times New Roman" panose="02020603050405020304" pitchFamily="18" charset="0"/>
              </a:rPr>
              <a:t> disse ai suoi discepoli una parabola: </a:t>
            </a:r>
            <a:r>
              <a:rPr lang="it-IT" altLang="it-IT" sz="1800">
                <a:solidFill>
                  <a:schemeClr val="tx1"/>
                </a:solidFill>
                <a:cs typeface="Times New Roman" panose="02020603050405020304" pitchFamily="18" charset="0"/>
              </a:rPr>
              <a:t>«</a:t>
            </a:r>
            <a:r>
              <a:rPr lang="it-IT" altLang="it-IT" sz="1800">
                <a:solidFill>
                  <a:schemeClr val="tx1"/>
                </a:solidFill>
                <a:latin typeface="Verdana" panose="020B0604030504040204" pitchFamily="34" charset="0"/>
                <a:cs typeface="Times New Roman" panose="02020603050405020304" pitchFamily="18" charset="0"/>
              </a:rPr>
              <a:t>Può forse un cieco guidare un altro cieco? Non cadranno tutti e due in un fosso?            	           </a:t>
            </a:r>
            <a:r>
              <a:rPr lang="it-IT" altLang="it-IT" sz="1800" i="1">
                <a:solidFill>
                  <a:schemeClr val="tx1"/>
                </a:solidFill>
                <a:latin typeface="Verdana" panose="020B0604030504040204" pitchFamily="34" charset="0"/>
                <a:cs typeface="Times New Roman" panose="02020603050405020304" pitchFamily="18" charset="0"/>
              </a:rPr>
              <a:t>(Lc 6, 39)</a:t>
            </a:r>
            <a:r>
              <a:rPr lang="it-IT" altLang="it-IT" sz="1800">
                <a:latin typeface="Verdana" panose="020B0604030504040204" pitchFamily="34" charset="0"/>
                <a:cs typeface="Times New Roman" panose="02020603050405020304" pitchFamily="18" charset="0"/>
              </a:rPr>
              <a:t>  </a:t>
            </a:r>
          </a:p>
        </p:txBody>
      </p:sp>
      <p:sp>
        <p:nvSpPr>
          <p:cNvPr id="17548" name="Rectangle 140">
            <a:extLst>
              <a:ext uri="{FF2B5EF4-FFF2-40B4-BE49-F238E27FC236}">
                <a16:creationId xmlns:a16="http://schemas.microsoft.com/office/drawing/2014/main" id="{E5797BDF-AC80-8201-0EF3-52236A747B71}"/>
              </a:ext>
            </a:extLst>
          </p:cNvPr>
          <p:cNvSpPr>
            <a:spLocks noChangeArrowheads="1"/>
          </p:cNvSpPr>
          <p:nvPr/>
        </p:nvSpPr>
        <p:spPr bwMode="auto">
          <a:xfrm>
            <a:off x="4648200" y="18288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i="1" dirty="0">
                <a:solidFill>
                  <a:schemeClr val="tx1"/>
                </a:solidFill>
                <a:latin typeface="Verdana" panose="020B0604030504040204" pitchFamily="34" charset="0"/>
                <a:cs typeface="Times New Roman" panose="02020603050405020304" pitchFamily="18" charset="0"/>
              </a:rPr>
              <a:t>    At that time,</a:t>
            </a:r>
            <a:r>
              <a:rPr lang="it-IT" altLang="it-IT" sz="1800" i="1" dirty="0">
                <a:solidFill>
                  <a:schemeClr val="tx1"/>
                </a:solidFill>
                <a:latin typeface="Verdana" panose="020B0604030504040204" pitchFamily="34" charset="0"/>
                <a:cs typeface="Times New Roman" panose="02020603050405020304" pitchFamily="18" charset="0"/>
              </a:rPr>
              <a:t> </a:t>
            </a:r>
            <a:r>
              <a:rPr lang="en-US" altLang="it-IT" sz="1800" dirty="0">
                <a:solidFill>
                  <a:schemeClr val="tx1"/>
                </a:solidFill>
                <a:latin typeface="Verdana" panose="020B0604030504040204" pitchFamily="34" charset="0"/>
                <a:cs typeface="Times New Roman" panose="02020603050405020304" pitchFamily="18" charset="0"/>
              </a:rPr>
              <a:t>Jesus offered this example, "Can a blind person lead another blind person? Surely both will fall into a ditch.        		</a:t>
            </a:r>
            <a:r>
              <a:rPr lang="it-IT" altLang="it-IT" sz="1800" i="1" dirty="0">
                <a:solidFill>
                  <a:schemeClr val="tx1"/>
                </a:solidFill>
                <a:latin typeface="Verdana" panose="020B0604030504040204" pitchFamily="34" charset="0"/>
                <a:cs typeface="Times New Roman" panose="02020603050405020304" pitchFamily="18" charset="0"/>
              </a:rPr>
              <a:t>(Lk 6: 39)</a:t>
            </a:r>
            <a:r>
              <a:rPr lang="en-US" altLang="it-IT" sz="1800" dirty="0">
                <a:solidFill>
                  <a:schemeClr val="tx1"/>
                </a:solidFill>
                <a:latin typeface="Verdana" panose="020B0604030504040204" pitchFamily="34" charset="0"/>
                <a:cs typeface="Times New Roman" panose="02020603050405020304" pitchFamily="18" charset="0"/>
              </a:rPr>
              <a:t> 		</a:t>
            </a:r>
          </a:p>
        </p:txBody>
      </p:sp>
      <p:pic>
        <p:nvPicPr>
          <p:cNvPr id="17551" name="Picture 143">
            <a:extLst>
              <a:ext uri="{FF2B5EF4-FFF2-40B4-BE49-F238E27FC236}">
                <a16:creationId xmlns:a16="http://schemas.microsoft.com/office/drawing/2014/main" id="{64DE9C72-6597-9D68-C943-6C4F29BBA0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657600"/>
            <a:ext cx="2895600" cy="2579688"/>
          </a:xfrm>
          <a:prstGeom prst="rect">
            <a:avLst/>
          </a:prstGeom>
          <a:noFill/>
          <a:extLst>
            <a:ext uri="{909E8E84-426E-40DD-AFC4-6F175D3DCCD1}">
              <a14:hiddenFill xmlns:a14="http://schemas.microsoft.com/office/drawing/2010/main">
                <a:solidFill>
                  <a:srgbClr val="FFFFFF"/>
                </a:solidFill>
              </a14:hiddenFill>
            </a:ext>
          </a:extLst>
        </p:spPr>
      </p:pic>
      <p:pic>
        <p:nvPicPr>
          <p:cNvPr id="17552" name="Picture 144">
            <a:extLst>
              <a:ext uri="{FF2B5EF4-FFF2-40B4-BE49-F238E27FC236}">
                <a16:creationId xmlns:a16="http://schemas.microsoft.com/office/drawing/2014/main" id="{A149D7C9-80DA-D94A-FFEF-F7B9EEB2A9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657600"/>
            <a:ext cx="3352800" cy="251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62930" name="Rectangle 114">
            <a:extLst>
              <a:ext uri="{FF2B5EF4-FFF2-40B4-BE49-F238E27FC236}">
                <a16:creationId xmlns:a16="http://schemas.microsoft.com/office/drawing/2014/main" id="{AF6506DA-C576-8533-CCCA-B16BF93F34F2}"/>
              </a:ext>
            </a:extLst>
          </p:cNvPr>
          <p:cNvSpPr>
            <a:spLocks noChangeArrowheads="1"/>
          </p:cNvSpPr>
          <p:nvPr/>
        </p:nvSpPr>
        <p:spPr bwMode="auto">
          <a:xfrm>
            <a:off x="0" y="53340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9513" name="Rectangle 57">
            <a:extLst>
              <a:ext uri="{FF2B5EF4-FFF2-40B4-BE49-F238E27FC236}">
                <a16:creationId xmlns:a16="http://schemas.microsoft.com/office/drawing/2014/main" id="{E7538712-2B3C-E022-7FC0-736D4CC5FEA4}"/>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it-IT" sz="180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p:txBody>
      </p:sp>
      <p:sp>
        <p:nvSpPr>
          <p:cNvPr id="19514" name="Rectangle 58">
            <a:extLst>
              <a:ext uri="{FF2B5EF4-FFF2-40B4-BE49-F238E27FC236}">
                <a16:creationId xmlns:a16="http://schemas.microsoft.com/office/drawing/2014/main" id="{2C29B5EC-9C36-2F62-E929-AF42E5391BF5}"/>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Un discepolo non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pi</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del maestro; ma ognuno, che sia ben preparato, sar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come il suo maestro. 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guardi la pagliuzza che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nell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occhio del tuo fratello e non ti accorgi della trave che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nel tuo occhio? </a:t>
            </a:r>
            <a:r>
              <a:rPr lang="it-IT" altLang="it-IT" sz="1800" i="1">
                <a:solidFill>
                  <a:schemeClr val="bg1"/>
                </a:solidFill>
                <a:latin typeface="Verdana" panose="020B0604030504040204" pitchFamily="34" charset="0"/>
              </a:rPr>
              <a:t>(Lc 6, 40-41)</a:t>
            </a:r>
          </a:p>
        </p:txBody>
      </p:sp>
      <p:sp>
        <p:nvSpPr>
          <p:cNvPr id="19515" name="Rectangle 59">
            <a:extLst>
              <a:ext uri="{FF2B5EF4-FFF2-40B4-BE49-F238E27FC236}">
                <a16:creationId xmlns:a16="http://schemas.microsoft.com/office/drawing/2014/main" id="{1E6BDE66-DF82-92C2-A71A-68457B9C3A09}"/>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a:solidFill>
                  <a:schemeClr val="bg1"/>
                </a:solidFill>
                <a:latin typeface="Verdana" panose="020B0604030504040204" pitchFamily="34" charset="0"/>
                <a:cs typeface="Times New Roman" panose="02020603050405020304" pitchFamily="18" charset="0"/>
              </a:rPr>
              <a:t>A disciple is not above the master; but when fully trained, he will be like the master.  So why do you pay attention to the speck in your brother's eye while you have a log in your eye and are not conscious of it? </a:t>
            </a:r>
            <a:r>
              <a:rPr lang="it-IT" altLang="it-IT" sz="1800" i="1">
                <a:solidFill>
                  <a:schemeClr val="bg1"/>
                </a:solidFill>
                <a:latin typeface="Verdana" panose="020B0604030504040204" pitchFamily="34" charset="0"/>
              </a:rPr>
              <a:t>(Lk 6: 40-41)</a:t>
            </a:r>
            <a:endParaRPr lang="en-US" altLang="it-IT" sz="1800" i="1">
              <a:solidFill>
                <a:schemeClr val="bg1"/>
              </a:solidFill>
              <a:latin typeface="Verdana" panose="020B0604030504040204" pitchFamily="34" charset="0"/>
            </a:endParaRPr>
          </a:p>
        </p:txBody>
      </p:sp>
      <p:pic>
        <p:nvPicPr>
          <p:cNvPr id="19519" name="1066-Padre Nostro (Capra).mid">
            <a:hlinkClick r:id="" action="ppaction://media"/>
            <a:extLst>
              <a:ext uri="{FF2B5EF4-FFF2-40B4-BE49-F238E27FC236}">
                <a16:creationId xmlns:a16="http://schemas.microsoft.com/office/drawing/2014/main" id="{C65E1C3F-3707-D583-EF18-8BE6832DF5E9}"/>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4800600" y="-6096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2930"/>
                                        </p:tgtEl>
                                        <p:attrNameLst>
                                          <p:attrName>style.visibility</p:attrName>
                                        </p:attrNameLst>
                                      </p:cBhvr>
                                      <p:to>
                                        <p:strVal val="visible"/>
                                      </p:to>
                                    </p:set>
                                    <p:anim calcmode="lin" valueType="num">
                                      <p:cBhvr additive="base">
                                        <p:cTn id="7" dur="500" fill="hold"/>
                                        <p:tgtEl>
                                          <p:spTgt spid="162930"/>
                                        </p:tgtEl>
                                        <p:attrNameLst>
                                          <p:attrName>ppt_x</p:attrName>
                                        </p:attrNameLst>
                                      </p:cBhvr>
                                      <p:tavLst>
                                        <p:tav tm="0">
                                          <p:val>
                                            <p:strVal val="1+#ppt_w/2"/>
                                          </p:val>
                                        </p:tav>
                                        <p:tav tm="100000">
                                          <p:val>
                                            <p:strVal val="#ppt_x"/>
                                          </p:val>
                                        </p:tav>
                                      </p:tavLst>
                                    </p:anim>
                                    <p:anim calcmode="lin" valueType="num">
                                      <p:cBhvr additive="base">
                                        <p:cTn id="8" dur="500" fill="hold"/>
                                        <p:tgtEl>
                                          <p:spTgt spid="16293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mediacall" presetSubtype="0" fill="hold" nodeType="afterEffect">
                                  <p:stCondLst>
                                    <p:cond delay="0"/>
                                  </p:stCondLst>
                                  <p:childTnLst>
                                    <p:cmd type="call" cmd="playFrom(0.0)">
                                      <p:cBhvr>
                                        <p:cTn id="11" dur="1" fill="hold"/>
                                        <p:tgtEl>
                                          <p:spTgt spid="195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12" repeatCount="indefinite" fill="hold" display="0">
                  <p:stCondLst>
                    <p:cond delay="indefinite"/>
                  </p:stCondLst>
                  <p:endCondLst>
                    <p:cond evt="onStopAudio" delay="0">
                      <p:tgtEl>
                        <p:sldTgt/>
                      </p:tgtEl>
                    </p:cond>
                  </p:endCondLst>
                </p:cTn>
                <p:tgtEl>
                  <p:spTgt spid="19519"/>
                </p:tgtEl>
              </p:cMediaNode>
            </p:audio>
          </p:childTnLst>
        </p:cTn>
      </p:par>
    </p:tnLst>
    <p:bldLst>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77545</TotalTime>
  <Words>3010</Words>
  <Application>Microsoft Office PowerPoint</Application>
  <PresentationFormat>Presentazione su schermo (4:3)</PresentationFormat>
  <Paragraphs>116</Paragraphs>
  <Slides>18</Slides>
  <Notes>7</Notes>
  <HiddenSlides>0</HiddenSlides>
  <MMClips>2</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18</vt:i4>
      </vt:variant>
    </vt:vector>
  </HeadingPairs>
  <TitlesOfParts>
    <vt:vector size="27" baseType="lpstr">
      <vt:lpstr>HelveticaNeue</vt:lpstr>
      <vt:lpstr>Arial</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 </vt:lpstr>
      <vt:lpstr>1st LETTER TO THE CORINTHIAS </vt:lpstr>
      <vt:lpstr>Death, where is your victory? Death, where is your sting? Sin is the sting    of death to kill, and the Law is what gives force to sin. (1Cor 15: 55-56)</vt:lpstr>
      <vt:lpstr> </vt:lpstr>
      <vt:lpstr>GOSPEL ACCORD. TO LUKE</vt:lpstr>
      <vt:lpstr>Presentazione standard di PowerPoint</vt:lpstr>
      <vt:lpstr>Presentazione standard di PowerPoint</vt:lpstr>
      <vt:lpstr> </vt:lpstr>
      <vt:lpstr> L’uomo buono dal buon tesoro del suo cuore trae fuori il bene; l’uomo cattivo dal suo cattivo tesoro trae fuori il male: la sua bocca infatti esprime ciò che dal cuore sovrabbonda». (Lc 6, 45)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3412</cp:revision>
  <dcterms:created xsi:type="dcterms:W3CDTF">2007-05-09T13:51:32Z</dcterms:created>
  <dcterms:modified xsi:type="dcterms:W3CDTF">2025-02-25T15:42:22Z</dcterms:modified>
</cp:coreProperties>
</file>