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674" r:id="rId2"/>
    <p:sldId id="392" r:id="rId3"/>
    <p:sldId id="497" r:id="rId4"/>
    <p:sldId id="679" r:id="rId5"/>
    <p:sldId id="337" r:id="rId6"/>
    <p:sldId id="603" r:id="rId7"/>
    <p:sldId id="687" r:id="rId8"/>
    <p:sldId id="338" r:id="rId9"/>
    <p:sldId id="319" r:id="rId10"/>
    <p:sldId id="624" r:id="rId11"/>
    <p:sldId id="691" r:id="rId12"/>
    <p:sldId id="692" r:id="rId13"/>
    <p:sldId id="693" r:id="rId14"/>
    <p:sldId id="694" r:id="rId15"/>
    <p:sldId id="695" r:id="rId16"/>
    <p:sldId id="696" r:id="rId17"/>
    <p:sldId id="606" r:id="rId18"/>
    <p:sldId id="288" r:id="rId19"/>
    <p:sldId id="466" r:id="rId20"/>
    <p:sldId id="553" r:id="rId21"/>
    <p:sldId id="554" r:id="rId22"/>
  </p:sldIdLst>
  <p:sldSz cx="9144000" cy="6858000" type="screen4x3"/>
  <p:notesSz cx="6858000" cy="9144000"/>
  <p:defaultTextStyle>
    <a:defPPr>
      <a:defRPr lang="it-IT"/>
    </a:defPPr>
    <a:lvl1pPr algn="ctr" rtl="0" fontAlgn="base">
      <a:spcBef>
        <a:spcPct val="0"/>
      </a:spcBef>
      <a:spcAft>
        <a:spcPct val="0"/>
      </a:spcAft>
      <a:defRPr sz="2400" kern="1200">
        <a:solidFill>
          <a:srgbClr val="580000"/>
        </a:solidFill>
        <a:latin typeface="Comic Sans MS" panose="030F0702030302020204" pitchFamily="66" charset="0"/>
        <a:ea typeface="+mn-ea"/>
        <a:cs typeface="+mn-cs"/>
      </a:defRPr>
    </a:lvl1pPr>
    <a:lvl2pPr marL="457200" algn="ctr" rtl="0" fontAlgn="base">
      <a:spcBef>
        <a:spcPct val="0"/>
      </a:spcBef>
      <a:spcAft>
        <a:spcPct val="0"/>
      </a:spcAft>
      <a:defRPr sz="2400" kern="1200">
        <a:solidFill>
          <a:srgbClr val="580000"/>
        </a:solidFill>
        <a:latin typeface="Comic Sans MS" panose="030F0702030302020204" pitchFamily="66" charset="0"/>
        <a:ea typeface="+mn-ea"/>
        <a:cs typeface="+mn-cs"/>
      </a:defRPr>
    </a:lvl2pPr>
    <a:lvl3pPr marL="914400" algn="ctr" rtl="0" fontAlgn="base">
      <a:spcBef>
        <a:spcPct val="0"/>
      </a:spcBef>
      <a:spcAft>
        <a:spcPct val="0"/>
      </a:spcAft>
      <a:defRPr sz="2400" kern="1200">
        <a:solidFill>
          <a:srgbClr val="580000"/>
        </a:solidFill>
        <a:latin typeface="Comic Sans MS" panose="030F0702030302020204" pitchFamily="66" charset="0"/>
        <a:ea typeface="+mn-ea"/>
        <a:cs typeface="+mn-cs"/>
      </a:defRPr>
    </a:lvl3pPr>
    <a:lvl4pPr marL="1371600" algn="ctr" rtl="0" fontAlgn="base">
      <a:spcBef>
        <a:spcPct val="0"/>
      </a:spcBef>
      <a:spcAft>
        <a:spcPct val="0"/>
      </a:spcAft>
      <a:defRPr sz="2400" kern="1200">
        <a:solidFill>
          <a:srgbClr val="580000"/>
        </a:solidFill>
        <a:latin typeface="Comic Sans MS" panose="030F0702030302020204" pitchFamily="66" charset="0"/>
        <a:ea typeface="+mn-ea"/>
        <a:cs typeface="+mn-cs"/>
      </a:defRPr>
    </a:lvl4pPr>
    <a:lvl5pPr marL="1828800" algn="ctr" rtl="0" fontAlgn="base">
      <a:spcBef>
        <a:spcPct val="0"/>
      </a:spcBef>
      <a:spcAft>
        <a:spcPct val="0"/>
      </a:spcAft>
      <a:defRPr sz="2400" kern="1200">
        <a:solidFill>
          <a:srgbClr val="580000"/>
        </a:solidFill>
        <a:latin typeface="Comic Sans MS" panose="030F0702030302020204" pitchFamily="66" charset="0"/>
        <a:ea typeface="+mn-ea"/>
        <a:cs typeface="+mn-cs"/>
      </a:defRPr>
    </a:lvl5pPr>
    <a:lvl6pPr marL="2286000" algn="l" defTabSz="914400" rtl="0" eaLnBrk="1" latinLnBrk="0" hangingPunct="1">
      <a:defRPr sz="2400" kern="1200">
        <a:solidFill>
          <a:srgbClr val="580000"/>
        </a:solidFill>
        <a:latin typeface="Comic Sans MS" panose="030F0702030302020204" pitchFamily="66" charset="0"/>
        <a:ea typeface="+mn-ea"/>
        <a:cs typeface="+mn-cs"/>
      </a:defRPr>
    </a:lvl6pPr>
    <a:lvl7pPr marL="2743200" algn="l" defTabSz="914400" rtl="0" eaLnBrk="1" latinLnBrk="0" hangingPunct="1">
      <a:defRPr sz="2400" kern="1200">
        <a:solidFill>
          <a:srgbClr val="580000"/>
        </a:solidFill>
        <a:latin typeface="Comic Sans MS" panose="030F0702030302020204" pitchFamily="66" charset="0"/>
        <a:ea typeface="+mn-ea"/>
        <a:cs typeface="+mn-cs"/>
      </a:defRPr>
    </a:lvl7pPr>
    <a:lvl8pPr marL="3200400" algn="l" defTabSz="914400" rtl="0" eaLnBrk="1" latinLnBrk="0" hangingPunct="1">
      <a:defRPr sz="2400" kern="1200">
        <a:solidFill>
          <a:srgbClr val="580000"/>
        </a:solidFill>
        <a:latin typeface="Comic Sans MS" panose="030F0702030302020204" pitchFamily="66" charset="0"/>
        <a:ea typeface="+mn-ea"/>
        <a:cs typeface="+mn-cs"/>
      </a:defRPr>
    </a:lvl8pPr>
    <a:lvl9pPr marL="3657600" algn="l" defTabSz="914400" rtl="0" eaLnBrk="1" latinLnBrk="0" hangingPunct="1">
      <a:defRPr sz="2400" kern="1200">
        <a:solidFill>
          <a:srgbClr val="580000"/>
        </a:solidFill>
        <a:latin typeface="Comic Sans MS" panose="030F0702030302020204"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CC"/>
    <a:srgbClr val="339933"/>
    <a:srgbClr val="FF0000"/>
    <a:srgbClr val="0066FF"/>
    <a:srgbClr val="006600"/>
    <a:srgbClr val="990000"/>
    <a:srgbClr val="CC0000"/>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042" autoAdjust="0"/>
    <p:restoredTop sz="91822" autoAdjust="0"/>
  </p:normalViewPr>
  <p:slideViewPr>
    <p:cSldViewPr>
      <p:cViewPr varScale="1">
        <p:scale>
          <a:sx n="90" d="100"/>
          <a:sy n="90" d="100"/>
        </p:scale>
        <p:origin x="1146" y="90"/>
      </p:cViewPr>
      <p:guideLst>
        <p:guide orient="horz" pos="2160"/>
        <p:guide pos="2880"/>
      </p:guideLst>
    </p:cSldViewPr>
  </p:slideViewPr>
  <p:outlineViewPr>
    <p:cViewPr>
      <p:scale>
        <a:sx n="33" d="100"/>
        <a:sy n="33" d="100"/>
      </p:scale>
      <p:origin x="0" y="0"/>
    </p:cViewPr>
    <p:sldLst>
      <p:sld r:id="rId1" collapse="1"/>
      <p:sld r:id="rId2" collapse="1"/>
    </p:sldLst>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_rels/viewProps.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8626" name="Rectangle 2">
            <a:extLst>
              <a:ext uri="{FF2B5EF4-FFF2-40B4-BE49-F238E27FC236}">
                <a16:creationId xmlns:a16="http://schemas.microsoft.com/office/drawing/2014/main" id="{C5175BE3-CC24-5932-911C-CAD8BE95B654}"/>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a:solidFill>
                  <a:schemeClr val="tx2"/>
                </a:solidFill>
                <a:latin typeface="Tw Cen MT Condensed Extra Bold" panose="020B0803020202020204" pitchFamily="34" charset="0"/>
              </a:defRPr>
            </a:lvl1pPr>
          </a:lstStyle>
          <a:p>
            <a:endParaRPr lang="it-IT" altLang="it-IT"/>
          </a:p>
        </p:txBody>
      </p:sp>
      <p:sp>
        <p:nvSpPr>
          <p:cNvPr id="538627" name="Rectangle 3">
            <a:extLst>
              <a:ext uri="{FF2B5EF4-FFF2-40B4-BE49-F238E27FC236}">
                <a16:creationId xmlns:a16="http://schemas.microsoft.com/office/drawing/2014/main" id="{DF6FAB7D-C102-101F-C2B2-DF1C0E027139}"/>
              </a:ext>
            </a:extLst>
          </p:cNvPr>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solidFill>
                  <a:schemeClr val="tx2"/>
                </a:solidFill>
                <a:latin typeface="Tw Cen MT Condensed Extra Bold" panose="020B0803020202020204" pitchFamily="34" charset="0"/>
              </a:defRPr>
            </a:lvl1pPr>
          </a:lstStyle>
          <a:p>
            <a:endParaRPr lang="it-IT" altLang="it-IT"/>
          </a:p>
        </p:txBody>
      </p:sp>
      <p:sp>
        <p:nvSpPr>
          <p:cNvPr id="538628" name="Rectangle 4">
            <a:extLst>
              <a:ext uri="{FF2B5EF4-FFF2-40B4-BE49-F238E27FC236}">
                <a16:creationId xmlns:a16="http://schemas.microsoft.com/office/drawing/2014/main" id="{A76FBBCD-7D86-3020-CA05-97C1D819558A}"/>
              </a:ext>
            </a:extLst>
          </p:cNvPr>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a:solidFill>
                  <a:schemeClr val="tx2"/>
                </a:solidFill>
                <a:latin typeface="Tw Cen MT Condensed Extra Bold" panose="020B0803020202020204" pitchFamily="34" charset="0"/>
              </a:defRPr>
            </a:lvl1pPr>
          </a:lstStyle>
          <a:p>
            <a:endParaRPr lang="it-IT" altLang="it-IT"/>
          </a:p>
        </p:txBody>
      </p:sp>
      <p:sp>
        <p:nvSpPr>
          <p:cNvPr id="538629" name="Rectangle 5">
            <a:extLst>
              <a:ext uri="{FF2B5EF4-FFF2-40B4-BE49-F238E27FC236}">
                <a16:creationId xmlns:a16="http://schemas.microsoft.com/office/drawing/2014/main" id="{BB05969C-D238-0D1A-1370-FB758C0B76C6}"/>
              </a:ext>
            </a:extLst>
          </p:cNvPr>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solidFill>
                  <a:schemeClr val="tx2"/>
                </a:solidFill>
                <a:latin typeface="Tw Cen MT Condensed Extra Bold" panose="020B0803020202020204" pitchFamily="34" charset="0"/>
              </a:defRPr>
            </a:lvl1pPr>
          </a:lstStyle>
          <a:p>
            <a:fld id="{04EFFDA9-7406-400B-A4B5-5B2DC7D74895}" type="slidenum">
              <a:rPr lang="it-IT" altLang="it-IT"/>
              <a:pPr/>
              <a:t>‹N›</a:t>
            </a:fld>
            <a:endParaRPr lang="it-IT" altLang="it-IT"/>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3314" name="Rectangle 2">
            <a:extLst>
              <a:ext uri="{FF2B5EF4-FFF2-40B4-BE49-F238E27FC236}">
                <a16:creationId xmlns:a16="http://schemas.microsoft.com/office/drawing/2014/main" id="{7389F9BF-77A9-528F-2E9B-0A82B87848C0}"/>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a:lvl1pPr>
          </a:lstStyle>
          <a:p>
            <a:endParaRPr lang="it-IT" altLang="it-IT"/>
          </a:p>
        </p:txBody>
      </p:sp>
      <p:sp>
        <p:nvSpPr>
          <p:cNvPr id="653315" name="Rectangle 3">
            <a:extLst>
              <a:ext uri="{FF2B5EF4-FFF2-40B4-BE49-F238E27FC236}">
                <a16:creationId xmlns:a16="http://schemas.microsoft.com/office/drawing/2014/main" id="{1BE192C0-922B-D0CB-AD71-9E40F962F003}"/>
              </a:ext>
            </a:extLst>
          </p:cNvPr>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it-IT" altLang="it-IT"/>
          </a:p>
        </p:txBody>
      </p:sp>
      <p:sp>
        <p:nvSpPr>
          <p:cNvPr id="653316" name="Rectangle 4">
            <a:extLst>
              <a:ext uri="{FF2B5EF4-FFF2-40B4-BE49-F238E27FC236}">
                <a16:creationId xmlns:a16="http://schemas.microsoft.com/office/drawing/2014/main" id="{A086D8DA-D11A-0D7A-0FFA-9FBE76D97802}"/>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53317" name="Rectangle 5">
            <a:extLst>
              <a:ext uri="{FF2B5EF4-FFF2-40B4-BE49-F238E27FC236}">
                <a16:creationId xmlns:a16="http://schemas.microsoft.com/office/drawing/2014/main" id="{C422FD09-F686-F7B3-5EC5-62F89DCD2C26}"/>
              </a:ext>
            </a:extLst>
          </p:cNvPr>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653318" name="Rectangle 6">
            <a:extLst>
              <a:ext uri="{FF2B5EF4-FFF2-40B4-BE49-F238E27FC236}">
                <a16:creationId xmlns:a16="http://schemas.microsoft.com/office/drawing/2014/main" id="{C00C0666-C405-01CC-FCE1-9AD161D69752}"/>
              </a:ext>
            </a:extLst>
          </p:cNvPr>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a:lvl1pPr>
          </a:lstStyle>
          <a:p>
            <a:endParaRPr lang="it-IT" altLang="it-IT"/>
          </a:p>
        </p:txBody>
      </p:sp>
      <p:sp>
        <p:nvSpPr>
          <p:cNvPr id="653319" name="Rectangle 7">
            <a:extLst>
              <a:ext uri="{FF2B5EF4-FFF2-40B4-BE49-F238E27FC236}">
                <a16:creationId xmlns:a16="http://schemas.microsoft.com/office/drawing/2014/main" id="{65C983AD-6CD8-1E6F-9B47-D338EBDB269C}"/>
              </a:ext>
            </a:extLst>
          </p:cNvPr>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BA1031A5-E865-47EE-B01A-316A2D956112}"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84216E76-123C-202C-65B1-7E99972BFCB3}"/>
              </a:ext>
            </a:extLst>
          </p:cNvPr>
          <p:cNvSpPr>
            <a:spLocks noGrp="1" noChangeArrowheads="1"/>
          </p:cNvSpPr>
          <p:nvPr>
            <p:ph type="sldNum" sz="quarter" idx="5"/>
          </p:nvPr>
        </p:nvSpPr>
        <p:spPr>
          <a:ln/>
        </p:spPr>
        <p:txBody>
          <a:bodyPr/>
          <a:lstStyle/>
          <a:p>
            <a:fld id="{91604609-E7FB-4BE6-8CD4-CD1B1A7CAE41}" type="slidenum">
              <a:rPr lang="it-IT" altLang="it-IT"/>
              <a:pPr/>
              <a:t>2</a:t>
            </a:fld>
            <a:endParaRPr lang="it-IT" altLang="it-IT"/>
          </a:p>
        </p:txBody>
      </p:sp>
      <p:sp>
        <p:nvSpPr>
          <p:cNvPr id="655362" name="Rectangle 2">
            <a:extLst>
              <a:ext uri="{FF2B5EF4-FFF2-40B4-BE49-F238E27FC236}">
                <a16:creationId xmlns:a16="http://schemas.microsoft.com/office/drawing/2014/main" id="{0858BE1E-845F-1141-02AD-127E8B6FF367}"/>
              </a:ext>
            </a:extLst>
          </p:cNvPr>
          <p:cNvSpPr>
            <a:spLocks noGrp="1" noRot="1" noChangeAspect="1" noChangeArrowheads="1" noTextEdit="1"/>
          </p:cNvSpPr>
          <p:nvPr>
            <p:ph type="sldImg"/>
          </p:nvPr>
        </p:nvSpPr>
        <p:spPr>
          <a:ln/>
        </p:spPr>
      </p:sp>
      <p:sp>
        <p:nvSpPr>
          <p:cNvPr id="655363" name="Rectangle 3">
            <a:extLst>
              <a:ext uri="{FF2B5EF4-FFF2-40B4-BE49-F238E27FC236}">
                <a16:creationId xmlns:a16="http://schemas.microsoft.com/office/drawing/2014/main" id="{00811932-75E9-B541-DB27-934DD5AE2AC0}"/>
              </a:ext>
            </a:extLst>
          </p:cNvPr>
          <p:cNvSpPr>
            <a:spLocks noGrp="1" noChangeArrowheads="1"/>
          </p:cNvSpPr>
          <p:nvPr>
            <p:ph type="body" idx="1"/>
          </p:nvPr>
        </p:nvSpPr>
        <p:spPr/>
        <p:txBody>
          <a:bodyPr/>
          <a:lstStyle/>
          <a:p>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FD4C6416-07C2-B66A-7C1A-9C891E5AFA24}"/>
              </a:ext>
            </a:extLst>
          </p:cNvPr>
          <p:cNvSpPr>
            <a:spLocks noGrp="1" noChangeArrowheads="1"/>
          </p:cNvSpPr>
          <p:nvPr>
            <p:ph type="sldNum" sz="quarter" idx="5"/>
          </p:nvPr>
        </p:nvSpPr>
        <p:spPr>
          <a:ln/>
        </p:spPr>
        <p:txBody>
          <a:bodyPr/>
          <a:lstStyle/>
          <a:p>
            <a:fld id="{3F5DDB57-197F-4EB3-AE2F-3ABF50FFE7EC}" type="slidenum">
              <a:rPr lang="it-IT" altLang="it-IT"/>
              <a:pPr/>
              <a:t>3</a:t>
            </a:fld>
            <a:endParaRPr lang="it-IT" altLang="it-IT"/>
          </a:p>
        </p:txBody>
      </p:sp>
      <p:sp>
        <p:nvSpPr>
          <p:cNvPr id="656386" name="Rectangle 2">
            <a:extLst>
              <a:ext uri="{FF2B5EF4-FFF2-40B4-BE49-F238E27FC236}">
                <a16:creationId xmlns:a16="http://schemas.microsoft.com/office/drawing/2014/main" id="{15D046DE-C59B-A5AF-F631-8D88FAFD317C}"/>
              </a:ext>
            </a:extLst>
          </p:cNvPr>
          <p:cNvSpPr>
            <a:spLocks noGrp="1" noRot="1" noChangeAspect="1" noChangeArrowheads="1" noTextEdit="1"/>
          </p:cNvSpPr>
          <p:nvPr>
            <p:ph type="sldImg"/>
          </p:nvPr>
        </p:nvSpPr>
        <p:spPr>
          <a:ln/>
        </p:spPr>
      </p:sp>
      <p:sp>
        <p:nvSpPr>
          <p:cNvPr id="656387" name="Rectangle 3">
            <a:extLst>
              <a:ext uri="{FF2B5EF4-FFF2-40B4-BE49-F238E27FC236}">
                <a16:creationId xmlns:a16="http://schemas.microsoft.com/office/drawing/2014/main" id="{69EC5776-67EF-A022-AE21-32842AB9D8DA}"/>
              </a:ext>
            </a:extLst>
          </p:cNvPr>
          <p:cNvSpPr>
            <a:spLocks noGrp="1" noChangeArrowheads="1"/>
          </p:cNvSpPr>
          <p:nvPr>
            <p:ph type="body" idx="1"/>
          </p:nvPr>
        </p:nvSpPr>
        <p:spPr/>
        <p:txBody>
          <a:bodyPr/>
          <a:lstStyle/>
          <a:p>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90E47656-6047-3FF2-BEFD-686F418B5CB6}"/>
              </a:ext>
            </a:extLst>
          </p:cNvPr>
          <p:cNvSpPr>
            <a:spLocks noGrp="1" noChangeArrowheads="1"/>
          </p:cNvSpPr>
          <p:nvPr>
            <p:ph type="sldNum" sz="quarter" idx="5"/>
          </p:nvPr>
        </p:nvSpPr>
        <p:spPr>
          <a:ln/>
        </p:spPr>
        <p:txBody>
          <a:bodyPr/>
          <a:lstStyle/>
          <a:p>
            <a:fld id="{42416722-9C02-4C83-BCFF-ACDDEF5C6D70}" type="slidenum">
              <a:rPr lang="it-IT" altLang="it-IT"/>
              <a:pPr/>
              <a:t>5</a:t>
            </a:fld>
            <a:endParaRPr lang="it-IT" altLang="it-IT"/>
          </a:p>
        </p:txBody>
      </p:sp>
      <p:sp>
        <p:nvSpPr>
          <p:cNvPr id="659458" name="Rectangle 2">
            <a:extLst>
              <a:ext uri="{FF2B5EF4-FFF2-40B4-BE49-F238E27FC236}">
                <a16:creationId xmlns:a16="http://schemas.microsoft.com/office/drawing/2014/main" id="{D01BA4AD-D4D4-4AEB-CA52-6A92A7847C9D}"/>
              </a:ext>
            </a:extLst>
          </p:cNvPr>
          <p:cNvSpPr>
            <a:spLocks noGrp="1" noRot="1" noChangeAspect="1" noChangeArrowheads="1" noTextEdit="1"/>
          </p:cNvSpPr>
          <p:nvPr>
            <p:ph type="sldImg"/>
          </p:nvPr>
        </p:nvSpPr>
        <p:spPr>
          <a:ln/>
        </p:spPr>
      </p:sp>
      <p:sp>
        <p:nvSpPr>
          <p:cNvPr id="659459" name="Rectangle 3">
            <a:extLst>
              <a:ext uri="{FF2B5EF4-FFF2-40B4-BE49-F238E27FC236}">
                <a16:creationId xmlns:a16="http://schemas.microsoft.com/office/drawing/2014/main" id="{B0576650-3299-600C-7692-D63662934D75}"/>
              </a:ext>
            </a:extLst>
          </p:cNvPr>
          <p:cNvSpPr>
            <a:spLocks noGrp="1" noChangeArrowheads="1"/>
          </p:cNvSpPr>
          <p:nvPr>
            <p:ph type="body" idx="1"/>
          </p:nvPr>
        </p:nvSpPr>
        <p:spPr/>
        <p:txBody>
          <a:bodyPr/>
          <a:lstStyle/>
          <a:p>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451E931F-10BB-3BC0-DBA3-9F3578781EF9}"/>
              </a:ext>
            </a:extLst>
          </p:cNvPr>
          <p:cNvSpPr>
            <a:spLocks noGrp="1" noChangeArrowheads="1"/>
          </p:cNvSpPr>
          <p:nvPr>
            <p:ph type="sldNum" sz="quarter" idx="5"/>
          </p:nvPr>
        </p:nvSpPr>
        <p:spPr>
          <a:ln/>
        </p:spPr>
        <p:txBody>
          <a:bodyPr/>
          <a:lstStyle/>
          <a:p>
            <a:fld id="{A68B046C-8537-4AD3-9D6F-10E268B89469}" type="slidenum">
              <a:rPr lang="it-IT" altLang="it-IT"/>
              <a:pPr/>
              <a:t>8</a:t>
            </a:fld>
            <a:endParaRPr lang="it-IT" altLang="it-IT"/>
          </a:p>
        </p:txBody>
      </p:sp>
      <p:sp>
        <p:nvSpPr>
          <p:cNvPr id="662530" name="Rectangle 2">
            <a:extLst>
              <a:ext uri="{FF2B5EF4-FFF2-40B4-BE49-F238E27FC236}">
                <a16:creationId xmlns:a16="http://schemas.microsoft.com/office/drawing/2014/main" id="{C5D0D9FB-EBAA-3BF2-B120-14F0BF9D1A80}"/>
              </a:ext>
            </a:extLst>
          </p:cNvPr>
          <p:cNvSpPr>
            <a:spLocks noGrp="1" noRot="1" noChangeAspect="1" noChangeArrowheads="1" noTextEdit="1"/>
          </p:cNvSpPr>
          <p:nvPr>
            <p:ph type="sldImg"/>
          </p:nvPr>
        </p:nvSpPr>
        <p:spPr>
          <a:ln/>
        </p:spPr>
      </p:sp>
      <p:sp>
        <p:nvSpPr>
          <p:cNvPr id="662531" name="Rectangle 3">
            <a:extLst>
              <a:ext uri="{FF2B5EF4-FFF2-40B4-BE49-F238E27FC236}">
                <a16:creationId xmlns:a16="http://schemas.microsoft.com/office/drawing/2014/main" id="{9DC2A0E8-4EA8-839E-589F-9C07965C3291}"/>
              </a:ext>
            </a:extLst>
          </p:cNvPr>
          <p:cNvSpPr>
            <a:spLocks noGrp="1" noChangeArrowheads="1"/>
          </p:cNvSpPr>
          <p:nvPr>
            <p:ph type="body" idx="1"/>
          </p:nvPr>
        </p:nvSpPr>
        <p:spPr/>
        <p:txBody>
          <a:bodyPr/>
          <a:lstStyle/>
          <a:p>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EBC0B3DD-64E0-06D5-F570-B69730D7184B}"/>
              </a:ext>
            </a:extLst>
          </p:cNvPr>
          <p:cNvSpPr>
            <a:spLocks noGrp="1" noChangeArrowheads="1"/>
          </p:cNvSpPr>
          <p:nvPr>
            <p:ph type="sldNum" sz="quarter" idx="5"/>
          </p:nvPr>
        </p:nvSpPr>
        <p:spPr>
          <a:ln/>
        </p:spPr>
        <p:txBody>
          <a:bodyPr/>
          <a:lstStyle/>
          <a:p>
            <a:fld id="{8FD4BF42-9F14-4B0E-AFAF-A5A66433D6CF}" type="slidenum">
              <a:rPr lang="it-IT" altLang="it-IT"/>
              <a:pPr/>
              <a:t>9</a:t>
            </a:fld>
            <a:endParaRPr lang="it-IT" altLang="it-IT"/>
          </a:p>
        </p:txBody>
      </p:sp>
      <p:sp>
        <p:nvSpPr>
          <p:cNvPr id="663554" name="Rectangle 2">
            <a:extLst>
              <a:ext uri="{FF2B5EF4-FFF2-40B4-BE49-F238E27FC236}">
                <a16:creationId xmlns:a16="http://schemas.microsoft.com/office/drawing/2014/main" id="{A2131410-53B7-0A77-183B-BEFD542E912A}"/>
              </a:ext>
            </a:extLst>
          </p:cNvPr>
          <p:cNvSpPr>
            <a:spLocks noGrp="1" noRot="1" noChangeAspect="1" noChangeArrowheads="1" noTextEdit="1"/>
          </p:cNvSpPr>
          <p:nvPr>
            <p:ph type="sldImg"/>
          </p:nvPr>
        </p:nvSpPr>
        <p:spPr>
          <a:ln/>
        </p:spPr>
      </p:sp>
      <p:sp>
        <p:nvSpPr>
          <p:cNvPr id="663555" name="Rectangle 3">
            <a:extLst>
              <a:ext uri="{FF2B5EF4-FFF2-40B4-BE49-F238E27FC236}">
                <a16:creationId xmlns:a16="http://schemas.microsoft.com/office/drawing/2014/main" id="{9E0F2687-3931-4C9F-B2F3-4F080C4EBA98}"/>
              </a:ext>
            </a:extLst>
          </p:cNvPr>
          <p:cNvSpPr>
            <a:spLocks noGrp="1" noChangeArrowheads="1"/>
          </p:cNvSpPr>
          <p:nvPr>
            <p:ph type="body" idx="1"/>
          </p:nvPr>
        </p:nvSpPr>
        <p:spPr/>
        <p:txBody>
          <a:bodyPr/>
          <a:lstStyle/>
          <a:p>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A96FDFAA-FAB5-843F-8EBA-4D13E9A53288}"/>
              </a:ext>
            </a:extLst>
          </p:cNvPr>
          <p:cNvSpPr>
            <a:spLocks noGrp="1" noChangeArrowheads="1"/>
          </p:cNvSpPr>
          <p:nvPr>
            <p:ph type="sldNum" sz="quarter" idx="5"/>
          </p:nvPr>
        </p:nvSpPr>
        <p:spPr>
          <a:ln/>
        </p:spPr>
        <p:txBody>
          <a:bodyPr/>
          <a:lstStyle/>
          <a:p>
            <a:fld id="{9A0CC57A-9DF7-47EF-B394-61C29DFB8D65}" type="slidenum">
              <a:rPr lang="it-IT" altLang="it-IT"/>
              <a:pPr/>
              <a:t>18</a:t>
            </a:fld>
            <a:endParaRPr lang="it-IT" altLang="it-IT"/>
          </a:p>
        </p:txBody>
      </p:sp>
      <p:sp>
        <p:nvSpPr>
          <p:cNvPr id="668674" name="Rectangle 2">
            <a:extLst>
              <a:ext uri="{FF2B5EF4-FFF2-40B4-BE49-F238E27FC236}">
                <a16:creationId xmlns:a16="http://schemas.microsoft.com/office/drawing/2014/main" id="{CC094AFD-6FD3-B304-2A86-CA30BB369A85}"/>
              </a:ext>
            </a:extLst>
          </p:cNvPr>
          <p:cNvSpPr>
            <a:spLocks noGrp="1" noRot="1" noChangeAspect="1" noChangeArrowheads="1" noTextEdit="1"/>
          </p:cNvSpPr>
          <p:nvPr>
            <p:ph type="sldImg"/>
          </p:nvPr>
        </p:nvSpPr>
        <p:spPr>
          <a:ln/>
        </p:spPr>
      </p:sp>
      <p:sp>
        <p:nvSpPr>
          <p:cNvPr id="668675" name="Rectangle 3">
            <a:extLst>
              <a:ext uri="{FF2B5EF4-FFF2-40B4-BE49-F238E27FC236}">
                <a16:creationId xmlns:a16="http://schemas.microsoft.com/office/drawing/2014/main" id="{0ED89F3A-3720-4D1B-23A7-52832E6C3E18}"/>
              </a:ext>
            </a:extLst>
          </p:cNvPr>
          <p:cNvSpPr>
            <a:spLocks noGrp="1" noChangeArrowheads="1"/>
          </p:cNvSpPr>
          <p:nvPr>
            <p:ph type="body" idx="1"/>
          </p:nvPr>
        </p:nvSpPr>
        <p:spPr/>
        <p:txBody>
          <a:bodyPr/>
          <a:lstStyle/>
          <a:p>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39A4356D-581D-7EB4-15BC-BAD213BF70DD}"/>
              </a:ext>
            </a:extLst>
          </p:cNvPr>
          <p:cNvSpPr>
            <a:spLocks noGrp="1" noChangeArrowheads="1"/>
          </p:cNvSpPr>
          <p:nvPr>
            <p:ph type="sldNum" sz="quarter" idx="5"/>
          </p:nvPr>
        </p:nvSpPr>
        <p:spPr>
          <a:ln/>
        </p:spPr>
        <p:txBody>
          <a:bodyPr/>
          <a:lstStyle/>
          <a:p>
            <a:fld id="{41C99275-A21B-4EDB-B977-C44A1A75E4E2}" type="slidenum">
              <a:rPr lang="it-IT" altLang="it-IT"/>
              <a:pPr/>
              <a:t>19</a:t>
            </a:fld>
            <a:endParaRPr lang="it-IT" altLang="it-IT"/>
          </a:p>
        </p:txBody>
      </p:sp>
      <p:sp>
        <p:nvSpPr>
          <p:cNvPr id="669698" name="Rectangle 2">
            <a:extLst>
              <a:ext uri="{FF2B5EF4-FFF2-40B4-BE49-F238E27FC236}">
                <a16:creationId xmlns:a16="http://schemas.microsoft.com/office/drawing/2014/main" id="{D8A25BC5-245B-9857-9757-52AF5D605A1D}"/>
              </a:ext>
            </a:extLst>
          </p:cNvPr>
          <p:cNvSpPr>
            <a:spLocks noGrp="1" noRot="1" noChangeAspect="1" noChangeArrowheads="1" noTextEdit="1"/>
          </p:cNvSpPr>
          <p:nvPr>
            <p:ph type="sldImg"/>
          </p:nvPr>
        </p:nvSpPr>
        <p:spPr>
          <a:ln/>
        </p:spPr>
      </p:sp>
      <p:sp>
        <p:nvSpPr>
          <p:cNvPr id="669699" name="Rectangle 3">
            <a:extLst>
              <a:ext uri="{FF2B5EF4-FFF2-40B4-BE49-F238E27FC236}">
                <a16:creationId xmlns:a16="http://schemas.microsoft.com/office/drawing/2014/main" id="{A0F3B246-98B3-E37D-6591-A61D6796201B}"/>
              </a:ext>
            </a:extLst>
          </p:cNvPr>
          <p:cNvSpPr>
            <a:spLocks noGrp="1" noChangeArrowheads="1"/>
          </p:cNvSpPr>
          <p:nvPr>
            <p:ph type="body" idx="1"/>
          </p:nvPr>
        </p:nvSpPr>
        <p:spPr/>
        <p:txBody>
          <a:bodyPr/>
          <a:lstStyle/>
          <a:p>
            <a:endParaRPr lang="it-IT" altLang="it-IT"/>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957EBEC8-C108-38DA-5AB2-A6B31333A515}"/>
              </a:ext>
            </a:extLst>
          </p:cNvPr>
          <p:cNvSpPr>
            <a:spLocks noGrp="1" noChangeArrowheads="1"/>
          </p:cNvSpPr>
          <p:nvPr>
            <p:ph type="sldNum" sz="quarter" idx="5"/>
          </p:nvPr>
        </p:nvSpPr>
        <p:spPr>
          <a:ln/>
        </p:spPr>
        <p:txBody>
          <a:bodyPr/>
          <a:lstStyle/>
          <a:p>
            <a:fld id="{FFAF7F21-73BC-490B-A826-857CFF4B6C92}" type="slidenum">
              <a:rPr lang="it-IT" altLang="it-IT"/>
              <a:pPr/>
              <a:t>20</a:t>
            </a:fld>
            <a:endParaRPr lang="it-IT" altLang="it-IT"/>
          </a:p>
        </p:txBody>
      </p:sp>
      <p:sp>
        <p:nvSpPr>
          <p:cNvPr id="670722" name="Rectangle 2">
            <a:extLst>
              <a:ext uri="{FF2B5EF4-FFF2-40B4-BE49-F238E27FC236}">
                <a16:creationId xmlns:a16="http://schemas.microsoft.com/office/drawing/2014/main" id="{1597C0C3-5900-2932-48EA-7F2B641329C6}"/>
              </a:ext>
            </a:extLst>
          </p:cNvPr>
          <p:cNvSpPr>
            <a:spLocks noGrp="1" noRot="1" noChangeAspect="1" noChangeArrowheads="1" noTextEdit="1"/>
          </p:cNvSpPr>
          <p:nvPr>
            <p:ph type="sldImg"/>
          </p:nvPr>
        </p:nvSpPr>
        <p:spPr>
          <a:ln/>
        </p:spPr>
      </p:sp>
      <p:sp>
        <p:nvSpPr>
          <p:cNvPr id="670723" name="Rectangle 3">
            <a:extLst>
              <a:ext uri="{FF2B5EF4-FFF2-40B4-BE49-F238E27FC236}">
                <a16:creationId xmlns:a16="http://schemas.microsoft.com/office/drawing/2014/main" id="{F2BDD7A5-B02E-432B-C4FC-80CC5465190E}"/>
              </a:ext>
            </a:extLst>
          </p:cNvPr>
          <p:cNvSpPr>
            <a:spLocks noGrp="1" noChangeArrowheads="1"/>
          </p:cNvSpPr>
          <p:nvPr>
            <p:ph type="body" idx="1"/>
          </p:nvPr>
        </p:nvSpPr>
        <p:spPr/>
        <p:txBody>
          <a:bodyPr/>
          <a:lstStyle/>
          <a:p>
            <a:endParaRPr lang="it-IT" altLang="it-IT"/>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405211BF-EF71-2562-8C2B-89D09AD13FDC}"/>
              </a:ext>
            </a:extLst>
          </p:cNvPr>
          <p:cNvSpPr>
            <a:spLocks noGrp="1" noChangeArrowheads="1"/>
          </p:cNvSpPr>
          <p:nvPr>
            <p:ph type="sldNum" sz="quarter" idx="5"/>
          </p:nvPr>
        </p:nvSpPr>
        <p:spPr>
          <a:ln/>
        </p:spPr>
        <p:txBody>
          <a:bodyPr/>
          <a:lstStyle/>
          <a:p>
            <a:fld id="{ED67C792-E80F-47EE-9704-F4A7C06685B4}" type="slidenum">
              <a:rPr lang="it-IT" altLang="it-IT"/>
              <a:pPr/>
              <a:t>21</a:t>
            </a:fld>
            <a:endParaRPr lang="it-IT" altLang="it-IT"/>
          </a:p>
        </p:txBody>
      </p:sp>
      <p:sp>
        <p:nvSpPr>
          <p:cNvPr id="671746" name="Rectangle 2">
            <a:extLst>
              <a:ext uri="{FF2B5EF4-FFF2-40B4-BE49-F238E27FC236}">
                <a16:creationId xmlns:a16="http://schemas.microsoft.com/office/drawing/2014/main" id="{D776C22F-C367-58D8-E418-2B4EC3D62AB3}"/>
              </a:ext>
            </a:extLst>
          </p:cNvPr>
          <p:cNvSpPr>
            <a:spLocks noGrp="1" noRot="1" noChangeAspect="1" noChangeArrowheads="1" noTextEdit="1"/>
          </p:cNvSpPr>
          <p:nvPr>
            <p:ph type="sldImg"/>
          </p:nvPr>
        </p:nvSpPr>
        <p:spPr>
          <a:ln/>
        </p:spPr>
      </p:sp>
      <p:sp>
        <p:nvSpPr>
          <p:cNvPr id="671747" name="Rectangle 3">
            <a:extLst>
              <a:ext uri="{FF2B5EF4-FFF2-40B4-BE49-F238E27FC236}">
                <a16:creationId xmlns:a16="http://schemas.microsoft.com/office/drawing/2014/main" id="{052F0DF6-EB50-3CBD-E338-1BFA789A9B93}"/>
              </a:ext>
            </a:extLst>
          </p:cNvPr>
          <p:cNvSpPr>
            <a:spLocks noGrp="1" noChangeArrowheads="1"/>
          </p:cNvSpPr>
          <p:nvPr>
            <p:ph type="body" idx="1"/>
          </p:nvPr>
        </p:nvSpPr>
        <p:spPr/>
        <p:txBody>
          <a:bodyPr/>
          <a:lstStyle/>
          <a:p>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6207515-D311-738F-DF31-AC1BEC921FD2}"/>
              </a:ext>
            </a:extLst>
          </p:cNvPr>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F4ECE23E-DEC7-4109-C807-0F447627A0E6}"/>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8AD0FBC0-CD6B-3621-08CC-F2C275285A78}"/>
              </a:ext>
            </a:extLst>
          </p:cNvPr>
          <p:cNvSpPr>
            <a:spLocks noGrp="1"/>
          </p:cNvSpPr>
          <p:nvPr>
            <p:ph type="dt" sz="half" idx="10"/>
          </p:nvPr>
        </p:nvSpPr>
        <p:spPr/>
        <p:txBody>
          <a:bodyPr/>
          <a:lstStyle>
            <a:lvl1pPr>
              <a:defRPr/>
            </a:lvl1pPr>
          </a:lstStyle>
          <a:p>
            <a:endParaRPr lang="it-IT" altLang="it-IT"/>
          </a:p>
        </p:txBody>
      </p:sp>
      <p:sp>
        <p:nvSpPr>
          <p:cNvPr id="5" name="Segnaposto piè di pagina 4">
            <a:extLst>
              <a:ext uri="{FF2B5EF4-FFF2-40B4-BE49-F238E27FC236}">
                <a16:creationId xmlns:a16="http://schemas.microsoft.com/office/drawing/2014/main" id="{5F8643FF-E503-8553-E764-A70DD2A49252}"/>
              </a:ext>
            </a:extLst>
          </p:cNvPr>
          <p:cNvSpPr>
            <a:spLocks noGrp="1"/>
          </p:cNvSpPr>
          <p:nvPr>
            <p:ph type="ftr" sz="quarter" idx="11"/>
          </p:nvPr>
        </p:nvSpPr>
        <p:spPr/>
        <p:txBody>
          <a:bodyPr/>
          <a:lstStyle>
            <a:lvl1pPr>
              <a:defRPr/>
            </a:lvl1pPr>
          </a:lstStyle>
          <a:p>
            <a:endParaRPr lang="it-IT" altLang="it-IT"/>
          </a:p>
        </p:txBody>
      </p:sp>
      <p:sp>
        <p:nvSpPr>
          <p:cNvPr id="6" name="Segnaposto numero diapositiva 5">
            <a:extLst>
              <a:ext uri="{FF2B5EF4-FFF2-40B4-BE49-F238E27FC236}">
                <a16:creationId xmlns:a16="http://schemas.microsoft.com/office/drawing/2014/main" id="{78DFC08B-931E-25B3-AE7D-60306077DEFB}"/>
              </a:ext>
            </a:extLst>
          </p:cNvPr>
          <p:cNvSpPr>
            <a:spLocks noGrp="1"/>
          </p:cNvSpPr>
          <p:nvPr>
            <p:ph type="sldNum" sz="quarter" idx="12"/>
          </p:nvPr>
        </p:nvSpPr>
        <p:spPr/>
        <p:txBody>
          <a:bodyPr/>
          <a:lstStyle>
            <a:lvl1pPr>
              <a:defRPr/>
            </a:lvl1pPr>
          </a:lstStyle>
          <a:p>
            <a:fld id="{69A5E57E-73DA-4CD8-848A-CDE61F5FAFA0}" type="slidenum">
              <a:rPr lang="it-IT" altLang="it-IT"/>
              <a:pPr/>
              <a:t>‹N›</a:t>
            </a:fld>
            <a:endParaRPr lang="it-IT" altLang="it-IT"/>
          </a:p>
        </p:txBody>
      </p:sp>
    </p:spTree>
    <p:extLst>
      <p:ext uri="{BB962C8B-B14F-4D97-AF65-F5344CB8AC3E}">
        <p14:creationId xmlns:p14="http://schemas.microsoft.com/office/powerpoint/2010/main" val="2468240761"/>
      </p:ext>
    </p:extLst>
  </p:cSld>
  <p:clrMapOvr>
    <a:masterClrMapping/>
  </p:clrMapOvr>
  <p:transition spd="med" advClick="0" advTm="5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F877E2B-C114-8C33-C4C4-F4AAE32CEF8A}"/>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6BC87B51-81C5-EFF8-0A5E-4B459B01236D}"/>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3EEE8401-ADF9-E396-FC28-2F9C5C62E0C3}"/>
              </a:ext>
            </a:extLst>
          </p:cNvPr>
          <p:cNvSpPr>
            <a:spLocks noGrp="1"/>
          </p:cNvSpPr>
          <p:nvPr>
            <p:ph type="dt" sz="half" idx="10"/>
          </p:nvPr>
        </p:nvSpPr>
        <p:spPr/>
        <p:txBody>
          <a:bodyPr/>
          <a:lstStyle>
            <a:lvl1pPr>
              <a:defRPr/>
            </a:lvl1pPr>
          </a:lstStyle>
          <a:p>
            <a:endParaRPr lang="it-IT" altLang="it-IT"/>
          </a:p>
        </p:txBody>
      </p:sp>
      <p:sp>
        <p:nvSpPr>
          <p:cNvPr id="5" name="Segnaposto piè di pagina 4">
            <a:extLst>
              <a:ext uri="{FF2B5EF4-FFF2-40B4-BE49-F238E27FC236}">
                <a16:creationId xmlns:a16="http://schemas.microsoft.com/office/drawing/2014/main" id="{B4C1A030-95DA-40A4-33EF-2FCD8B1AB98C}"/>
              </a:ext>
            </a:extLst>
          </p:cNvPr>
          <p:cNvSpPr>
            <a:spLocks noGrp="1"/>
          </p:cNvSpPr>
          <p:nvPr>
            <p:ph type="ftr" sz="quarter" idx="11"/>
          </p:nvPr>
        </p:nvSpPr>
        <p:spPr/>
        <p:txBody>
          <a:bodyPr/>
          <a:lstStyle>
            <a:lvl1pPr>
              <a:defRPr/>
            </a:lvl1pPr>
          </a:lstStyle>
          <a:p>
            <a:endParaRPr lang="it-IT" altLang="it-IT"/>
          </a:p>
        </p:txBody>
      </p:sp>
      <p:sp>
        <p:nvSpPr>
          <p:cNvPr id="6" name="Segnaposto numero diapositiva 5">
            <a:extLst>
              <a:ext uri="{FF2B5EF4-FFF2-40B4-BE49-F238E27FC236}">
                <a16:creationId xmlns:a16="http://schemas.microsoft.com/office/drawing/2014/main" id="{DE1E6C56-0934-07BD-FE2F-FAF1ADB5BF18}"/>
              </a:ext>
            </a:extLst>
          </p:cNvPr>
          <p:cNvSpPr>
            <a:spLocks noGrp="1"/>
          </p:cNvSpPr>
          <p:nvPr>
            <p:ph type="sldNum" sz="quarter" idx="12"/>
          </p:nvPr>
        </p:nvSpPr>
        <p:spPr/>
        <p:txBody>
          <a:bodyPr/>
          <a:lstStyle>
            <a:lvl1pPr>
              <a:defRPr/>
            </a:lvl1pPr>
          </a:lstStyle>
          <a:p>
            <a:fld id="{6320D73C-C57F-46A7-9E35-C981DB6D2F91}" type="slidenum">
              <a:rPr lang="it-IT" altLang="it-IT"/>
              <a:pPr/>
              <a:t>‹N›</a:t>
            </a:fld>
            <a:endParaRPr lang="it-IT" altLang="it-IT"/>
          </a:p>
        </p:txBody>
      </p:sp>
    </p:spTree>
    <p:extLst>
      <p:ext uri="{BB962C8B-B14F-4D97-AF65-F5344CB8AC3E}">
        <p14:creationId xmlns:p14="http://schemas.microsoft.com/office/powerpoint/2010/main" val="2059562362"/>
      </p:ext>
    </p:extLst>
  </p:cSld>
  <p:clrMapOvr>
    <a:masterClrMapping/>
  </p:clrMapOvr>
  <p:transition spd="med" advClick="0" advTm="5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E8FD9D4D-7441-8F55-3625-472BCB9A0C18}"/>
              </a:ext>
            </a:extLst>
          </p:cNvPr>
          <p:cNvSpPr>
            <a:spLocks noGrp="1"/>
          </p:cNvSpPr>
          <p:nvPr>
            <p:ph type="title" orient="vert"/>
          </p:nvPr>
        </p:nvSpPr>
        <p:spPr>
          <a:xfrm>
            <a:off x="6515100" y="609600"/>
            <a:ext cx="1943100" cy="5486400"/>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F4C2CBB6-BC4C-2402-BFFB-5970CF621EE3}"/>
              </a:ext>
            </a:extLst>
          </p:cNvPr>
          <p:cNvSpPr>
            <a:spLocks noGrp="1"/>
          </p:cNvSpPr>
          <p:nvPr>
            <p:ph type="body" orient="vert" idx="1"/>
          </p:nvPr>
        </p:nvSpPr>
        <p:spPr>
          <a:xfrm>
            <a:off x="685800" y="609600"/>
            <a:ext cx="5676900" cy="5486400"/>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CE71FE1D-2EC5-4039-F55D-D1F87FEA648E}"/>
              </a:ext>
            </a:extLst>
          </p:cNvPr>
          <p:cNvSpPr>
            <a:spLocks noGrp="1"/>
          </p:cNvSpPr>
          <p:nvPr>
            <p:ph type="dt" sz="half" idx="10"/>
          </p:nvPr>
        </p:nvSpPr>
        <p:spPr/>
        <p:txBody>
          <a:bodyPr/>
          <a:lstStyle>
            <a:lvl1pPr>
              <a:defRPr/>
            </a:lvl1pPr>
          </a:lstStyle>
          <a:p>
            <a:endParaRPr lang="it-IT" altLang="it-IT"/>
          </a:p>
        </p:txBody>
      </p:sp>
      <p:sp>
        <p:nvSpPr>
          <p:cNvPr id="5" name="Segnaposto piè di pagina 4">
            <a:extLst>
              <a:ext uri="{FF2B5EF4-FFF2-40B4-BE49-F238E27FC236}">
                <a16:creationId xmlns:a16="http://schemas.microsoft.com/office/drawing/2014/main" id="{555AAC71-A45C-4D9E-5A90-4409FA25D207}"/>
              </a:ext>
            </a:extLst>
          </p:cNvPr>
          <p:cNvSpPr>
            <a:spLocks noGrp="1"/>
          </p:cNvSpPr>
          <p:nvPr>
            <p:ph type="ftr" sz="quarter" idx="11"/>
          </p:nvPr>
        </p:nvSpPr>
        <p:spPr/>
        <p:txBody>
          <a:bodyPr/>
          <a:lstStyle>
            <a:lvl1pPr>
              <a:defRPr/>
            </a:lvl1pPr>
          </a:lstStyle>
          <a:p>
            <a:endParaRPr lang="it-IT" altLang="it-IT"/>
          </a:p>
        </p:txBody>
      </p:sp>
      <p:sp>
        <p:nvSpPr>
          <p:cNvPr id="6" name="Segnaposto numero diapositiva 5">
            <a:extLst>
              <a:ext uri="{FF2B5EF4-FFF2-40B4-BE49-F238E27FC236}">
                <a16:creationId xmlns:a16="http://schemas.microsoft.com/office/drawing/2014/main" id="{CADDEED5-7348-A41B-6A41-D3E8F1B70254}"/>
              </a:ext>
            </a:extLst>
          </p:cNvPr>
          <p:cNvSpPr>
            <a:spLocks noGrp="1"/>
          </p:cNvSpPr>
          <p:nvPr>
            <p:ph type="sldNum" sz="quarter" idx="12"/>
          </p:nvPr>
        </p:nvSpPr>
        <p:spPr/>
        <p:txBody>
          <a:bodyPr/>
          <a:lstStyle>
            <a:lvl1pPr>
              <a:defRPr/>
            </a:lvl1pPr>
          </a:lstStyle>
          <a:p>
            <a:fld id="{DEDF895E-2C12-4FD0-8498-9B4A8E0E6FA9}" type="slidenum">
              <a:rPr lang="it-IT" altLang="it-IT"/>
              <a:pPr/>
              <a:t>‹N›</a:t>
            </a:fld>
            <a:endParaRPr lang="it-IT" altLang="it-IT"/>
          </a:p>
        </p:txBody>
      </p:sp>
    </p:spTree>
    <p:extLst>
      <p:ext uri="{BB962C8B-B14F-4D97-AF65-F5344CB8AC3E}">
        <p14:creationId xmlns:p14="http://schemas.microsoft.com/office/powerpoint/2010/main" val="1077888415"/>
      </p:ext>
    </p:extLst>
  </p:cSld>
  <p:clrMapOvr>
    <a:masterClrMapping/>
  </p:clrMapOvr>
  <p:transition spd="med" advClick="0" advTm="5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9EC51F6-3BBC-1733-87B7-26A467A54A65}"/>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A31CD4E9-D4FE-352A-0F3A-0DF5664A7182}"/>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B99F2E47-7461-88D0-D7A2-BB1ACE79BC54}"/>
              </a:ext>
            </a:extLst>
          </p:cNvPr>
          <p:cNvSpPr>
            <a:spLocks noGrp="1"/>
          </p:cNvSpPr>
          <p:nvPr>
            <p:ph type="dt" sz="half" idx="10"/>
          </p:nvPr>
        </p:nvSpPr>
        <p:spPr/>
        <p:txBody>
          <a:bodyPr/>
          <a:lstStyle>
            <a:lvl1pPr>
              <a:defRPr/>
            </a:lvl1pPr>
          </a:lstStyle>
          <a:p>
            <a:endParaRPr lang="it-IT" altLang="it-IT"/>
          </a:p>
        </p:txBody>
      </p:sp>
      <p:sp>
        <p:nvSpPr>
          <p:cNvPr id="5" name="Segnaposto piè di pagina 4">
            <a:extLst>
              <a:ext uri="{FF2B5EF4-FFF2-40B4-BE49-F238E27FC236}">
                <a16:creationId xmlns:a16="http://schemas.microsoft.com/office/drawing/2014/main" id="{18600FC0-688B-55C5-4233-594B628AD81C}"/>
              </a:ext>
            </a:extLst>
          </p:cNvPr>
          <p:cNvSpPr>
            <a:spLocks noGrp="1"/>
          </p:cNvSpPr>
          <p:nvPr>
            <p:ph type="ftr" sz="quarter" idx="11"/>
          </p:nvPr>
        </p:nvSpPr>
        <p:spPr/>
        <p:txBody>
          <a:bodyPr/>
          <a:lstStyle>
            <a:lvl1pPr>
              <a:defRPr/>
            </a:lvl1pPr>
          </a:lstStyle>
          <a:p>
            <a:endParaRPr lang="it-IT" altLang="it-IT"/>
          </a:p>
        </p:txBody>
      </p:sp>
      <p:sp>
        <p:nvSpPr>
          <p:cNvPr id="6" name="Segnaposto numero diapositiva 5">
            <a:extLst>
              <a:ext uri="{FF2B5EF4-FFF2-40B4-BE49-F238E27FC236}">
                <a16:creationId xmlns:a16="http://schemas.microsoft.com/office/drawing/2014/main" id="{AB6F7634-1982-08BF-9D69-2E2DEDEC5E0A}"/>
              </a:ext>
            </a:extLst>
          </p:cNvPr>
          <p:cNvSpPr>
            <a:spLocks noGrp="1"/>
          </p:cNvSpPr>
          <p:nvPr>
            <p:ph type="sldNum" sz="quarter" idx="12"/>
          </p:nvPr>
        </p:nvSpPr>
        <p:spPr/>
        <p:txBody>
          <a:bodyPr/>
          <a:lstStyle>
            <a:lvl1pPr>
              <a:defRPr/>
            </a:lvl1pPr>
          </a:lstStyle>
          <a:p>
            <a:fld id="{68B8A507-E61F-4DF8-A726-9F29946706D7}" type="slidenum">
              <a:rPr lang="it-IT" altLang="it-IT"/>
              <a:pPr/>
              <a:t>‹N›</a:t>
            </a:fld>
            <a:endParaRPr lang="it-IT" altLang="it-IT"/>
          </a:p>
        </p:txBody>
      </p:sp>
    </p:spTree>
    <p:extLst>
      <p:ext uri="{BB962C8B-B14F-4D97-AF65-F5344CB8AC3E}">
        <p14:creationId xmlns:p14="http://schemas.microsoft.com/office/powerpoint/2010/main" val="3278720473"/>
      </p:ext>
    </p:extLst>
  </p:cSld>
  <p:clrMapOvr>
    <a:masterClrMapping/>
  </p:clrMapOvr>
  <p:transition spd="med" advClick="0" advTm="5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B45340F-3188-7F71-BED3-C7D0CA53241E}"/>
              </a:ext>
            </a:extLst>
          </p:cNvPr>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023398AC-4187-E0E7-FB77-FCEAB53FFA30}"/>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C4018033-E004-5601-08AF-3CEA727D0B0D}"/>
              </a:ext>
            </a:extLst>
          </p:cNvPr>
          <p:cNvSpPr>
            <a:spLocks noGrp="1"/>
          </p:cNvSpPr>
          <p:nvPr>
            <p:ph type="dt" sz="half" idx="10"/>
          </p:nvPr>
        </p:nvSpPr>
        <p:spPr/>
        <p:txBody>
          <a:bodyPr/>
          <a:lstStyle>
            <a:lvl1pPr>
              <a:defRPr/>
            </a:lvl1pPr>
          </a:lstStyle>
          <a:p>
            <a:endParaRPr lang="it-IT" altLang="it-IT"/>
          </a:p>
        </p:txBody>
      </p:sp>
      <p:sp>
        <p:nvSpPr>
          <p:cNvPr id="5" name="Segnaposto piè di pagina 4">
            <a:extLst>
              <a:ext uri="{FF2B5EF4-FFF2-40B4-BE49-F238E27FC236}">
                <a16:creationId xmlns:a16="http://schemas.microsoft.com/office/drawing/2014/main" id="{5ABDDDD4-1524-8B18-3B6F-13BBBF761662}"/>
              </a:ext>
            </a:extLst>
          </p:cNvPr>
          <p:cNvSpPr>
            <a:spLocks noGrp="1"/>
          </p:cNvSpPr>
          <p:nvPr>
            <p:ph type="ftr" sz="quarter" idx="11"/>
          </p:nvPr>
        </p:nvSpPr>
        <p:spPr/>
        <p:txBody>
          <a:bodyPr/>
          <a:lstStyle>
            <a:lvl1pPr>
              <a:defRPr/>
            </a:lvl1pPr>
          </a:lstStyle>
          <a:p>
            <a:endParaRPr lang="it-IT" altLang="it-IT"/>
          </a:p>
        </p:txBody>
      </p:sp>
      <p:sp>
        <p:nvSpPr>
          <p:cNvPr id="6" name="Segnaposto numero diapositiva 5">
            <a:extLst>
              <a:ext uri="{FF2B5EF4-FFF2-40B4-BE49-F238E27FC236}">
                <a16:creationId xmlns:a16="http://schemas.microsoft.com/office/drawing/2014/main" id="{31F3FF4D-95A6-7962-7B93-C4C0376348D6}"/>
              </a:ext>
            </a:extLst>
          </p:cNvPr>
          <p:cNvSpPr>
            <a:spLocks noGrp="1"/>
          </p:cNvSpPr>
          <p:nvPr>
            <p:ph type="sldNum" sz="quarter" idx="12"/>
          </p:nvPr>
        </p:nvSpPr>
        <p:spPr/>
        <p:txBody>
          <a:bodyPr/>
          <a:lstStyle>
            <a:lvl1pPr>
              <a:defRPr/>
            </a:lvl1pPr>
          </a:lstStyle>
          <a:p>
            <a:fld id="{AA01FDA3-BEB7-4AC0-9D2E-CA7A9F345860}" type="slidenum">
              <a:rPr lang="it-IT" altLang="it-IT"/>
              <a:pPr/>
              <a:t>‹N›</a:t>
            </a:fld>
            <a:endParaRPr lang="it-IT" altLang="it-IT"/>
          </a:p>
        </p:txBody>
      </p:sp>
    </p:spTree>
    <p:extLst>
      <p:ext uri="{BB962C8B-B14F-4D97-AF65-F5344CB8AC3E}">
        <p14:creationId xmlns:p14="http://schemas.microsoft.com/office/powerpoint/2010/main" val="3476584125"/>
      </p:ext>
    </p:extLst>
  </p:cSld>
  <p:clrMapOvr>
    <a:masterClrMapping/>
  </p:clrMapOvr>
  <p:transition spd="med" advClick="0" advTm="5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555EBA9-807B-7BEB-06A5-D0B380753DE0}"/>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FF9AC7BE-4D68-9156-F94C-322936C28FD3}"/>
              </a:ext>
            </a:extLst>
          </p:cNvPr>
          <p:cNvSpPr>
            <a:spLocks noGrp="1"/>
          </p:cNvSpPr>
          <p:nvPr>
            <p:ph sz="half" idx="1"/>
          </p:nvPr>
        </p:nvSpPr>
        <p:spPr>
          <a:xfrm>
            <a:off x="685800" y="1981200"/>
            <a:ext cx="3810000" cy="411480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352A7744-F96C-3D26-02D8-FA320C1819DB}"/>
              </a:ext>
            </a:extLst>
          </p:cNvPr>
          <p:cNvSpPr>
            <a:spLocks noGrp="1"/>
          </p:cNvSpPr>
          <p:nvPr>
            <p:ph sz="half" idx="2"/>
          </p:nvPr>
        </p:nvSpPr>
        <p:spPr>
          <a:xfrm>
            <a:off x="4648200" y="1981200"/>
            <a:ext cx="3810000" cy="411480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06D6BB75-1D30-67C1-9B94-F98CAA97E80F}"/>
              </a:ext>
            </a:extLst>
          </p:cNvPr>
          <p:cNvSpPr>
            <a:spLocks noGrp="1"/>
          </p:cNvSpPr>
          <p:nvPr>
            <p:ph type="dt" sz="half" idx="10"/>
          </p:nvPr>
        </p:nvSpPr>
        <p:spPr/>
        <p:txBody>
          <a:bodyPr/>
          <a:lstStyle>
            <a:lvl1pPr>
              <a:defRPr/>
            </a:lvl1pPr>
          </a:lstStyle>
          <a:p>
            <a:endParaRPr lang="it-IT" altLang="it-IT"/>
          </a:p>
        </p:txBody>
      </p:sp>
      <p:sp>
        <p:nvSpPr>
          <p:cNvPr id="6" name="Segnaposto piè di pagina 5">
            <a:extLst>
              <a:ext uri="{FF2B5EF4-FFF2-40B4-BE49-F238E27FC236}">
                <a16:creationId xmlns:a16="http://schemas.microsoft.com/office/drawing/2014/main" id="{1760366B-799F-CA88-F247-1761BBB9B8E1}"/>
              </a:ext>
            </a:extLst>
          </p:cNvPr>
          <p:cNvSpPr>
            <a:spLocks noGrp="1"/>
          </p:cNvSpPr>
          <p:nvPr>
            <p:ph type="ftr" sz="quarter" idx="11"/>
          </p:nvPr>
        </p:nvSpPr>
        <p:spPr/>
        <p:txBody>
          <a:bodyPr/>
          <a:lstStyle>
            <a:lvl1pPr>
              <a:defRPr/>
            </a:lvl1pPr>
          </a:lstStyle>
          <a:p>
            <a:endParaRPr lang="it-IT" altLang="it-IT"/>
          </a:p>
        </p:txBody>
      </p:sp>
      <p:sp>
        <p:nvSpPr>
          <p:cNvPr id="7" name="Segnaposto numero diapositiva 6">
            <a:extLst>
              <a:ext uri="{FF2B5EF4-FFF2-40B4-BE49-F238E27FC236}">
                <a16:creationId xmlns:a16="http://schemas.microsoft.com/office/drawing/2014/main" id="{11B7FD58-9DA8-12B7-4AF8-91AD156F7955}"/>
              </a:ext>
            </a:extLst>
          </p:cNvPr>
          <p:cNvSpPr>
            <a:spLocks noGrp="1"/>
          </p:cNvSpPr>
          <p:nvPr>
            <p:ph type="sldNum" sz="quarter" idx="12"/>
          </p:nvPr>
        </p:nvSpPr>
        <p:spPr/>
        <p:txBody>
          <a:bodyPr/>
          <a:lstStyle>
            <a:lvl1pPr>
              <a:defRPr/>
            </a:lvl1pPr>
          </a:lstStyle>
          <a:p>
            <a:fld id="{83983B49-082F-4A18-97F7-9BEC4F46C416}" type="slidenum">
              <a:rPr lang="it-IT" altLang="it-IT"/>
              <a:pPr/>
              <a:t>‹N›</a:t>
            </a:fld>
            <a:endParaRPr lang="it-IT" altLang="it-IT"/>
          </a:p>
        </p:txBody>
      </p:sp>
    </p:spTree>
    <p:extLst>
      <p:ext uri="{BB962C8B-B14F-4D97-AF65-F5344CB8AC3E}">
        <p14:creationId xmlns:p14="http://schemas.microsoft.com/office/powerpoint/2010/main" val="4201310992"/>
      </p:ext>
    </p:extLst>
  </p:cSld>
  <p:clrMapOvr>
    <a:masterClrMapping/>
  </p:clrMapOvr>
  <p:transition spd="med" advClick="0" advTm="5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64D257B-8273-78C8-F423-FED0EACD43E6}"/>
              </a:ext>
            </a:extLst>
          </p:cNvPr>
          <p:cNvSpPr>
            <a:spLocks noGrp="1"/>
          </p:cNvSpPr>
          <p:nvPr>
            <p:ph type="title"/>
          </p:nvPr>
        </p:nvSpPr>
        <p:spPr>
          <a:xfrm>
            <a:off x="630238" y="365125"/>
            <a:ext cx="78867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E24DC2CE-0CC6-0134-2C09-A99CF92BBD74}"/>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6820AE70-BABD-8B5C-8A8E-A854C1CEDC1F}"/>
              </a:ext>
            </a:extLst>
          </p:cNvPr>
          <p:cNvSpPr>
            <a:spLocks noGrp="1"/>
          </p:cNvSpPr>
          <p:nvPr>
            <p:ph sz="half" idx="2"/>
          </p:nvPr>
        </p:nvSpPr>
        <p:spPr>
          <a:xfrm>
            <a:off x="630238" y="2505075"/>
            <a:ext cx="386873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CDA1B3E0-0AAA-07D9-4813-5398401BB6CA}"/>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8CE68F0E-6F26-A2D5-5AF1-E37D09F5C5A0}"/>
              </a:ext>
            </a:extLst>
          </p:cNvPr>
          <p:cNvSpPr>
            <a:spLocks noGrp="1"/>
          </p:cNvSpPr>
          <p:nvPr>
            <p:ph sz="quarter" idx="4"/>
          </p:nvPr>
        </p:nvSpPr>
        <p:spPr>
          <a:xfrm>
            <a:off x="4629150" y="2505075"/>
            <a:ext cx="38877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C8756983-D9D1-A077-945E-D9AFDA02D48E}"/>
              </a:ext>
            </a:extLst>
          </p:cNvPr>
          <p:cNvSpPr>
            <a:spLocks noGrp="1"/>
          </p:cNvSpPr>
          <p:nvPr>
            <p:ph type="dt" sz="half" idx="10"/>
          </p:nvPr>
        </p:nvSpPr>
        <p:spPr/>
        <p:txBody>
          <a:bodyPr/>
          <a:lstStyle>
            <a:lvl1pPr>
              <a:defRPr/>
            </a:lvl1pPr>
          </a:lstStyle>
          <a:p>
            <a:endParaRPr lang="it-IT" altLang="it-IT"/>
          </a:p>
        </p:txBody>
      </p:sp>
      <p:sp>
        <p:nvSpPr>
          <p:cNvPr id="8" name="Segnaposto piè di pagina 7">
            <a:extLst>
              <a:ext uri="{FF2B5EF4-FFF2-40B4-BE49-F238E27FC236}">
                <a16:creationId xmlns:a16="http://schemas.microsoft.com/office/drawing/2014/main" id="{5759F4DC-8F93-CE08-A5B8-642F2FD14931}"/>
              </a:ext>
            </a:extLst>
          </p:cNvPr>
          <p:cNvSpPr>
            <a:spLocks noGrp="1"/>
          </p:cNvSpPr>
          <p:nvPr>
            <p:ph type="ftr" sz="quarter" idx="11"/>
          </p:nvPr>
        </p:nvSpPr>
        <p:spPr/>
        <p:txBody>
          <a:bodyPr/>
          <a:lstStyle>
            <a:lvl1pPr>
              <a:defRPr/>
            </a:lvl1pPr>
          </a:lstStyle>
          <a:p>
            <a:endParaRPr lang="it-IT" altLang="it-IT"/>
          </a:p>
        </p:txBody>
      </p:sp>
      <p:sp>
        <p:nvSpPr>
          <p:cNvPr id="9" name="Segnaposto numero diapositiva 8">
            <a:extLst>
              <a:ext uri="{FF2B5EF4-FFF2-40B4-BE49-F238E27FC236}">
                <a16:creationId xmlns:a16="http://schemas.microsoft.com/office/drawing/2014/main" id="{3916069D-65C5-4AF3-D87D-7F776B6D1941}"/>
              </a:ext>
            </a:extLst>
          </p:cNvPr>
          <p:cNvSpPr>
            <a:spLocks noGrp="1"/>
          </p:cNvSpPr>
          <p:nvPr>
            <p:ph type="sldNum" sz="quarter" idx="12"/>
          </p:nvPr>
        </p:nvSpPr>
        <p:spPr/>
        <p:txBody>
          <a:bodyPr/>
          <a:lstStyle>
            <a:lvl1pPr>
              <a:defRPr/>
            </a:lvl1pPr>
          </a:lstStyle>
          <a:p>
            <a:fld id="{C0D5FA44-BA85-43CE-962A-0B1E6C7FC2B3}" type="slidenum">
              <a:rPr lang="it-IT" altLang="it-IT"/>
              <a:pPr/>
              <a:t>‹N›</a:t>
            </a:fld>
            <a:endParaRPr lang="it-IT" altLang="it-IT"/>
          </a:p>
        </p:txBody>
      </p:sp>
    </p:spTree>
    <p:extLst>
      <p:ext uri="{BB962C8B-B14F-4D97-AF65-F5344CB8AC3E}">
        <p14:creationId xmlns:p14="http://schemas.microsoft.com/office/powerpoint/2010/main" val="2470099766"/>
      </p:ext>
    </p:extLst>
  </p:cSld>
  <p:clrMapOvr>
    <a:masterClrMapping/>
  </p:clrMapOvr>
  <p:transition spd="med" advClick="0" advTm="5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940401A-21C4-35A8-AA2B-F30A10A31535}"/>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2972E797-6FAE-A281-4118-F5B2A6DFFF97}"/>
              </a:ext>
            </a:extLst>
          </p:cNvPr>
          <p:cNvSpPr>
            <a:spLocks noGrp="1"/>
          </p:cNvSpPr>
          <p:nvPr>
            <p:ph type="dt" sz="half" idx="10"/>
          </p:nvPr>
        </p:nvSpPr>
        <p:spPr/>
        <p:txBody>
          <a:bodyPr/>
          <a:lstStyle>
            <a:lvl1pPr>
              <a:defRPr/>
            </a:lvl1pPr>
          </a:lstStyle>
          <a:p>
            <a:endParaRPr lang="it-IT" altLang="it-IT"/>
          </a:p>
        </p:txBody>
      </p:sp>
      <p:sp>
        <p:nvSpPr>
          <p:cNvPr id="4" name="Segnaposto piè di pagina 3">
            <a:extLst>
              <a:ext uri="{FF2B5EF4-FFF2-40B4-BE49-F238E27FC236}">
                <a16:creationId xmlns:a16="http://schemas.microsoft.com/office/drawing/2014/main" id="{1D594443-CA80-D307-6C59-6CE5715DDA07}"/>
              </a:ext>
            </a:extLst>
          </p:cNvPr>
          <p:cNvSpPr>
            <a:spLocks noGrp="1"/>
          </p:cNvSpPr>
          <p:nvPr>
            <p:ph type="ftr" sz="quarter" idx="11"/>
          </p:nvPr>
        </p:nvSpPr>
        <p:spPr/>
        <p:txBody>
          <a:bodyPr/>
          <a:lstStyle>
            <a:lvl1pPr>
              <a:defRPr/>
            </a:lvl1pPr>
          </a:lstStyle>
          <a:p>
            <a:endParaRPr lang="it-IT" altLang="it-IT"/>
          </a:p>
        </p:txBody>
      </p:sp>
      <p:sp>
        <p:nvSpPr>
          <p:cNvPr id="5" name="Segnaposto numero diapositiva 4">
            <a:extLst>
              <a:ext uri="{FF2B5EF4-FFF2-40B4-BE49-F238E27FC236}">
                <a16:creationId xmlns:a16="http://schemas.microsoft.com/office/drawing/2014/main" id="{B7FF3BB1-11A1-2A7F-64D5-80A65D5E4AA8}"/>
              </a:ext>
            </a:extLst>
          </p:cNvPr>
          <p:cNvSpPr>
            <a:spLocks noGrp="1"/>
          </p:cNvSpPr>
          <p:nvPr>
            <p:ph type="sldNum" sz="quarter" idx="12"/>
          </p:nvPr>
        </p:nvSpPr>
        <p:spPr/>
        <p:txBody>
          <a:bodyPr/>
          <a:lstStyle>
            <a:lvl1pPr>
              <a:defRPr/>
            </a:lvl1pPr>
          </a:lstStyle>
          <a:p>
            <a:fld id="{3102A901-061B-4A9D-ABD7-9ABB98BDC11A}" type="slidenum">
              <a:rPr lang="it-IT" altLang="it-IT"/>
              <a:pPr/>
              <a:t>‹N›</a:t>
            </a:fld>
            <a:endParaRPr lang="it-IT" altLang="it-IT"/>
          </a:p>
        </p:txBody>
      </p:sp>
    </p:spTree>
    <p:extLst>
      <p:ext uri="{BB962C8B-B14F-4D97-AF65-F5344CB8AC3E}">
        <p14:creationId xmlns:p14="http://schemas.microsoft.com/office/powerpoint/2010/main" val="1759108979"/>
      </p:ext>
    </p:extLst>
  </p:cSld>
  <p:clrMapOvr>
    <a:masterClrMapping/>
  </p:clrMapOvr>
  <p:transition spd="med" advClick="0" advTm="5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381B6616-9629-9361-E618-4B1B967DF651}"/>
              </a:ext>
            </a:extLst>
          </p:cNvPr>
          <p:cNvSpPr>
            <a:spLocks noGrp="1"/>
          </p:cNvSpPr>
          <p:nvPr>
            <p:ph type="dt" sz="half" idx="10"/>
          </p:nvPr>
        </p:nvSpPr>
        <p:spPr/>
        <p:txBody>
          <a:bodyPr/>
          <a:lstStyle>
            <a:lvl1pPr>
              <a:defRPr/>
            </a:lvl1pPr>
          </a:lstStyle>
          <a:p>
            <a:endParaRPr lang="it-IT" altLang="it-IT"/>
          </a:p>
        </p:txBody>
      </p:sp>
      <p:sp>
        <p:nvSpPr>
          <p:cNvPr id="3" name="Segnaposto piè di pagina 2">
            <a:extLst>
              <a:ext uri="{FF2B5EF4-FFF2-40B4-BE49-F238E27FC236}">
                <a16:creationId xmlns:a16="http://schemas.microsoft.com/office/drawing/2014/main" id="{47986717-1F0D-32EA-E7E1-E6CBBD564A25}"/>
              </a:ext>
            </a:extLst>
          </p:cNvPr>
          <p:cNvSpPr>
            <a:spLocks noGrp="1"/>
          </p:cNvSpPr>
          <p:nvPr>
            <p:ph type="ftr" sz="quarter" idx="11"/>
          </p:nvPr>
        </p:nvSpPr>
        <p:spPr/>
        <p:txBody>
          <a:bodyPr/>
          <a:lstStyle>
            <a:lvl1pPr>
              <a:defRPr/>
            </a:lvl1pPr>
          </a:lstStyle>
          <a:p>
            <a:endParaRPr lang="it-IT" altLang="it-IT"/>
          </a:p>
        </p:txBody>
      </p:sp>
      <p:sp>
        <p:nvSpPr>
          <p:cNvPr id="4" name="Segnaposto numero diapositiva 3">
            <a:extLst>
              <a:ext uri="{FF2B5EF4-FFF2-40B4-BE49-F238E27FC236}">
                <a16:creationId xmlns:a16="http://schemas.microsoft.com/office/drawing/2014/main" id="{F6BB1D86-AE36-6558-17BD-ADE20956E201}"/>
              </a:ext>
            </a:extLst>
          </p:cNvPr>
          <p:cNvSpPr>
            <a:spLocks noGrp="1"/>
          </p:cNvSpPr>
          <p:nvPr>
            <p:ph type="sldNum" sz="quarter" idx="12"/>
          </p:nvPr>
        </p:nvSpPr>
        <p:spPr/>
        <p:txBody>
          <a:bodyPr/>
          <a:lstStyle>
            <a:lvl1pPr>
              <a:defRPr/>
            </a:lvl1pPr>
          </a:lstStyle>
          <a:p>
            <a:fld id="{3BB08272-DAC4-4205-8262-C069F860C326}" type="slidenum">
              <a:rPr lang="it-IT" altLang="it-IT"/>
              <a:pPr/>
              <a:t>‹N›</a:t>
            </a:fld>
            <a:endParaRPr lang="it-IT" altLang="it-IT"/>
          </a:p>
        </p:txBody>
      </p:sp>
    </p:spTree>
    <p:extLst>
      <p:ext uri="{BB962C8B-B14F-4D97-AF65-F5344CB8AC3E}">
        <p14:creationId xmlns:p14="http://schemas.microsoft.com/office/powerpoint/2010/main" val="3077219919"/>
      </p:ext>
    </p:extLst>
  </p:cSld>
  <p:clrMapOvr>
    <a:masterClrMapping/>
  </p:clrMapOvr>
  <p:transition spd="med" advClick="0" advTm="5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529193B-8BFF-674A-2B7B-1F0AB5C1CF98}"/>
              </a:ext>
            </a:extLst>
          </p:cNvPr>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84057019-E685-8A2D-6FD3-F7038C4A58B8}"/>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D3E8DF44-CEF8-45AD-26D8-CBBA0915D458}"/>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3C8DEEA9-687E-2111-D151-5A4E5887B7A2}"/>
              </a:ext>
            </a:extLst>
          </p:cNvPr>
          <p:cNvSpPr>
            <a:spLocks noGrp="1"/>
          </p:cNvSpPr>
          <p:nvPr>
            <p:ph type="dt" sz="half" idx="10"/>
          </p:nvPr>
        </p:nvSpPr>
        <p:spPr/>
        <p:txBody>
          <a:bodyPr/>
          <a:lstStyle>
            <a:lvl1pPr>
              <a:defRPr/>
            </a:lvl1pPr>
          </a:lstStyle>
          <a:p>
            <a:endParaRPr lang="it-IT" altLang="it-IT"/>
          </a:p>
        </p:txBody>
      </p:sp>
      <p:sp>
        <p:nvSpPr>
          <p:cNvPr id="6" name="Segnaposto piè di pagina 5">
            <a:extLst>
              <a:ext uri="{FF2B5EF4-FFF2-40B4-BE49-F238E27FC236}">
                <a16:creationId xmlns:a16="http://schemas.microsoft.com/office/drawing/2014/main" id="{E5EB9132-8081-301F-7B09-D0E5D8361FA3}"/>
              </a:ext>
            </a:extLst>
          </p:cNvPr>
          <p:cNvSpPr>
            <a:spLocks noGrp="1"/>
          </p:cNvSpPr>
          <p:nvPr>
            <p:ph type="ftr" sz="quarter" idx="11"/>
          </p:nvPr>
        </p:nvSpPr>
        <p:spPr/>
        <p:txBody>
          <a:bodyPr/>
          <a:lstStyle>
            <a:lvl1pPr>
              <a:defRPr/>
            </a:lvl1pPr>
          </a:lstStyle>
          <a:p>
            <a:endParaRPr lang="it-IT" altLang="it-IT"/>
          </a:p>
        </p:txBody>
      </p:sp>
      <p:sp>
        <p:nvSpPr>
          <p:cNvPr id="7" name="Segnaposto numero diapositiva 6">
            <a:extLst>
              <a:ext uri="{FF2B5EF4-FFF2-40B4-BE49-F238E27FC236}">
                <a16:creationId xmlns:a16="http://schemas.microsoft.com/office/drawing/2014/main" id="{07057E64-026E-4198-36EF-34E8F096AEB1}"/>
              </a:ext>
            </a:extLst>
          </p:cNvPr>
          <p:cNvSpPr>
            <a:spLocks noGrp="1"/>
          </p:cNvSpPr>
          <p:nvPr>
            <p:ph type="sldNum" sz="quarter" idx="12"/>
          </p:nvPr>
        </p:nvSpPr>
        <p:spPr/>
        <p:txBody>
          <a:bodyPr/>
          <a:lstStyle>
            <a:lvl1pPr>
              <a:defRPr/>
            </a:lvl1pPr>
          </a:lstStyle>
          <a:p>
            <a:fld id="{F1C28AD8-0C07-4397-B98C-F177D2D08BF0}" type="slidenum">
              <a:rPr lang="it-IT" altLang="it-IT"/>
              <a:pPr/>
              <a:t>‹N›</a:t>
            </a:fld>
            <a:endParaRPr lang="it-IT" altLang="it-IT"/>
          </a:p>
        </p:txBody>
      </p:sp>
    </p:spTree>
    <p:extLst>
      <p:ext uri="{BB962C8B-B14F-4D97-AF65-F5344CB8AC3E}">
        <p14:creationId xmlns:p14="http://schemas.microsoft.com/office/powerpoint/2010/main" val="2865376605"/>
      </p:ext>
    </p:extLst>
  </p:cSld>
  <p:clrMapOvr>
    <a:masterClrMapping/>
  </p:clrMapOvr>
  <p:transition spd="med" advClick="0" advTm="5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5CCE4D3-FB07-20B1-6147-2692D5162CD0}"/>
              </a:ext>
            </a:extLst>
          </p:cNvPr>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FDCF4007-5BEE-6471-96D9-BF8A6D3D4C55}"/>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49F41A6D-8D54-4347-BDE9-3A4D5138400B}"/>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4649D0E0-ABA9-2CEF-22CF-7D6DE43F0569}"/>
              </a:ext>
            </a:extLst>
          </p:cNvPr>
          <p:cNvSpPr>
            <a:spLocks noGrp="1"/>
          </p:cNvSpPr>
          <p:nvPr>
            <p:ph type="dt" sz="half" idx="10"/>
          </p:nvPr>
        </p:nvSpPr>
        <p:spPr/>
        <p:txBody>
          <a:bodyPr/>
          <a:lstStyle>
            <a:lvl1pPr>
              <a:defRPr/>
            </a:lvl1pPr>
          </a:lstStyle>
          <a:p>
            <a:endParaRPr lang="it-IT" altLang="it-IT"/>
          </a:p>
        </p:txBody>
      </p:sp>
      <p:sp>
        <p:nvSpPr>
          <p:cNvPr id="6" name="Segnaposto piè di pagina 5">
            <a:extLst>
              <a:ext uri="{FF2B5EF4-FFF2-40B4-BE49-F238E27FC236}">
                <a16:creationId xmlns:a16="http://schemas.microsoft.com/office/drawing/2014/main" id="{5B0C3C04-8748-EA3D-6BA5-BBA201270687}"/>
              </a:ext>
            </a:extLst>
          </p:cNvPr>
          <p:cNvSpPr>
            <a:spLocks noGrp="1"/>
          </p:cNvSpPr>
          <p:nvPr>
            <p:ph type="ftr" sz="quarter" idx="11"/>
          </p:nvPr>
        </p:nvSpPr>
        <p:spPr/>
        <p:txBody>
          <a:bodyPr/>
          <a:lstStyle>
            <a:lvl1pPr>
              <a:defRPr/>
            </a:lvl1pPr>
          </a:lstStyle>
          <a:p>
            <a:endParaRPr lang="it-IT" altLang="it-IT"/>
          </a:p>
        </p:txBody>
      </p:sp>
      <p:sp>
        <p:nvSpPr>
          <p:cNvPr id="7" name="Segnaposto numero diapositiva 6">
            <a:extLst>
              <a:ext uri="{FF2B5EF4-FFF2-40B4-BE49-F238E27FC236}">
                <a16:creationId xmlns:a16="http://schemas.microsoft.com/office/drawing/2014/main" id="{B562999B-22C9-56E2-AFA8-0A31D8FA9BAA}"/>
              </a:ext>
            </a:extLst>
          </p:cNvPr>
          <p:cNvSpPr>
            <a:spLocks noGrp="1"/>
          </p:cNvSpPr>
          <p:nvPr>
            <p:ph type="sldNum" sz="quarter" idx="12"/>
          </p:nvPr>
        </p:nvSpPr>
        <p:spPr/>
        <p:txBody>
          <a:bodyPr/>
          <a:lstStyle>
            <a:lvl1pPr>
              <a:defRPr/>
            </a:lvl1pPr>
          </a:lstStyle>
          <a:p>
            <a:fld id="{A5BF1F5F-D597-42A0-B315-A90F4E4729C9}" type="slidenum">
              <a:rPr lang="it-IT" altLang="it-IT"/>
              <a:pPr/>
              <a:t>‹N›</a:t>
            </a:fld>
            <a:endParaRPr lang="it-IT" altLang="it-IT"/>
          </a:p>
        </p:txBody>
      </p:sp>
    </p:spTree>
    <p:extLst>
      <p:ext uri="{BB962C8B-B14F-4D97-AF65-F5344CB8AC3E}">
        <p14:creationId xmlns:p14="http://schemas.microsoft.com/office/powerpoint/2010/main" val="3679050575"/>
      </p:ext>
    </p:extLst>
  </p:cSld>
  <p:clrMapOvr>
    <a:masterClrMapping/>
  </p:clrMapOvr>
  <p:transition spd="med" advClick="0" advTm="5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8F98092F-0FFC-48C5-7223-A952FA751CDF}"/>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68A9C498-0F20-E0D4-EA9E-53AC470C415D}"/>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84547108-1287-887C-D679-9F3158444770}"/>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400">
                <a:solidFill>
                  <a:schemeClr val="tx1"/>
                </a:solidFill>
                <a:latin typeface="+mn-lt"/>
              </a:defRPr>
            </a:lvl1pPr>
          </a:lstStyle>
          <a:p>
            <a:endParaRPr lang="it-IT" altLang="it-IT"/>
          </a:p>
        </p:txBody>
      </p:sp>
      <p:sp>
        <p:nvSpPr>
          <p:cNvPr id="1029" name="Rectangle 5">
            <a:extLst>
              <a:ext uri="{FF2B5EF4-FFF2-40B4-BE49-F238E27FC236}">
                <a16:creationId xmlns:a16="http://schemas.microsoft.com/office/drawing/2014/main" id="{2633F95B-2F34-0137-F81E-2115970A43D7}"/>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tx1"/>
                </a:solidFill>
                <a:latin typeface="+mn-lt"/>
              </a:defRPr>
            </a:lvl1pPr>
          </a:lstStyle>
          <a:p>
            <a:endParaRPr lang="it-IT" altLang="it-IT"/>
          </a:p>
        </p:txBody>
      </p:sp>
      <p:sp>
        <p:nvSpPr>
          <p:cNvPr id="1030" name="Rectangle 6">
            <a:extLst>
              <a:ext uri="{FF2B5EF4-FFF2-40B4-BE49-F238E27FC236}">
                <a16:creationId xmlns:a16="http://schemas.microsoft.com/office/drawing/2014/main" id="{6CF7C352-5E91-9653-3F81-638CC27C0796}"/>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chemeClr val="tx1"/>
                </a:solidFill>
                <a:latin typeface="+mn-lt"/>
              </a:defRPr>
            </a:lvl1pPr>
          </a:lstStyle>
          <a:p>
            <a:fld id="{0384484F-C691-4FAE-9F93-139772246060}"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advClick="0" advTm="5000">
    <p:random/>
  </p:transition>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anose="02020603050405020304" pitchFamily="18" charset="0"/>
        </a:defRPr>
      </a:lvl2pPr>
      <a:lvl3pPr algn="ctr" rtl="0" fontAlgn="base">
        <a:spcBef>
          <a:spcPct val="0"/>
        </a:spcBef>
        <a:spcAft>
          <a:spcPct val="0"/>
        </a:spcAft>
        <a:defRPr sz="4400">
          <a:solidFill>
            <a:schemeClr val="tx2"/>
          </a:solidFill>
          <a:latin typeface="Times New Roman" panose="02020603050405020304" pitchFamily="18" charset="0"/>
        </a:defRPr>
      </a:lvl3pPr>
      <a:lvl4pPr algn="ctr" rtl="0" fontAlgn="base">
        <a:spcBef>
          <a:spcPct val="0"/>
        </a:spcBef>
        <a:spcAft>
          <a:spcPct val="0"/>
        </a:spcAft>
        <a:defRPr sz="4400">
          <a:solidFill>
            <a:schemeClr val="tx2"/>
          </a:solidFill>
          <a:latin typeface="Times New Roman" panose="02020603050405020304" pitchFamily="18" charset="0"/>
        </a:defRPr>
      </a:lvl4pPr>
      <a:lvl5pPr algn="ctr" rtl="0" fontAlgn="base">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audio" Target="file:///C:\AUDIO\MUSICA%20MIDI\Bruce%20De%20Boer\875-fantasy_bruce_deboer.mid" TargetMode="Externa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18.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813060" name="Rectangle 4">
            <a:extLst>
              <a:ext uri="{FF2B5EF4-FFF2-40B4-BE49-F238E27FC236}">
                <a16:creationId xmlns:a16="http://schemas.microsoft.com/office/drawing/2014/main" id="{DFDAE2E6-FC70-7584-F75A-86C9260A1084}"/>
              </a:ext>
            </a:extLst>
          </p:cNvPr>
          <p:cNvSpPr>
            <a:spLocks noChangeArrowheads="1"/>
          </p:cNvSpPr>
          <p:nvPr/>
        </p:nvSpPr>
        <p:spPr bwMode="auto">
          <a:xfrm>
            <a:off x="4419600" y="4724400"/>
            <a:ext cx="3810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813061" name="Rectangle 5">
            <a:extLst>
              <a:ext uri="{FF2B5EF4-FFF2-40B4-BE49-F238E27FC236}">
                <a16:creationId xmlns:a16="http://schemas.microsoft.com/office/drawing/2014/main" id="{FA68983B-BC9B-EE51-C9E9-4F6F7B01E44B}"/>
              </a:ext>
            </a:extLst>
          </p:cNvPr>
          <p:cNvSpPr>
            <a:spLocks noChangeArrowheads="1"/>
          </p:cNvSpPr>
          <p:nvPr/>
        </p:nvSpPr>
        <p:spPr bwMode="auto">
          <a:xfrm>
            <a:off x="1028700" y="5973762"/>
            <a:ext cx="5791200" cy="549275"/>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000" dirty="0">
                <a:solidFill>
                  <a:schemeClr val="tx1"/>
                </a:solidFill>
                <a:latin typeface="Verdana" panose="020B0604030504040204" pitchFamily="34" charset="0"/>
              </a:rPr>
              <a:t>Musica: Fantasy (Bruce De Boer)</a:t>
            </a:r>
          </a:p>
          <a:p>
            <a:pPr algn="l"/>
            <a:r>
              <a:rPr lang="it-IT" altLang="it-IT" sz="1000" dirty="0">
                <a:solidFill>
                  <a:schemeClr val="tx1"/>
                </a:solidFill>
                <a:latin typeface="Verdana" panose="020B0604030504040204" pitchFamily="34" charset="0"/>
              </a:rPr>
              <a:t>TUTTE LE IMMAGINI SONO PROTETTE DA COPYRIGHT</a:t>
            </a:r>
          </a:p>
          <a:p>
            <a:pPr algn="l"/>
            <a:r>
              <a:rPr lang="it-IT" altLang="it-IT" sz="1000" dirty="0">
                <a:solidFill>
                  <a:schemeClr val="tx1"/>
                </a:solidFill>
                <a:latin typeface="Verdana" panose="020B0604030504040204" pitchFamily="34" charset="0"/>
              </a:rPr>
              <a:t>ALL PICTURES ARE BY COPYRIGHT</a:t>
            </a:r>
          </a:p>
        </p:txBody>
      </p:sp>
      <p:sp>
        <p:nvSpPr>
          <p:cNvPr id="813062" name="Rectangle 6">
            <a:extLst>
              <a:ext uri="{FF2B5EF4-FFF2-40B4-BE49-F238E27FC236}">
                <a16:creationId xmlns:a16="http://schemas.microsoft.com/office/drawing/2014/main" id="{863D1112-B092-640B-F98D-DBF201B5C617}"/>
              </a:ext>
            </a:extLst>
          </p:cNvPr>
          <p:cNvSpPr>
            <a:spLocks noChangeArrowheads="1"/>
          </p:cNvSpPr>
          <p:nvPr/>
        </p:nvSpPr>
        <p:spPr bwMode="auto">
          <a:xfrm>
            <a:off x="1143000" y="457200"/>
            <a:ext cx="3657600" cy="517525"/>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it-IT" sz="1400">
                <a:solidFill>
                  <a:srgbClr val="660033"/>
                </a:solidFill>
                <a:latin typeface="Verdana" panose="020B0604030504040204" pitchFamily="34" charset="0"/>
                <a:cs typeface="Times New Roman" panose="02020603050405020304" pitchFamily="18" charset="0"/>
              </a:rPr>
              <a:t>PRESENTAZIONE DEL SIGNORE                            PRESENTATION OF THE LORD</a:t>
            </a:r>
          </a:p>
        </p:txBody>
      </p:sp>
      <p:sp>
        <p:nvSpPr>
          <p:cNvPr id="813063" name="Rectangle 7">
            <a:extLst>
              <a:ext uri="{FF2B5EF4-FFF2-40B4-BE49-F238E27FC236}">
                <a16:creationId xmlns:a16="http://schemas.microsoft.com/office/drawing/2014/main" id="{A919DEAA-560E-AFE5-9A61-F75E1ADC67B9}"/>
              </a:ext>
            </a:extLst>
          </p:cNvPr>
          <p:cNvSpPr>
            <a:spLocks noChangeArrowheads="1"/>
          </p:cNvSpPr>
          <p:nvPr/>
        </p:nvSpPr>
        <p:spPr bwMode="auto">
          <a:xfrm>
            <a:off x="5638800" y="228600"/>
            <a:ext cx="12414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813064" name="Rectangle 8">
            <a:extLst>
              <a:ext uri="{FF2B5EF4-FFF2-40B4-BE49-F238E27FC236}">
                <a16:creationId xmlns:a16="http://schemas.microsoft.com/office/drawing/2014/main" id="{C57C83B4-6BB8-0F03-99A0-F7CFC7B47DAD}"/>
              </a:ext>
            </a:extLst>
          </p:cNvPr>
          <p:cNvSpPr>
            <a:spLocks noChangeArrowheads="1"/>
          </p:cNvSpPr>
          <p:nvPr/>
        </p:nvSpPr>
        <p:spPr bwMode="auto">
          <a:xfrm>
            <a:off x="4623583" y="2526985"/>
            <a:ext cx="33528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tabLst>
                <a:tab pos="4229100" algn="l"/>
              </a:tabLst>
              <a:defRPr sz="2400">
                <a:solidFill>
                  <a:schemeClr val="tx1"/>
                </a:solidFill>
                <a:latin typeface="Times New Roman" panose="02020603050405020304" pitchFamily="18" charset="0"/>
              </a:defRPr>
            </a:lvl1pPr>
            <a:lvl2pPr algn="l">
              <a:tabLst>
                <a:tab pos="4229100" algn="l"/>
              </a:tabLst>
              <a:defRPr sz="2400">
                <a:solidFill>
                  <a:schemeClr val="tx1"/>
                </a:solidFill>
                <a:latin typeface="Times New Roman" panose="02020603050405020304" pitchFamily="18" charset="0"/>
              </a:defRPr>
            </a:lvl2pPr>
            <a:lvl3pPr algn="l">
              <a:tabLst>
                <a:tab pos="4229100" algn="l"/>
              </a:tabLst>
              <a:defRPr sz="2400">
                <a:solidFill>
                  <a:schemeClr val="tx1"/>
                </a:solidFill>
                <a:latin typeface="Times New Roman" panose="02020603050405020304" pitchFamily="18" charset="0"/>
              </a:defRPr>
            </a:lvl3pPr>
            <a:lvl4pPr algn="l">
              <a:tabLst>
                <a:tab pos="4229100" algn="l"/>
              </a:tabLst>
              <a:defRPr sz="2400">
                <a:solidFill>
                  <a:schemeClr val="tx1"/>
                </a:solidFill>
                <a:latin typeface="Times New Roman" panose="02020603050405020304" pitchFamily="18" charset="0"/>
              </a:defRPr>
            </a:lvl4pPr>
            <a:lvl5pPr algn="l">
              <a:tabLst>
                <a:tab pos="4229100" algn="l"/>
              </a:tabLst>
              <a:defRPr sz="2400">
                <a:solidFill>
                  <a:schemeClr val="tx1"/>
                </a:solidFill>
                <a:latin typeface="Times New Roman" panose="02020603050405020304" pitchFamily="18" charset="0"/>
              </a:defRPr>
            </a:lvl5pPr>
            <a:lvl6pPr fontAlgn="base">
              <a:spcBef>
                <a:spcPct val="0"/>
              </a:spcBef>
              <a:spcAft>
                <a:spcPct val="0"/>
              </a:spcAft>
              <a:tabLst>
                <a:tab pos="4229100" algn="l"/>
              </a:tabLst>
              <a:defRPr sz="2400">
                <a:solidFill>
                  <a:schemeClr val="tx1"/>
                </a:solidFill>
                <a:latin typeface="Times New Roman" panose="02020603050405020304" pitchFamily="18" charset="0"/>
              </a:defRPr>
            </a:lvl6pPr>
            <a:lvl7pPr fontAlgn="base">
              <a:spcBef>
                <a:spcPct val="0"/>
              </a:spcBef>
              <a:spcAft>
                <a:spcPct val="0"/>
              </a:spcAft>
              <a:tabLst>
                <a:tab pos="4229100" algn="l"/>
              </a:tabLst>
              <a:defRPr sz="2400">
                <a:solidFill>
                  <a:schemeClr val="tx1"/>
                </a:solidFill>
                <a:latin typeface="Times New Roman" panose="02020603050405020304" pitchFamily="18" charset="0"/>
              </a:defRPr>
            </a:lvl7pPr>
            <a:lvl8pPr fontAlgn="base">
              <a:spcBef>
                <a:spcPct val="0"/>
              </a:spcBef>
              <a:spcAft>
                <a:spcPct val="0"/>
              </a:spcAft>
              <a:tabLst>
                <a:tab pos="4229100" algn="l"/>
              </a:tabLst>
              <a:defRPr sz="2400">
                <a:solidFill>
                  <a:schemeClr val="tx1"/>
                </a:solidFill>
                <a:latin typeface="Times New Roman" panose="02020603050405020304" pitchFamily="18" charset="0"/>
              </a:defRPr>
            </a:lvl8pPr>
            <a:lvl9pPr fontAlgn="base">
              <a:spcBef>
                <a:spcPct val="0"/>
              </a:spcBef>
              <a:spcAft>
                <a:spcPct val="0"/>
              </a:spcAft>
              <a:tabLst>
                <a:tab pos="4229100" algn="l"/>
              </a:tabLst>
              <a:defRPr sz="2400">
                <a:solidFill>
                  <a:schemeClr val="tx1"/>
                </a:solidFill>
                <a:latin typeface="Times New Roman" panose="02020603050405020304" pitchFamily="18" charset="0"/>
              </a:defRPr>
            </a:lvl9pPr>
          </a:lstStyle>
          <a:p>
            <a:pPr algn="ctr"/>
            <a:r>
              <a:rPr lang="it-IT" sz="10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Un figlio appartiene a Dio, non ai genitori          </a:t>
            </a:r>
            <a:r>
              <a:rPr lang="en-US" sz="1000" dirty="0">
                <a:effectLst/>
                <a:latin typeface="Verdana" panose="020B0604030504040204" pitchFamily="34" charset="0"/>
                <a:ea typeface="Verdana" panose="020B0604030504040204" pitchFamily="34" charset="0"/>
              </a:rPr>
              <a:t>A child belongs to God, not to parents </a:t>
            </a:r>
            <a:endParaRPr lang="it-IT" altLang="it-IT" sz="1000" i="1" dirty="0">
              <a:latin typeface="Verdana" panose="020B0604030504040204" pitchFamily="34" charset="0"/>
              <a:ea typeface="Verdana" panose="020B0604030504040204" pitchFamily="34" charset="0"/>
              <a:cs typeface="Times New Roman" panose="02020603050405020304" pitchFamily="18" charset="0"/>
            </a:endParaRPr>
          </a:p>
        </p:txBody>
      </p:sp>
      <p:sp>
        <p:nvSpPr>
          <p:cNvPr id="813065" name="Rectangle 9">
            <a:extLst>
              <a:ext uri="{FF2B5EF4-FFF2-40B4-BE49-F238E27FC236}">
                <a16:creationId xmlns:a16="http://schemas.microsoft.com/office/drawing/2014/main" id="{2D115AE5-9151-9138-EC46-C15BF8747DE6}"/>
              </a:ext>
            </a:extLst>
          </p:cNvPr>
          <p:cNvSpPr>
            <a:spLocks noChangeArrowheads="1"/>
          </p:cNvSpPr>
          <p:nvPr/>
        </p:nvSpPr>
        <p:spPr bwMode="auto">
          <a:xfrm>
            <a:off x="4800600" y="6248400"/>
            <a:ext cx="40386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it-IT" altLang="it-IT" sz="1000" dirty="0">
                <a:solidFill>
                  <a:srgbClr val="006600"/>
                </a:solidFill>
                <a:latin typeface="Lucida Calligraphy" panose="03010101010101010101" pitchFamily="66" charset="0"/>
                <a:cs typeface="Times New Roman" panose="02020603050405020304" pitchFamily="18" charset="0"/>
              </a:rPr>
              <a:t>by Gaetano Lastilla – </a:t>
            </a:r>
            <a:r>
              <a:rPr lang="it-IT" altLang="it-IT" sz="1000" dirty="0" err="1">
                <a:solidFill>
                  <a:srgbClr val="006600"/>
                </a:solidFill>
                <a:latin typeface="Lucida Calligraphy" panose="03010101010101010101" pitchFamily="66" charset="0"/>
                <a:cs typeface="Times New Roman" panose="02020603050405020304" pitchFamily="18" charset="0"/>
              </a:rPr>
              <a:t>January</a:t>
            </a:r>
            <a:r>
              <a:rPr lang="it-IT" altLang="it-IT" sz="1000" dirty="0">
                <a:solidFill>
                  <a:srgbClr val="006600"/>
                </a:solidFill>
                <a:latin typeface="Lucida Calligraphy" panose="03010101010101010101" pitchFamily="66" charset="0"/>
                <a:cs typeface="Times New Roman" panose="02020603050405020304" pitchFamily="18" charset="0"/>
              </a:rPr>
              <a:t> 2025</a:t>
            </a:r>
          </a:p>
        </p:txBody>
      </p:sp>
      <p:pic>
        <p:nvPicPr>
          <p:cNvPr id="813066" name="Picture 10">
            <a:extLst>
              <a:ext uri="{FF2B5EF4-FFF2-40B4-BE49-F238E27FC236}">
                <a16:creationId xmlns:a16="http://schemas.microsoft.com/office/drawing/2014/main" id="{15830004-0A58-C3C9-740D-0EB6B444E7D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3600" y="4267200"/>
            <a:ext cx="609600" cy="393700"/>
          </a:xfrm>
          <a:prstGeom prst="rect">
            <a:avLst/>
          </a:prstGeom>
          <a:noFill/>
          <a:extLst>
            <a:ext uri="{909E8E84-426E-40DD-AFC4-6F175D3DCCD1}">
              <a14:hiddenFill xmlns:a14="http://schemas.microsoft.com/office/drawing/2010/main">
                <a:solidFill>
                  <a:srgbClr val="FFFFFF"/>
                </a:solidFill>
              </a14:hiddenFill>
            </a:ext>
          </a:extLst>
        </p:spPr>
      </p:pic>
      <p:pic>
        <p:nvPicPr>
          <p:cNvPr id="813091" name="Picture 35">
            <a:extLst>
              <a:ext uri="{FF2B5EF4-FFF2-40B4-BE49-F238E27FC236}">
                <a16:creationId xmlns:a16="http://schemas.microsoft.com/office/drawing/2014/main" id="{B4BE7085-678D-1DB9-93F4-BB2A77EDE2D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00200" y="1143000"/>
            <a:ext cx="2609850" cy="3886200"/>
          </a:xfrm>
          <a:prstGeom prst="rect">
            <a:avLst/>
          </a:prstGeom>
          <a:noFill/>
          <a:extLst>
            <a:ext uri="{909E8E84-426E-40DD-AFC4-6F175D3DCCD1}">
              <a14:hiddenFill xmlns:a14="http://schemas.microsoft.com/office/drawing/2010/main">
                <a:solidFill>
                  <a:srgbClr val="FFFFFF"/>
                </a:solidFill>
              </a14:hiddenFill>
            </a:ext>
          </a:extLst>
        </p:spPr>
      </p:pic>
      <p:pic>
        <p:nvPicPr>
          <p:cNvPr id="813092" name="875-fantasy_bruce_deboer.mid">
            <a:hlinkClick r:id="" action="ppaction://media"/>
            <a:extLst>
              <a:ext uri="{FF2B5EF4-FFF2-40B4-BE49-F238E27FC236}">
                <a16:creationId xmlns:a16="http://schemas.microsoft.com/office/drawing/2014/main" id="{93CA856B-2F4F-E619-1F92-D79E3E955240}"/>
              </a:ext>
            </a:extLst>
          </p:cNvPr>
          <p:cNvPicPr>
            <a:picLocks noChangeAspect="1" noChangeArrowheads="1"/>
          </p:cNvPicPr>
          <p:nvPr>
            <a:audioFile r:link="rId1"/>
          </p:nvPr>
        </p:nvPicPr>
        <p:blipFill>
          <a:blip r:embed="rId6">
            <a:extLst>
              <a:ext uri="{28A0092B-C50C-407E-A947-70E740481C1C}">
                <a14:useLocalDpi xmlns:a14="http://schemas.microsoft.com/office/drawing/2010/main" val="0"/>
              </a:ext>
            </a:extLst>
          </a:blip>
          <a:srcRect/>
          <a:stretch>
            <a:fillRect/>
          </a:stretch>
        </p:blipFill>
        <p:spPr bwMode="auto">
          <a:xfrm>
            <a:off x="4876800" y="-457200"/>
            <a:ext cx="304800" cy="304800"/>
          </a:xfrm>
          <a:prstGeom prst="rect">
            <a:avLst/>
          </a:prstGeom>
          <a:noFill/>
          <a:extLst>
            <a:ext uri="{909E8E84-426E-40DD-AFC4-6F175D3DCCD1}">
              <a14:hiddenFill xmlns:a14="http://schemas.microsoft.com/office/drawing/2010/main">
                <a:solidFill>
                  <a:srgbClr val="FFFFFF"/>
                </a:solidFill>
              </a14:hiddenFill>
            </a:ext>
          </a:extLst>
        </p:spPr>
      </p:pic>
      <p:sp>
        <p:nvSpPr>
          <p:cNvPr id="813093" name="Rectangle 37">
            <a:extLst>
              <a:ext uri="{FF2B5EF4-FFF2-40B4-BE49-F238E27FC236}">
                <a16:creationId xmlns:a16="http://schemas.microsoft.com/office/drawing/2014/main" id="{83CCE85C-8F67-01C4-E3CD-34CD06A9945E}"/>
              </a:ext>
            </a:extLst>
          </p:cNvPr>
          <p:cNvSpPr>
            <a:spLocks noChangeArrowheads="1"/>
          </p:cNvSpPr>
          <p:nvPr/>
        </p:nvSpPr>
        <p:spPr bwMode="auto">
          <a:xfrm>
            <a:off x="4572000" y="2927095"/>
            <a:ext cx="3168352"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it-IT" altLang="it-IT" sz="1000" i="1" dirty="0">
                <a:latin typeface="Times New Roman" panose="02020603050405020304" pitchFamily="18" charset="0"/>
                <a:cs typeface="Times New Roman" panose="02020603050405020304" pitchFamily="18" charset="0"/>
              </a:rPr>
              <a:t>          Commendo di p. Ermes Ronchi                                                            </a:t>
            </a:r>
          </a:p>
          <a:p>
            <a:r>
              <a:rPr lang="it-IT" altLang="it-IT" sz="1000" i="1" dirty="0">
                <a:latin typeface="Times New Roman" panose="02020603050405020304" pitchFamily="18" charset="0"/>
                <a:cs typeface="Times New Roman" panose="02020603050405020304" pitchFamily="18" charset="0"/>
              </a:rPr>
              <a:t>      Commentary by </a:t>
            </a:r>
            <a:r>
              <a:rPr lang="it-IT" altLang="it-IT" sz="1000" i="1" dirty="0" err="1">
                <a:latin typeface="Times New Roman" panose="02020603050405020304" pitchFamily="18" charset="0"/>
                <a:cs typeface="Times New Roman" panose="02020603050405020304" pitchFamily="18" charset="0"/>
              </a:rPr>
              <a:t>Father</a:t>
            </a:r>
            <a:r>
              <a:rPr lang="it-IT" altLang="it-IT" sz="1000" i="1" dirty="0">
                <a:latin typeface="Times New Roman" panose="02020603050405020304" pitchFamily="18" charset="0"/>
                <a:cs typeface="Times New Roman" panose="02020603050405020304" pitchFamily="18" charset="0"/>
              </a:rPr>
              <a:t> Ermes Ronchi</a:t>
            </a:r>
          </a:p>
        </p:txBody>
      </p:sp>
    </p:spTree>
  </p:cSld>
  <p:clrMapOvr>
    <a:masterClrMapping/>
  </p:clrMapOvr>
  <p:transition spd="med" advClick="0" advTm="14256">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81309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22">
                <p:cTn id="7" repeatCount="indefinite" fill="hold" display="0">
                  <p:stCondLst>
                    <p:cond delay="indefinite"/>
                  </p:stCondLst>
                  <p:endCondLst>
                    <p:cond evt="onStopAudio" delay="0">
                      <p:tgtEl>
                        <p:sldTgt/>
                      </p:tgtEl>
                    </p:cond>
                  </p:endCondLst>
                </p:cTn>
                <p:tgtEl>
                  <p:spTgt spid="813092"/>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39363" name="Rectangle 35">
            <a:extLst>
              <a:ext uri="{FF2B5EF4-FFF2-40B4-BE49-F238E27FC236}">
                <a16:creationId xmlns:a16="http://schemas.microsoft.com/office/drawing/2014/main" id="{CCEB3CAA-E93E-787E-AEB8-8C5A531CFC13}"/>
              </a:ext>
            </a:extLst>
          </p:cNvPr>
          <p:cNvSpPr>
            <a:spLocks noChangeArrowheads="1"/>
          </p:cNvSpPr>
          <p:nvPr/>
        </p:nvSpPr>
        <p:spPr bwMode="auto">
          <a:xfrm>
            <a:off x="0" y="3810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chemeClr val="bg1"/>
                </a:solidFill>
                <a:latin typeface="Verdana" panose="020B0604030504040204" pitchFamily="34" charset="0"/>
                <a:cs typeface="Times New Roman" panose="02020603050405020304" pitchFamily="18" charset="0"/>
              </a:rPr>
              <a:t>uomo giusto e pio, che aspettava la consolazione d’Israele, e lo Spirito Santo era su di lui. Lo Spirito Santo gli aveva preannunciato che non avrebbe visto la morte senza prima aver veduto il Cristo del Signore. Mosso dallo Spirito, si recò al tempio e,</a:t>
            </a:r>
            <a:r>
              <a:rPr lang="it-IT" altLang="it-IT" sz="1800" i="1">
                <a:solidFill>
                  <a:schemeClr val="bg1"/>
                </a:solidFill>
                <a:latin typeface="Verdana" panose="020B0604030504040204" pitchFamily="34" charset="0"/>
                <a:cs typeface="Times New Roman" panose="02020603050405020304" pitchFamily="18" charset="0"/>
              </a:rPr>
              <a:t> (Lc 2, 25b-27a)</a:t>
            </a:r>
          </a:p>
        </p:txBody>
      </p:sp>
      <p:sp>
        <p:nvSpPr>
          <p:cNvPr id="739364" name="Rectangle 36">
            <a:extLst>
              <a:ext uri="{FF2B5EF4-FFF2-40B4-BE49-F238E27FC236}">
                <a16:creationId xmlns:a16="http://schemas.microsoft.com/office/drawing/2014/main" id="{292D72D1-C22B-6D16-B3E6-57F72E895BC4}"/>
              </a:ext>
            </a:extLst>
          </p:cNvPr>
          <p:cNvSpPr>
            <a:spLocks noChangeArrowheads="1"/>
          </p:cNvSpPr>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 </a:t>
            </a:r>
            <a:r>
              <a:rPr lang="en-GB" altLang="it-IT" sz="1800">
                <a:solidFill>
                  <a:schemeClr val="bg1"/>
                </a:solidFill>
                <a:latin typeface="Verdana" panose="020B0604030504040204" pitchFamily="34" charset="0"/>
                <a:cs typeface="Times New Roman" panose="02020603050405020304" pitchFamily="18" charset="0"/>
              </a:rPr>
              <a:t>the Holy Spirit was in him. He looked forward to the time when the Lord would comfort Israel, and he had been assured by the Holy Spirit that he would not die before seeing the Messiah of the Lord. So he was led into the Temple by the Holy Spirit</a:t>
            </a:r>
            <a:r>
              <a:rPr lang="en-GB" altLang="it-IT" sz="1800" i="1">
                <a:solidFill>
                  <a:schemeClr val="bg1"/>
                </a:solidFill>
                <a:latin typeface="Verdana" panose="020B0604030504040204" pitchFamily="34" charset="0"/>
                <a:cs typeface="Times New Roman" panose="02020603050405020304" pitchFamily="18" charset="0"/>
              </a:rPr>
              <a:t> (Lk 2: 25b-27a)</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739385" name="Picture 57">
            <a:extLst>
              <a:ext uri="{FF2B5EF4-FFF2-40B4-BE49-F238E27FC236}">
                <a16:creationId xmlns:a16="http://schemas.microsoft.com/office/drawing/2014/main" id="{97879032-95FD-7811-B314-DC75820795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1524000"/>
            <a:ext cx="6553200" cy="37496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4562" name="Rectangle 2">
            <a:extLst>
              <a:ext uri="{FF2B5EF4-FFF2-40B4-BE49-F238E27FC236}">
                <a16:creationId xmlns:a16="http://schemas.microsoft.com/office/drawing/2014/main" id="{FE414323-C7DB-385B-BB9F-B35EE8C4C5AD}"/>
              </a:ext>
            </a:extLst>
          </p:cNvPr>
          <p:cNvSpPr>
            <a:spLocks noGrp="1" noChangeArrowheads="1"/>
          </p:cNvSpPr>
          <p:nvPr>
            <p:ph type="title"/>
          </p:nvPr>
        </p:nvSpPr>
        <p:spPr>
          <a:xfrm>
            <a:off x="5105400" y="1600200"/>
            <a:ext cx="40386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mentre i genitori vi portavano il bambino Gesù per fare ciò che la Legge prescriveva a suo riguardo, anch’egli lo accolse tra le braccia e benedisse Dio, dicendo: «Ora puoi lasciare, o Signore, che il tuo servo vada in pace, secondo la tua parola, </a:t>
            </a:r>
            <a:br>
              <a:rPr lang="it-IT" altLang="it-IT" sz="1800">
                <a:solidFill>
                  <a:schemeClr val="bg1"/>
                </a:solidFill>
                <a:latin typeface="Verdana" panose="020B0604030504040204" pitchFamily="34" charset="0"/>
                <a:cs typeface="Times New Roman" panose="02020603050405020304" pitchFamily="18" charset="0"/>
              </a:rPr>
            </a:br>
            <a:r>
              <a:rPr lang="it-IT" altLang="it-IT" sz="1800" i="1">
                <a:solidFill>
                  <a:schemeClr val="bg1"/>
                </a:solidFill>
                <a:latin typeface="Verdana" panose="020B0604030504040204" pitchFamily="34" charset="0"/>
                <a:cs typeface="Times New Roman" panose="02020603050405020304" pitchFamily="18" charset="0"/>
              </a:rPr>
              <a:t>(Lc 2, 27b-29)</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834564" name="Rectangle 4">
            <a:extLst>
              <a:ext uri="{FF2B5EF4-FFF2-40B4-BE49-F238E27FC236}">
                <a16:creationId xmlns:a16="http://schemas.microsoft.com/office/drawing/2014/main" id="{9F036A2D-02C8-8DA2-2AA8-08334B2E7B97}"/>
              </a:ext>
            </a:extLst>
          </p:cNvPr>
          <p:cNvSpPr>
            <a:spLocks noChangeArrowheads="1"/>
          </p:cNvSpPr>
          <p:nvPr/>
        </p:nvSpPr>
        <p:spPr bwMode="auto">
          <a:xfrm>
            <a:off x="5105400" y="3657600"/>
            <a:ext cx="4038600" cy="2563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at the time the parents brought the child Jesus, to do for him according to the custom of the Law.  Simeon took the child in his arms and blessed God, saying, "Now, O Lord, you can dismiss your servant in peace, for you have fulfilled your word</a:t>
            </a:r>
            <a:r>
              <a:rPr lang="en-GB" altLang="it-IT" sz="1800" i="1">
                <a:solidFill>
                  <a:schemeClr val="bg1"/>
                </a:solidFill>
                <a:latin typeface="Verdana" panose="020B0604030504040204" pitchFamily="34" charset="0"/>
                <a:cs typeface="Times New Roman" panose="02020603050405020304" pitchFamily="18" charset="0"/>
              </a:rPr>
              <a:t> (Lk 2: 27b-29)</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834567" name="Picture 7">
            <a:extLst>
              <a:ext uri="{FF2B5EF4-FFF2-40B4-BE49-F238E27FC236}">
                <a16:creationId xmlns:a16="http://schemas.microsoft.com/office/drawing/2014/main" id="{5BE0AEC9-F118-E311-43B6-944F8F4B07C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304800"/>
            <a:ext cx="4913313" cy="6400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00">
    <p:random/>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5586" name="Rectangle 2">
            <a:extLst>
              <a:ext uri="{FF2B5EF4-FFF2-40B4-BE49-F238E27FC236}">
                <a16:creationId xmlns:a16="http://schemas.microsoft.com/office/drawing/2014/main" id="{5B75710B-EA50-0AEA-2610-928ECFCBFCE8}"/>
              </a:ext>
            </a:extLst>
          </p:cNvPr>
          <p:cNvSpPr>
            <a:spLocks noGrp="1" noChangeArrowheads="1"/>
          </p:cNvSpPr>
          <p:nvPr>
            <p:ph type="title"/>
          </p:nvPr>
        </p:nvSpPr>
        <p:spPr>
          <a:xfrm>
            <a:off x="0" y="4572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perché i miei occhi hanno visto la tua salvezza, preparata da te davanti a tutti i popoli: luce per rivelarti alle genti e gloria del tuo popolo, Israele». Il padre e la madre di Gesù si stupivano delle cose che si dicevano di lui. </a:t>
            </a:r>
            <a:br>
              <a:rPr lang="it-IT" altLang="it-IT" sz="1800">
                <a:solidFill>
                  <a:schemeClr val="bg1"/>
                </a:solidFill>
                <a:latin typeface="Verdana" panose="020B0604030504040204" pitchFamily="34" charset="0"/>
                <a:cs typeface="Times New Roman" panose="02020603050405020304" pitchFamily="18" charset="0"/>
              </a:rPr>
            </a:br>
            <a:r>
              <a:rPr lang="it-IT" altLang="it-IT" sz="1800" i="1">
                <a:solidFill>
                  <a:schemeClr val="bg1"/>
                </a:solidFill>
                <a:latin typeface="Verdana" panose="020B0604030504040204" pitchFamily="34" charset="0"/>
                <a:cs typeface="Times New Roman" panose="02020603050405020304" pitchFamily="18" charset="0"/>
              </a:rPr>
              <a:t>(Lc 2, 30-33)</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835588" name="Rectangle 4">
            <a:extLst>
              <a:ext uri="{FF2B5EF4-FFF2-40B4-BE49-F238E27FC236}">
                <a16:creationId xmlns:a16="http://schemas.microsoft.com/office/drawing/2014/main" id="{59A06967-63E7-86BA-D1DD-37103705125E}"/>
              </a:ext>
            </a:extLst>
          </p:cNvPr>
          <p:cNvSpPr>
            <a:spLocks noChangeArrowheads="1"/>
          </p:cNvSpPr>
          <p:nvPr/>
        </p:nvSpPr>
        <p:spPr bwMode="auto">
          <a:xfrm>
            <a:off x="0" y="53340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and my eyes have seen your salvation, which you display for all the people to see.    Here is the light you will reveal to the nations and the glory of your people Israel." His father and mother wondered at what was said about the child.</a:t>
            </a:r>
            <a:r>
              <a:rPr lang="en-GB" altLang="it-IT" sz="1800" i="1">
                <a:solidFill>
                  <a:schemeClr val="bg1"/>
                </a:solidFill>
                <a:latin typeface="Verdana" panose="020B0604030504040204" pitchFamily="34" charset="0"/>
                <a:cs typeface="Times New Roman" panose="02020603050405020304" pitchFamily="18" charset="0"/>
              </a:rPr>
              <a:t> (Lk 2: 30-33)</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835590" name="Picture 6">
            <a:extLst>
              <a:ext uri="{FF2B5EF4-FFF2-40B4-BE49-F238E27FC236}">
                <a16:creationId xmlns:a16="http://schemas.microsoft.com/office/drawing/2014/main" id="{7C714A9C-608A-554D-9466-452EF678CC4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1593850"/>
            <a:ext cx="4648200" cy="37973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00">
    <p:rand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6610" name="Rectangle 2">
            <a:extLst>
              <a:ext uri="{FF2B5EF4-FFF2-40B4-BE49-F238E27FC236}">
                <a16:creationId xmlns:a16="http://schemas.microsoft.com/office/drawing/2014/main" id="{9CB20A7C-8E94-5491-38A8-E2C59E1AC80B}"/>
              </a:ext>
            </a:extLst>
          </p:cNvPr>
          <p:cNvSpPr>
            <a:spLocks noGrp="1" noChangeArrowheads="1"/>
          </p:cNvSpPr>
          <p:nvPr>
            <p:ph type="title"/>
          </p:nvPr>
        </p:nvSpPr>
        <p:spPr>
          <a:xfrm>
            <a:off x="0" y="1143000"/>
            <a:ext cx="4267200" cy="1524000"/>
          </a:xfrm>
        </p:spPr>
        <p:txBody>
          <a:bodyPr/>
          <a:lstStyle/>
          <a:p>
            <a:r>
              <a:rPr lang="it-IT" altLang="it-IT" sz="1800">
                <a:solidFill>
                  <a:schemeClr val="bg1"/>
                </a:solidFill>
                <a:latin typeface="Verdana" panose="020B0604030504040204" pitchFamily="34" charset="0"/>
                <a:cs typeface="Times New Roman" panose="02020603050405020304" pitchFamily="18" charset="0"/>
              </a:rPr>
              <a:t>Simeone li benedisse e a Maria, sua madre, disse: «Ecco, egli è qui per la caduta e la risurrezione di molti in Israele e come segno di contraddizione  – e anche a te una spada trafiggerà l’anima –, affinché siano svelati i pensieri di molti cuori». </a:t>
            </a:r>
            <a:r>
              <a:rPr lang="it-IT" altLang="it-IT" sz="1800" i="1">
                <a:solidFill>
                  <a:schemeClr val="bg1"/>
                </a:solidFill>
                <a:latin typeface="Verdana" panose="020B0604030504040204" pitchFamily="34" charset="0"/>
                <a:cs typeface="Times New Roman" panose="02020603050405020304" pitchFamily="18" charset="0"/>
              </a:rPr>
              <a:t>(Lc 2, 34-35)</a:t>
            </a:r>
          </a:p>
        </p:txBody>
      </p:sp>
      <p:sp>
        <p:nvSpPr>
          <p:cNvPr id="836612" name="Rectangle 4">
            <a:extLst>
              <a:ext uri="{FF2B5EF4-FFF2-40B4-BE49-F238E27FC236}">
                <a16:creationId xmlns:a16="http://schemas.microsoft.com/office/drawing/2014/main" id="{39BBDED4-7601-01BD-DC2D-2D81AF408CA9}"/>
              </a:ext>
            </a:extLst>
          </p:cNvPr>
          <p:cNvSpPr>
            <a:spLocks noChangeArrowheads="1"/>
          </p:cNvSpPr>
          <p:nvPr/>
        </p:nvSpPr>
        <p:spPr bwMode="auto">
          <a:xfrm>
            <a:off x="0" y="3886200"/>
            <a:ext cx="4191000"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Simeon blessed them and said to Mary, his mother, "See him; he will be for the rise or fall of the multitudes of Israel. He shall stand as a sign of contradiction, while a sword will pierce your own soul. Then the secret thoughts</a:t>
            </a:r>
            <a:r>
              <a:rPr lang="en-GB" altLang="it-IT" sz="1800" i="1">
                <a:solidFill>
                  <a:schemeClr val="bg1"/>
                </a:solidFill>
                <a:latin typeface="Verdana" panose="020B0604030504040204" pitchFamily="34" charset="0"/>
                <a:cs typeface="Times New Roman" panose="02020603050405020304" pitchFamily="18" charset="0"/>
              </a:rPr>
              <a:t> </a:t>
            </a:r>
          </a:p>
          <a:p>
            <a:r>
              <a:rPr lang="en-GB" altLang="it-IT" sz="1800" i="1">
                <a:solidFill>
                  <a:schemeClr val="bg1"/>
                </a:solidFill>
                <a:latin typeface="Verdana" panose="020B0604030504040204" pitchFamily="34" charset="0"/>
                <a:cs typeface="Times New Roman" panose="02020603050405020304" pitchFamily="18" charset="0"/>
              </a:rPr>
              <a:t>(Lk 2: 34-35)</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836614" name="Picture 6">
            <a:extLst>
              <a:ext uri="{FF2B5EF4-FFF2-40B4-BE49-F238E27FC236}">
                <a16:creationId xmlns:a16="http://schemas.microsoft.com/office/drawing/2014/main" id="{9406A334-1C87-7E4C-7B9E-963C6E2D275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78313" y="304800"/>
            <a:ext cx="4703762" cy="6324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00">
    <p:rand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8658" name="Rectangle 2">
            <a:extLst>
              <a:ext uri="{FF2B5EF4-FFF2-40B4-BE49-F238E27FC236}">
                <a16:creationId xmlns:a16="http://schemas.microsoft.com/office/drawing/2014/main" id="{83416DA5-2D5F-E5B0-4D38-F1B861E36D2E}"/>
              </a:ext>
            </a:extLst>
          </p:cNvPr>
          <p:cNvSpPr>
            <a:spLocks noGrp="1" noChangeArrowheads="1"/>
          </p:cNvSpPr>
          <p:nvPr>
            <p:ph type="title"/>
          </p:nvPr>
        </p:nvSpPr>
        <p:spPr>
          <a:xfrm>
            <a:off x="0" y="4572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C’era anche una profetessa, Anna, figlia di Fanuèle, della tribù di Aser. Era molto avanzata in età, aveva vissuto con il marito sette anni dopo il suo matrimonio, era poi rimasta vedova e ora aveva ottantaquattro anni.</a:t>
            </a:r>
            <a:r>
              <a:rPr lang="it-IT" altLang="it-IT" sz="1800" i="1">
                <a:solidFill>
                  <a:schemeClr val="bg1"/>
                </a:solidFill>
                <a:latin typeface="Verdana" panose="020B0604030504040204" pitchFamily="34" charset="0"/>
                <a:cs typeface="Times New Roman" panose="02020603050405020304" pitchFamily="18" charset="0"/>
              </a:rPr>
              <a:t> </a:t>
            </a:r>
            <a:br>
              <a:rPr lang="it-IT" altLang="it-IT" sz="1800" i="1">
                <a:solidFill>
                  <a:schemeClr val="bg1"/>
                </a:solidFill>
                <a:latin typeface="Verdana" panose="020B0604030504040204" pitchFamily="34" charset="0"/>
                <a:cs typeface="Times New Roman" panose="02020603050405020304" pitchFamily="18" charset="0"/>
              </a:rPr>
            </a:br>
            <a:r>
              <a:rPr lang="it-IT" altLang="it-IT" sz="1800" i="1">
                <a:solidFill>
                  <a:schemeClr val="bg1"/>
                </a:solidFill>
                <a:latin typeface="Verdana" panose="020B0604030504040204" pitchFamily="34" charset="0"/>
                <a:cs typeface="Times New Roman" panose="02020603050405020304" pitchFamily="18" charset="0"/>
              </a:rPr>
              <a:t>(Lc 2, 36-37a)</a:t>
            </a:r>
          </a:p>
        </p:txBody>
      </p:sp>
      <p:sp>
        <p:nvSpPr>
          <p:cNvPr id="838660" name="Rectangle 4">
            <a:extLst>
              <a:ext uri="{FF2B5EF4-FFF2-40B4-BE49-F238E27FC236}">
                <a16:creationId xmlns:a16="http://schemas.microsoft.com/office/drawing/2014/main" id="{F3F277E6-8FFB-B9A9-418F-E98D7C4280E7}"/>
              </a:ext>
            </a:extLst>
          </p:cNvPr>
          <p:cNvSpPr>
            <a:spLocks noChangeArrowheads="1"/>
          </p:cNvSpPr>
          <p:nvPr/>
        </p:nvSpPr>
        <p:spPr bwMode="auto">
          <a:xfrm>
            <a:off x="0" y="53340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of many may be brought to light." There was also a prophetess named Anna, daughter of Phanuel, of the tribe of Asher. After leaving her father's home, she had been seven years with her husband, and since then she had been continually </a:t>
            </a:r>
            <a:r>
              <a:rPr lang="en-GB" altLang="it-IT" sz="1800" i="1">
                <a:solidFill>
                  <a:schemeClr val="bg1"/>
                </a:solidFill>
                <a:latin typeface="Verdana" panose="020B0604030504040204" pitchFamily="34" charset="0"/>
                <a:cs typeface="Times New Roman" panose="02020603050405020304" pitchFamily="18" charset="0"/>
              </a:rPr>
              <a:t>(Lk 2: 36)</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838661" name="Picture 5">
            <a:extLst>
              <a:ext uri="{FF2B5EF4-FFF2-40B4-BE49-F238E27FC236}">
                <a16:creationId xmlns:a16="http://schemas.microsoft.com/office/drawing/2014/main" id="{8A8A6922-0DF1-306D-55EC-94B6361CB56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1600200"/>
            <a:ext cx="5562600" cy="37560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00">
    <p:rand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82" name="Rectangle 2">
            <a:extLst>
              <a:ext uri="{FF2B5EF4-FFF2-40B4-BE49-F238E27FC236}">
                <a16:creationId xmlns:a16="http://schemas.microsoft.com/office/drawing/2014/main" id="{46EA2AE3-06B9-7A02-0270-ADA27709FBF3}"/>
              </a:ext>
            </a:extLst>
          </p:cNvPr>
          <p:cNvSpPr>
            <a:spLocks noGrp="1" noChangeArrowheads="1"/>
          </p:cNvSpPr>
          <p:nvPr>
            <p:ph type="title"/>
          </p:nvPr>
        </p:nvSpPr>
        <p:spPr>
          <a:xfrm>
            <a:off x="0" y="4572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Non si allontanava mai dal tempio, servendo Dio notte e giorno con digiuni e preghiere. Sopraggiunta in quel momento, si mise anche lei a lodare Dio e parlava del bambino a quanti aspettavano la redenzione di Gerusalemme.</a:t>
            </a:r>
            <a:r>
              <a:rPr lang="it-IT" altLang="it-IT" sz="1800" i="1">
                <a:solidFill>
                  <a:schemeClr val="bg1"/>
                </a:solidFill>
                <a:latin typeface="Verdana" panose="020B0604030504040204" pitchFamily="34" charset="0"/>
                <a:cs typeface="Times New Roman" panose="02020603050405020304" pitchFamily="18" charset="0"/>
              </a:rPr>
              <a:t> </a:t>
            </a:r>
            <a:br>
              <a:rPr lang="it-IT" altLang="it-IT" sz="1800" i="1">
                <a:solidFill>
                  <a:schemeClr val="bg1"/>
                </a:solidFill>
                <a:latin typeface="Verdana" panose="020B0604030504040204" pitchFamily="34" charset="0"/>
                <a:cs typeface="Times New Roman" panose="02020603050405020304" pitchFamily="18" charset="0"/>
              </a:rPr>
            </a:br>
            <a:r>
              <a:rPr lang="it-IT" altLang="it-IT" sz="1800" i="1">
                <a:solidFill>
                  <a:schemeClr val="bg1"/>
                </a:solidFill>
                <a:latin typeface="Verdana" panose="020B0604030504040204" pitchFamily="34" charset="0"/>
                <a:cs typeface="Times New Roman" panose="02020603050405020304" pitchFamily="18" charset="0"/>
              </a:rPr>
              <a:t>(Lc 2, 37b-38)</a:t>
            </a:r>
          </a:p>
        </p:txBody>
      </p:sp>
      <p:sp>
        <p:nvSpPr>
          <p:cNvPr id="839684" name="Rectangle 4">
            <a:extLst>
              <a:ext uri="{FF2B5EF4-FFF2-40B4-BE49-F238E27FC236}">
                <a16:creationId xmlns:a16="http://schemas.microsoft.com/office/drawing/2014/main" id="{98DAE537-1974-8DF9-0DAE-63B666641418}"/>
              </a:ext>
            </a:extLst>
          </p:cNvPr>
          <p:cNvSpPr>
            <a:spLocks noChangeArrowheads="1"/>
          </p:cNvSpPr>
          <p:nvPr/>
        </p:nvSpPr>
        <p:spPr bwMode="auto">
          <a:xfrm>
            <a:off x="0" y="51816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about the Temple, serving God as a widow night and day in fasting and prayer. She was now eighty-four. Coming up at that time, she gave praise to God and spoke of the child to all who looked forward to the deliverance of Jerusalem. </a:t>
            </a:r>
            <a:r>
              <a:rPr lang="en-GB" altLang="it-IT" sz="1800" i="1">
                <a:solidFill>
                  <a:schemeClr val="bg1"/>
                </a:solidFill>
                <a:latin typeface="Verdana" panose="020B0604030504040204" pitchFamily="34" charset="0"/>
                <a:cs typeface="Times New Roman" panose="02020603050405020304" pitchFamily="18" charset="0"/>
              </a:rPr>
              <a:t>(Lk 2: 37-38)</a:t>
            </a:r>
            <a:r>
              <a:rPr lang="en-GB" altLang="it-IT" sz="1800">
                <a:solidFill>
                  <a:schemeClr val="bg1"/>
                </a:solidFill>
                <a:latin typeface="Verdana" panose="020B0604030504040204" pitchFamily="34" charset="0"/>
                <a:cs typeface="Times New Roman" panose="02020603050405020304" pitchFamily="18" charset="0"/>
              </a:rPr>
              <a:t>  </a:t>
            </a:r>
            <a:endParaRPr lang="it-IT" altLang="it-IT" sz="1800">
              <a:solidFill>
                <a:schemeClr val="bg1"/>
              </a:solidFill>
              <a:latin typeface="Verdana" panose="020B0604030504040204" pitchFamily="34" charset="0"/>
              <a:cs typeface="Times New Roman" panose="02020603050405020304" pitchFamily="18" charset="0"/>
            </a:endParaRPr>
          </a:p>
        </p:txBody>
      </p:sp>
      <p:pic>
        <p:nvPicPr>
          <p:cNvPr id="839685" name="Picture 5">
            <a:extLst>
              <a:ext uri="{FF2B5EF4-FFF2-40B4-BE49-F238E27FC236}">
                <a16:creationId xmlns:a16="http://schemas.microsoft.com/office/drawing/2014/main" id="{D5C100A3-D3DE-9F9F-04F8-6963D43DE1D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1600200"/>
            <a:ext cx="4876800" cy="35956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00">
    <p:random/>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0706" name="Rectangle 2">
            <a:extLst>
              <a:ext uri="{FF2B5EF4-FFF2-40B4-BE49-F238E27FC236}">
                <a16:creationId xmlns:a16="http://schemas.microsoft.com/office/drawing/2014/main" id="{4EB37B94-69B5-39FA-40C2-53E1B0CD0A95}"/>
              </a:ext>
            </a:extLst>
          </p:cNvPr>
          <p:cNvSpPr>
            <a:spLocks noGrp="1" noChangeArrowheads="1"/>
          </p:cNvSpPr>
          <p:nvPr>
            <p:ph type="title"/>
          </p:nvPr>
        </p:nvSpPr>
        <p:spPr>
          <a:xfrm>
            <a:off x="0" y="4572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Quando ebbero adempiuto ogni cosa secondo la legge del Signore, fecero ritorno in Galilea, alla loro città di Nàzaret. Il bambino cresceva e si fortificava, pieno di sapienza, e la grazia di Dio era su di lui. </a:t>
            </a:r>
            <a:br>
              <a:rPr lang="it-IT" altLang="it-IT" sz="1800">
                <a:solidFill>
                  <a:schemeClr val="bg1"/>
                </a:solidFill>
                <a:latin typeface="Verdana" panose="020B0604030504040204" pitchFamily="34" charset="0"/>
                <a:cs typeface="Times New Roman" panose="02020603050405020304" pitchFamily="18" charset="0"/>
              </a:rPr>
            </a:br>
            <a:r>
              <a:rPr lang="it-IT" altLang="it-IT" sz="1800" i="1">
                <a:solidFill>
                  <a:schemeClr val="bg1"/>
                </a:solidFill>
                <a:latin typeface="Verdana" panose="020B0604030504040204" pitchFamily="34" charset="0"/>
                <a:cs typeface="Times New Roman" panose="02020603050405020304" pitchFamily="18" charset="0"/>
              </a:rPr>
              <a:t>(Lc 2, 39-40)</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840708" name="Rectangle 4">
            <a:extLst>
              <a:ext uri="{FF2B5EF4-FFF2-40B4-BE49-F238E27FC236}">
                <a16:creationId xmlns:a16="http://schemas.microsoft.com/office/drawing/2014/main" id="{FDBB94D1-C46D-5A1D-19EB-80A108DDE1C1}"/>
              </a:ext>
            </a:extLst>
          </p:cNvPr>
          <p:cNvSpPr>
            <a:spLocks noChangeArrowheads="1"/>
          </p:cNvSpPr>
          <p:nvPr/>
        </p:nvSpPr>
        <p:spPr bwMode="auto">
          <a:xfrm>
            <a:off x="0" y="53340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When the parents had fulfilled all that was required by the law of the Lord, they returned to their town, Nazareth in Galilee. There the child grew in stature and strength and was filled with wisdom: the grace of God was upon him.</a:t>
            </a:r>
            <a:r>
              <a:rPr lang="en-GB" altLang="it-IT" sz="1800" i="1">
                <a:solidFill>
                  <a:schemeClr val="bg1"/>
                </a:solidFill>
                <a:latin typeface="Verdana" panose="020B0604030504040204" pitchFamily="34" charset="0"/>
                <a:cs typeface="Times New Roman" panose="02020603050405020304" pitchFamily="18" charset="0"/>
              </a:rPr>
              <a:t> (Lk 2: 39-40)</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840709" name="Picture 5">
            <a:extLst>
              <a:ext uri="{FF2B5EF4-FFF2-40B4-BE49-F238E27FC236}">
                <a16:creationId xmlns:a16="http://schemas.microsoft.com/office/drawing/2014/main" id="{BF524E02-A53E-B713-221B-C0E4F1A9703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1600200"/>
            <a:ext cx="5257800" cy="37449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00">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4767" name="Rectangle 15">
            <a:extLst>
              <a:ext uri="{FF2B5EF4-FFF2-40B4-BE49-F238E27FC236}">
                <a16:creationId xmlns:a16="http://schemas.microsoft.com/office/drawing/2014/main" id="{CF7CBF55-9B11-4523-D749-08686675100B}"/>
              </a:ext>
            </a:extLst>
          </p:cNvPr>
          <p:cNvSpPr>
            <a:spLocks noChangeArrowheads="1"/>
          </p:cNvSpPr>
          <p:nvPr/>
        </p:nvSpPr>
        <p:spPr bwMode="auto">
          <a:xfrm>
            <a:off x="0" y="990600"/>
            <a:ext cx="3200400" cy="5859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it-IT" altLang="it-IT" sz="1800">
                <a:solidFill>
                  <a:schemeClr val="tx1"/>
                </a:solidFill>
                <a:latin typeface="Arial" panose="020B0604020202020204" pitchFamily="34" charset="0"/>
                <a:cs typeface="Arial" panose="020B0604020202020204" pitchFamily="34" charset="0"/>
              </a:rPr>
              <a:t>     La lettura e la meditazione delle sacre scritture domenicali,</a:t>
            </a:r>
            <a:r>
              <a:rPr lang="it-IT" altLang="it-IT" sz="1800">
                <a:solidFill>
                  <a:srgbClr val="FF3300"/>
                </a:solidFill>
                <a:latin typeface="Arial" panose="020B0604020202020204" pitchFamily="34" charset="0"/>
                <a:cs typeface="Arial" panose="020B0604020202020204" pitchFamily="34" charset="0"/>
              </a:rPr>
              <a:t> </a:t>
            </a:r>
            <a:r>
              <a:rPr lang="it-IT" altLang="it-IT" sz="1800">
                <a:solidFill>
                  <a:srgbClr val="7E002A"/>
                </a:solidFill>
                <a:latin typeface="Arial" panose="020B0604020202020204" pitchFamily="34" charset="0"/>
                <a:cs typeface="Arial" panose="020B0604020202020204" pitchFamily="34" charset="0"/>
              </a:rPr>
              <a:t>non sostituiscono</a:t>
            </a:r>
            <a:r>
              <a:rPr lang="it-IT" altLang="it-IT" sz="1800">
                <a:solidFill>
                  <a:srgbClr val="FF3300"/>
                </a:solidFill>
                <a:latin typeface="Arial" panose="020B0604020202020204" pitchFamily="34" charset="0"/>
                <a:cs typeface="Arial" panose="020B0604020202020204" pitchFamily="34" charset="0"/>
              </a:rPr>
              <a:t> </a:t>
            </a:r>
            <a:r>
              <a:rPr lang="it-IT" altLang="it-IT" sz="1800">
                <a:solidFill>
                  <a:schemeClr val="tx1"/>
                </a:solidFill>
                <a:latin typeface="Arial" panose="020B0604020202020204" pitchFamily="34" charset="0"/>
                <a:cs typeface="Arial" panose="020B0604020202020204" pitchFamily="34" charset="0"/>
              </a:rPr>
              <a:t>la Santa Messa, alla quale siamo tutti chiamati per rendere grazie e onore a Dio e per chiedere perdono dei nostri peccati. Nella liturgia eucaristica, </a:t>
            </a:r>
            <a:r>
              <a:rPr lang="it-IT" altLang="it-IT" sz="1800">
                <a:solidFill>
                  <a:srgbClr val="800000"/>
                </a:solidFill>
                <a:latin typeface="Arial" panose="020B0604020202020204" pitchFamily="34" charset="0"/>
                <a:cs typeface="Arial" panose="020B0604020202020204" pitchFamily="34" charset="0"/>
              </a:rPr>
              <a:t>Cristo attualizza il sacrificio della croce</a:t>
            </a:r>
            <a:r>
              <a:rPr lang="it-IT" altLang="it-IT" sz="1800">
                <a:solidFill>
                  <a:schemeClr val="tx1"/>
                </a:solidFill>
                <a:latin typeface="Arial" panose="020B0604020202020204" pitchFamily="34" charset="0"/>
                <a:cs typeface="Arial" panose="020B0604020202020204" pitchFamily="34" charset="0"/>
              </a:rPr>
              <a:t> e si offre come cibo per le nostre anime. Noi riconosciamo Dio come Padre, da lodare e amare sempre, e, ci riconosciamo fratelli e sorelle di tutti. Dio è un Padre che non obbliga nessuno ad amarlo e lodarlo ma, come tale, gradisce essere amato   dai figli per loro               </a:t>
            </a:r>
            <a:r>
              <a:rPr lang="it-IT" altLang="it-IT" sz="1800">
                <a:solidFill>
                  <a:srgbClr val="7E002A"/>
                </a:solidFill>
                <a:latin typeface="Arial" panose="020B0604020202020204" pitchFamily="34" charset="0"/>
                <a:cs typeface="Arial" panose="020B0604020202020204" pitchFamily="34" charset="0"/>
              </a:rPr>
              <a:t>libera scelta d’amore.</a:t>
            </a:r>
          </a:p>
        </p:txBody>
      </p:sp>
      <p:sp>
        <p:nvSpPr>
          <p:cNvPr id="714769" name="Rectangle 17">
            <a:extLst>
              <a:ext uri="{FF2B5EF4-FFF2-40B4-BE49-F238E27FC236}">
                <a16:creationId xmlns:a16="http://schemas.microsoft.com/office/drawing/2014/main" id="{043616AA-DC15-C844-7906-A6C113D2B5FB}"/>
              </a:ext>
            </a:extLst>
          </p:cNvPr>
          <p:cNvSpPr>
            <a:spLocks noChangeArrowheads="1"/>
          </p:cNvSpPr>
          <p:nvPr/>
        </p:nvSpPr>
        <p:spPr bwMode="auto">
          <a:xfrm>
            <a:off x="5715000" y="998538"/>
            <a:ext cx="3429000" cy="5859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en-US" altLang="it-IT" sz="1800">
                <a:solidFill>
                  <a:schemeClr val="tx1"/>
                </a:solidFill>
                <a:latin typeface="Arial" panose="020B0604020202020204" pitchFamily="34" charset="0"/>
                <a:cs typeface="Arial" panose="020B0604020202020204" pitchFamily="34" charset="0"/>
              </a:rPr>
              <a:t>Reading and meditating on the Sacred Scriptures for Sundays</a:t>
            </a:r>
            <a:r>
              <a:rPr lang="en-US" altLang="it-IT" sz="1800">
                <a:solidFill>
                  <a:srgbClr val="FF3300"/>
                </a:solidFill>
                <a:latin typeface="Arial" panose="020B0604020202020204" pitchFamily="34" charset="0"/>
                <a:cs typeface="Arial" panose="020B0604020202020204" pitchFamily="34" charset="0"/>
              </a:rPr>
              <a:t> </a:t>
            </a:r>
            <a:r>
              <a:rPr lang="en-US" altLang="it-IT" sz="1800">
                <a:solidFill>
                  <a:srgbClr val="7E002A"/>
                </a:solidFill>
                <a:latin typeface="Arial" panose="020B0604020202020204" pitchFamily="34" charset="0"/>
                <a:cs typeface="Arial" panose="020B0604020202020204" pitchFamily="34" charset="0"/>
              </a:rPr>
              <a:t>does not substitute</a:t>
            </a:r>
            <a:r>
              <a:rPr lang="en-US" altLang="it-IT" sz="1800">
                <a:solidFill>
                  <a:srgbClr val="FF3300"/>
                </a:solidFill>
                <a:latin typeface="Arial" panose="020B0604020202020204" pitchFamily="34" charset="0"/>
                <a:cs typeface="Arial" panose="020B0604020202020204" pitchFamily="34" charset="0"/>
              </a:rPr>
              <a:t> </a:t>
            </a:r>
            <a:r>
              <a:rPr lang="en-US" altLang="it-IT" sz="1800">
                <a:solidFill>
                  <a:schemeClr val="tx1"/>
                </a:solidFill>
                <a:latin typeface="Arial" panose="020B0604020202020204" pitchFamily="34" charset="0"/>
                <a:cs typeface="Arial" panose="020B0604020202020204" pitchFamily="34" charset="0"/>
              </a:rPr>
              <a:t>the Holy Mass. We are called to take part in the Holy Mass to give thanks and honor God and to ask for forgiveness of our sins. In the Eucharistic liturgy, </a:t>
            </a:r>
            <a:r>
              <a:rPr lang="en-US" altLang="it-IT" sz="1800">
                <a:solidFill>
                  <a:srgbClr val="800000"/>
                </a:solidFill>
                <a:latin typeface="Arial" panose="020B0604020202020204" pitchFamily="34" charset="0"/>
                <a:cs typeface="Arial" panose="020B0604020202020204" pitchFamily="34" charset="0"/>
              </a:rPr>
              <a:t>Christ makes present the sacrifice of the cross</a:t>
            </a:r>
            <a:r>
              <a:rPr lang="en-US" altLang="it-IT" sz="1800">
                <a:solidFill>
                  <a:schemeClr val="tx1"/>
                </a:solidFill>
                <a:latin typeface="Arial" panose="020B0604020202020204" pitchFamily="34" charset="0"/>
                <a:cs typeface="Arial" panose="020B0604020202020204" pitchFamily="34" charset="0"/>
              </a:rPr>
              <a:t> and offers Himself as nourishment for our souls. We recognize God as the Father to be praised and loved always and, we acknowledge ourselves as brothers and sisters of each other and of all people. </a:t>
            </a:r>
            <a:r>
              <a:rPr lang="it-IT" altLang="it-IT" sz="1800">
                <a:solidFill>
                  <a:schemeClr val="tx1"/>
                </a:solidFill>
                <a:latin typeface="Arial" panose="020B0604020202020204" pitchFamily="34" charset="0"/>
                <a:cs typeface="Times New Roman" panose="02020603050405020304" pitchFamily="18" charset="0"/>
              </a:rPr>
              <a:t>God is a Father who does not force anyone to love him and praise him but, as such, like to be loved by children of their own          </a:t>
            </a:r>
            <a:r>
              <a:rPr lang="it-IT" altLang="it-IT" sz="1800">
                <a:solidFill>
                  <a:srgbClr val="7E002A"/>
                </a:solidFill>
                <a:latin typeface="Arial" panose="020B0604020202020204" pitchFamily="34" charset="0"/>
                <a:cs typeface="Times New Roman" panose="02020603050405020304" pitchFamily="18" charset="0"/>
              </a:rPr>
              <a:t>free choice of love.</a:t>
            </a:r>
            <a:r>
              <a:rPr lang="it-IT" altLang="it-IT" sz="1800">
                <a:solidFill>
                  <a:srgbClr val="FF0000"/>
                </a:solidFill>
                <a:latin typeface="Arial" panose="020B0604020202020204" pitchFamily="34" charset="0"/>
                <a:cs typeface="Times New Roman" panose="02020603050405020304" pitchFamily="18" charset="0"/>
              </a:rPr>
              <a:t> </a:t>
            </a:r>
            <a:endParaRPr lang="it-IT" altLang="it-IT" sz="1800">
              <a:solidFill>
                <a:schemeClr val="tx1"/>
              </a:solidFill>
              <a:latin typeface="Arial" panose="020B0604020202020204" pitchFamily="34" charset="0"/>
              <a:cs typeface="Times New Roman" panose="02020603050405020304" pitchFamily="18" charset="0"/>
            </a:endParaRPr>
          </a:p>
        </p:txBody>
      </p:sp>
      <p:pic>
        <p:nvPicPr>
          <p:cNvPr id="714770" name="Picture 18">
            <a:extLst>
              <a:ext uri="{FF2B5EF4-FFF2-40B4-BE49-F238E27FC236}">
                <a16:creationId xmlns:a16="http://schemas.microsoft.com/office/drawing/2014/main" id="{D1E5966F-65D8-94C3-68F9-CE37E1461A1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4200" y="2362200"/>
            <a:ext cx="2662238" cy="4267200"/>
          </a:xfrm>
          <a:prstGeom prst="rect">
            <a:avLst/>
          </a:prstGeom>
          <a:noFill/>
          <a:extLst>
            <a:ext uri="{909E8E84-426E-40DD-AFC4-6F175D3DCCD1}">
              <a14:hiddenFill xmlns:a14="http://schemas.microsoft.com/office/drawing/2010/main">
                <a:solidFill>
                  <a:srgbClr val="FFFFFF"/>
                </a:solidFill>
              </a14:hiddenFill>
            </a:ext>
          </a:extLst>
        </p:spPr>
      </p:pic>
      <p:pic>
        <p:nvPicPr>
          <p:cNvPr id="714771" name="Picture 19">
            <a:extLst>
              <a:ext uri="{FF2B5EF4-FFF2-40B4-BE49-F238E27FC236}">
                <a16:creationId xmlns:a16="http://schemas.microsoft.com/office/drawing/2014/main" id="{0C47CB25-9402-8248-A358-A604AC1FD3E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5200" y="0"/>
            <a:ext cx="2078038" cy="2225675"/>
          </a:xfrm>
          <a:prstGeom prst="rect">
            <a:avLst/>
          </a:prstGeom>
          <a:noFill/>
          <a:extLst>
            <a:ext uri="{909E8E84-426E-40DD-AFC4-6F175D3DCCD1}">
              <a14:hiddenFill xmlns:a14="http://schemas.microsoft.com/office/drawing/2010/main">
                <a:solidFill>
                  <a:srgbClr val="FFFFFF"/>
                </a:solidFill>
              </a14:hiddenFill>
            </a:ext>
          </a:extLst>
        </p:spPr>
      </p:pic>
      <p:pic>
        <p:nvPicPr>
          <p:cNvPr id="714772" name="Picture 20">
            <a:extLst>
              <a:ext uri="{FF2B5EF4-FFF2-40B4-BE49-F238E27FC236}">
                <a16:creationId xmlns:a16="http://schemas.microsoft.com/office/drawing/2014/main" id="{5F26F131-37E5-66C7-13CE-3958DAD8FFB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0"/>
            <a:ext cx="2819400" cy="1084263"/>
          </a:xfrm>
          <a:prstGeom prst="rect">
            <a:avLst/>
          </a:prstGeom>
          <a:noFill/>
          <a:extLst>
            <a:ext uri="{909E8E84-426E-40DD-AFC4-6F175D3DCCD1}">
              <a14:hiddenFill xmlns:a14="http://schemas.microsoft.com/office/drawing/2010/main">
                <a:solidFill>
                  <a:srgbClr val="FFFFFF"/>
                </a:solidFill>
              </a14:hiddenFill>
            </a:ext>
          </a:extLst>
        </p:spPr>
      </p:pic>
      <p:pic>
        <p:nvPicPr>
          <p:cNvPr id="714773" name="Picture 21">
            <a:extLst>
              <a:ext uri="{FF2B5EF4-FFF2-40B4-BE49-F238E27FC236}">
                <a16:creationId xmlns:a16="http://schemas.microsoft.com/office/drawing/2014/main" id="{82A58582-D453-94FB-8AB8-BFBE296FCE9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19800" y="0"/>
            <a:ext cx="2819400" cy="108426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6834" name="Rectangle 34">
            <a:extLst>
              <a:ext uri="{FF2B5EF4-FFF2-40B4-BE49-F238E27FC236}">
                <a16:creationId xmlns:a16="http://schemas.microsoft.com/office/drawing/2014/main" id="{6AADD2C6-7801-176C-121B-83683E5342F0}"/>
              </a:ext>
            </a:extLst>
          </p:cNvPr>
          <p:cNvSpPr>
            <a:spLocks noChangeArrowheads="1"/>
          </p:cNvSpPr>
          <p:nvPr/>
        </p:nvSpPr>
        <p:spPr bwMode="auto">
          <a:xfrm>
            <a:off x="2612466" y="649069"/>
            <a:ext cx="598356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Un figlio appartiene a Dio, non ai genitori                </a:t>
            </a:r>
          </a:p>
          <a:p>
            <a:r>
              <a:rPr lang="it-IT" altLang="it-IT" sz="1800" i="1" dirty="0">
                <a:solidFill>
                  <a:schemeClr val="tx1"/>
                </a:solidFill>
                <a:latin typeface="Verdana" panose="020B0604030504040204" pitchFamily="34" charset="0"/>
                <a:cs typeface="Arial" panose="020B0604020202020204" pitchFamily="34" charset="0"/>
              </a:rPr>
              <a:t>Lc 2,22-40 </a:t>
            </a:r>
            <a:r>
              <a:rPr lang="it-IT" altLang="it-IT" sz="1600" b="1" i="1" dirty="0">
                <a:solidFill>
                  <a:schemeClr val="tx1"/>
                </a:solidFill>
                <a:latin typeface="Times New Roman" panose="02020603050405020304" pitchFamily="18" charset="0"/>
                <a:cs typeface="Arial" panose="020B0604020202020204" pitchFamily="34" charset="0"/>
              </a:rPr>
              <a:t> </a:t>
            </a:r>
            <a:r>
              <a:rPr lang="en-US" altLang="it-IT" sz="1800" i="1" dirty="0">
                <a:solidFill>
                  <a:srgbClr val="990033"/>
                </a:solidFill>
                <a:cs typeface="Arial" panose="020B0604020202020204" pitchFamily="34" charset="0"/>
              </a:rPr>
              <a:t>(</a:t>
            </a:r>
            <a:r>
              <a:rPr lang="en-US" altLang="it-IT" sz="1800" i="1" dirty="0" err="1">
                <a:solidFill>
                  <a:srgbClr val="990033"/>
                </a:solidFill>
                <a:cs typeface="Arial" panose="020B0604020202020204" pitchFamily="34" charset="0"/>
              </a:rPr>
              <a:t>commento</a:t>
            </a:r>
            <a:r>
              <a:rPr lang="en-US" altLang="it-IT" sz="1800" i="1" dirty="0">
                <a:solidFill>
                  <a:srgbClr val="990033"/>
                </a:solidFill>
                <a:cs typeface="Arial" panose="020B0604020202020204" pitchFamily="34" charset="0"/>
              </a:rPr>
              <a:t> di p. </a:t>
            </a:r>
            <a:r>
              <a:rPr lang="en-US" altLang="it-IT" sz="1800" i="1" dirty="0" err="1">
                <a:solidFill>
                  <a:srgbClr val="990033"/>
                </a:solidFill>
                <a:cs typeface="Arial" panose="020B0604020202020204" pitchFamily="34" charset="0"/>
              </a:rPr>
              <a:t>Ermes</a:t>
            </a:r>
            <a:r>
              <a:rPr lang="en-US" altLang="it-IT" sz="1800" i="1" dirty="0">
                <a:solidFill>
                  <a:srgbClr val="990033"/>
                </a:solidFill>
                <a:cs typeface="Arial" panose="020B0604020202020204" pitchFamily="34" charset="0"/>
              </a:rPr>
              <a:t> Ronchi)</a:t>
            </a:r>
            <a:r>
              <a:rPr lang="it-IT" altLang="it-IT" sz="1800" i="1" dirty="0">
                <a:solidFill>
                  <a:srgbClr val="990033"/>
                </a:solidFill>
                <a:cs typeface="Arial" panose="020B0604020202020204" pitchFamily="34" charset="0"/>
              </a:rPr>
              <a:t> </a:t>
            </a:r>
          </a:p>
        </p:txBody>
      </p:sp>
      <p:sp>
        <p:nvSpPr>
          <p:cNvPr id="76835" name="Rectangle 35">
            <a:extLst>
              <a:ext uri="{FF2B5EF4-FFF2-40B4-BE49-F238E27FC236}">
                <a16:creationId xmlns:a16="http://schemas.microsoft.com/office/drawing/2014/main" id="{36ED26BB-4527-E322-279D-B534CE2A39A6}"/>
              </a:ext>
            </a:extLst>
          </p:cNvPr>
          <p:cNvSpPr>
            <a:spLocks noChangeArrowheads="1"/>
          </p:cNvSpPr>
          <p:nvPr/>
        </p:nvSpPr>
        <p:spPr bwMode="auto">
          <a:xfrm>
            <a:off x="0" y="1981200"/>
            <a:ext cx="9144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000" b="1">
                <a:solidFill>
                  <a:schemeClr val="tx1"/>
                </a:solidFill>
                <a:latin typeface="Times New Roman" panose="02020603050405020304" pitchFamily="18" charset="0"/>
                <a:cs typeface="Arial" panose="020B0604020202020204" pitchFamily="34" charset="0"/>
              </a:rPr>
              <a:t> </a:t>
            </a:r>
            <a:endParaRPr lang="it-IT" altLang="it-IT">
              <a:solidFill>
                <a:schemeClr val="tx1"/>
              </a:solidFill>
              <a:latin typeface="Times New Roman" panose="02020603050405020304" pitchFamily="18" charset="0"/>
            </a:endParaRPr>
          </a:p>
        </p:txBody>
      </p:sp>
      <p:sp>
        <p:nvSpPr>
          <p:cNvPr id="76836" name="Rectangle 36">
            <a:extLst>
              <a:ext uri="{FF2B5EF4-FFF2-40B4-BE49-F238E27FC236}">
                <a16:creationId xmlns:a16="http://schemas.microsoft.com/office/drawing/2014/main" id="{98AF254D-95A1-8FCB-73E1-FA2D6DBD9378}"/>
              </a:ext>
            </a:extLst>
          </p:cNvPr>
          <p:cNvSpPr>
            <a:spLocks noChangeArrowheads="1"/>
          </p:cNvSpPr>
          <p:nvPr/>
        </p:nvSpPr>
        <p:spPr bwMode="auto">
          <a:xfrm>
            <a:off x="0" y="2895600"/>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000" b="1">
                <a:solidFill>
                  <a:srgbClr val="000000"/>
                </a:solidFill>
                <a:latin typeface="Times New Roman" panose="02020603050405020304" pitchFamily="18" charset="0"/>
                <a:cs typeface="Arial" panose="020B0604020202020204" pitchFamily="34" charset="0"/>
              </a:rPr>
              <a:t>                                                                            </a:t>
            </a:r>
          </a:p>
          <a:p>
            <a:pPr algn="l" eaLnBrk="0" hangingPunct="0"/>
            <a:endParaRPr lang="it-IT" altLang="it-IT">
              <a:solidFill>
                <a:schemeClr val="tx1"/>
              </a:solidFill>
              <a:latin typeface="Times New Roman" panose="02020603050405020304" pitchFamily="18" charset="0"/>
            </a:endParaRPr>
          </a:p>
        </p:txBody>
      </p:sp>
      <p:sp>
        <p:nvSpPr>
          <p:cNvPr id="76837" name="Rectangle 37">
            <a:extLst>
              <a:ext uri="{FF2B5EF4-FFF2-40B4-BE49-F238E27FC236}">
                <a16:creationId xmlns:a16="http://schemas.microsoft.com/office/drawing/2014/main" id="{2641C73D-E370-BCE8-EC0A-C80525F88A3D}"/>
              </a:ext>
            </a:extLst>
          </p:cNvPr>
          <p:cNvSpPr>
            <a:spLocks noChangeArrowheads="1"/>
          </p:cNvSpPr>
          <p:nvPr/>
        </p:nvSpPr>
        <p:spPr bwMode="auto">
          <a:xfrm>
            <a:off x="0" y="3505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sp>
        <p:nvSpPr>
          <p:cNvPr id="76838" name="Rectangle 38">
            <a:extLst>
              <a:ext uri="{FF2B5EF4-FFF2-40B4-BE49-F238E27FC236}">
                <a16:creationId xmlns:a16="http://schemas.microsoft.com/office/drawing/2014/main" id="{22B92B50-3EB9-A983-B58A-E14545090F32}"/>
              </a:ext>
            </a:extLst>
          </p:cNvPr>
          <p:cNvSpPr>
            <a:spLocks noChangeArrowheads="1"/>
          </p:cNvSpPr>
          <p:nvPr/>
        </p:nvSpPr>
        <p:spPr bwMode="auto">
          <a:xfrm>
            <a:off x="-25666" y="1700808"/>
            <a:ext cx="9144000" cy="5355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600" dirty="0">
                <a:solidFill>
                  <a:srgbClr val="000000"/>
                </a:solidFill>
                <a:latin typeface="Verdana" panose="020B0604030504040204" pitchFamily="34" charset="0"/>
                <a:cs typeface="Times New Roman" panose="02020603050405020304" pitchFamily="18" charset="0"/>
              </a:rPr>
              <a:t>   </a:t>
            </a:r>
            <a:r>
              <a:rPr lang="it-IT" altLang="it-IT" sz="1800" dirty="0">
                <a:solidFill>
                  <a:srgbClr val="000000"/>
                </a:solidFill>
                <a:latin typeface="Verdana" panose="020B0604030504040204" pitchFamily="34" charset="0"/>
                <a:ea typeface="Helvetica" panose="020B0604020202020204" pitchFamily="34" charset="0"/>
                <a:cs typeface="Helvetica" panose="020B060402020202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Maria e Giuseppe portarono il Bambino a 	  		     Gerusalemme, per presentarlo al Signore. Una 	      giovanissima coppia, col suo primo bambino, arriva portando la povera offerta dei poveri, due tortore, e il più prezioso dono del mondo: un bambino. Sulla soglia, due anziani in attesa, Simeone e Anna. Che attendevano, dice Luca, «perché le cose più importanti del mondo non vanno cercate, vanno attese»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Simone Weil</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Perché quando il discepolo è pronto, il maestro arriva. </a:t>
            </a:r>
          </a:p>
          <a:p>
            <a:pPr algn="l"/>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Non sono i sacerdoti ad accogliere il bambino, ma due laici, che non ricoprono nessun ruolo ufficiale, ma sono due innamorati di Dio, occhi velati dalla vecchiaia ma ancora accesi dal desiderio. E lei, Anna, è la terza profetessa del Nuovo Testamento, dopo Elisabetta e Maria. </a:t>
            </a:r>
          </a:p>
          <a:p>
            <a:pPr algn="l"/>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Perché Gesù non appartiene all'istituzione, non è dei sacerdoti, ma dell'umanità. È Dio che si incarna nelle creature, nella vita che finisce e in quella che fiorisce. «È nostro, di tutti gli uomini e di tutte le donne. Appartiene agli assetati, ai sognatori, come Simeone; a quelli che sanno vedere oltre, come Anna; a quelli capaci di incantarsi davanti a un neonato, perché sentono Dio come futuro e come vita» (</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M. Marcolini</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a:t>
            </a:r>
            <a:endParaRPr lang="it-IT" sz="1800" dirty="0">
              <a:effectLst/>
              <a:latin typeface="Verdana" panose="020B0604030504040204" pitchFamily="34" charset="0"/>
              <a:ea typeface="Verdana" panose="020B0604030504040204" pitchFamily="34" charset="0"/>
            </a:endParaRPr>
          </a:p>
          <a:p>
            <a:pPr algn="l"/>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a:t>
            </a:r>
            <a:endParaRPr lang="it-IT" altLang="it-IT" sz="1800" dirty="0">
              <a:solidFill>
                <a:srgbClr val="000000"/>
              </a:solidFill>
              <a:latin typeface="Verdana" panose="020B0604030504040204" pitchFamily="34" charset="0"/>
              <a:ea typeface="Verdana" panose="020B0604030504040204" pitchFamily="34" charset="0"/>
              <a:cs typeface="Helvetica" panose="020B0604020202020204" pitchFamily="34" charset="0"/>
            </a:endParaRPr>
          </a:p>
        </p:txBody>
      </p:sp>
      <p:sp>
        <p:nvSpPr>
          <p:cNvPr id="76839" name="Rectangle 39">
            <a:extLst>
              <a:ext uri="{FF2B5EF4-FFF2-40B4-BE49-F238E27FC236}">
                <a16:creationId xmlns:a16="http://schemas.microsoft.com/office/drawing/2014/main" id="{3E48439B-2800-7650-E9F8-073BC2E65833}"/>
              </a:ext>
            </a:extLst>
          </p:cNvPr>
          <p:cNvSpPr>
            <a:spLocks noChangeArrowheads="1"/>
          </p:cNvSpPr>
          <p:nvPr/>
        </p:nvSpPr>
        <p:spPr bwMode="auto">
          <a:xfrm>
            <a:off x="0" y="4876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pic>
        <p:nvPicPr>
          <p:cNvPr id="3" name="Immagine 2">
            <a:extLst>
              <a:ext uri="{FF2B5EF4-FFF2-40B4-BE49-F238E27FC236}">
                <a16:creationId xmlns:a16="http://schemas.microsoft.com/office/drawing/2014/main" id="{13C84DCF-FE03-4F96-8702-D63E84F1E3D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250831"/>
            <a:ext cx="1977377" cy="1977377"/>
          </a:xfrm>
          <a:prstGeom prst="rect">
            <a:avLst/>
          </a:prstGeom>
        </p:spPr>
      </p:pic>
    </p:spTree>
  </p:cSld>
  <p:clrMapOvr>
    <a:masterClrMapping/>
  </p:clrMapOvr>
  <p:transition spd="med" advClick="0" advTm="80000">
    <p:random/>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2555" name="Rectangle 11">
            <a:extLst>
              <a:ext uri="{FF2B5EF4-FFF2-40B4-BE49-F238E27FC236}">
                <a16:creationId xmlns:a16="http://schemas.microsoft.com/office/drawing/2014/main" id="{DCBB8482-C089-DBA9-4FC0-C699C3CF4AE7}"/>
              </a:ext>
            </a:extLst>
          </p:cNvPr>
          <p:cNvSpPr>
            <a:spLocks noChangeArrowheads="1"/>
          </p:cNvSpPr>
          <p:nvPr/>
        </p:nvSpPr>
        <p:spPr bwMode="auto">
          <a:xfrm>
            <a:off x="0" y="0"/>
            <a:ext cx="9144000" cy="674030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800" b="1" dirty="0">
                <a:solidFill>
                  <a:srgbClr val="000000"/>
                </a:solidFill>
                <a:latin typeface="Verdana" panose="020B0604030504040204" pitchFamily="34" charset="0"/>
                <a:cs typeface="Times New Roman" panose="02020603050405020304" pitchFamily="18" charset="0"/>
              </a:rPr>
              <a:t> </a:t>
            </a:r>
            <a:r>
              <a:rPr lang="it-IT" altLang="it-IT" sz="1800" dirty="0">
                <a:solidFill>
                  <a:srgbClr val="000000"/>
                </a:solidFill>
                <a:latin typeface="Verdana" panose="020B0604030504040204" pitchFamily="34" charset="0"/>
                <a:ea typeface="Helvetica" panose="020B0604020202020204" pitchFamily="34" charset="0"/>
                <a:cs typeface="Helvetica" panose="020B0604020202020204" pitchFamily="34" charset="0"/>
              </a:rPr>
              <a:t> </a:t>
            </a:r>
            <a:r>
              <a:rPr lang="it-IT" altLang="it-IT" sz="1800" b="1" dirty="0">
                <a:solidFill>
                  <a:srgbClr val="000000"/>
                </a:solidFill>
                <a:latin typeface="Verdana" panose="020B0604030504040204" pitchFamily="34" charset="0"/>
                <a:ea typeface="Helvetica" panose="020B0604020202020204" pitchFamily="34" charset="0"/>
                <a:cs typeface="Helvetica" panose="020B0604020202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Simeone pronuncia una profezia di parole immense su Maria, tre parole che attraversano i secoli e raggiungono ciascuno di noi: il bambino è qui come caduta e risurrezione, come segno di contraddizione perché siano svelati i cuori. </a:t>
            </a:r>
          </a:p>
          <a:p>
            <a:pPr algn="l"/>
            <a:r>
              <a:rPr lang="it-IT" sz="1800" dirty="0">
                <a:solidFill>
                  <a:srgbClr val="000000"/>
                </a:solidFill>
                <a:latin typeface="Verdana" panose="020B0604030504040204" pitchFamily="34" charset="0"/>
                <a:ea typeface="Verdana" panose="020B0604030504040204" pitchFamily="34" charset="0"/>
                <a:cs typeface="Open Sans" panose="020B0606030504020204" pitchFamily="34" charset="0"/>
              </a:rPr>
              <a:t>   </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Caduta, è la prima parola. «Cristo, mia dolce rovina» canta padre Turoldo, che rovini non l'uomo ma le sue ombre, la vita insufficiente, la vita morente, il mio mondo di maschere e di bugie, che rovini la vita illusa. Segno di contraddizione, la seconda. Lui che contraddice le nostre vie con le sue vie, i nostri pensieri con i suoi pensieri, la falsa immagine che nutriamo di Dio con il volto inedito di un abbà dalle grandi braccia e dal cuore di luce, contraddizione di tutto ciò che contraddice l'amore.</a:t>
            </a:r>
          </a:p>
          <a:p>
            <a:pPr algn="l"/>
            <a:endParaRPr lang="it-IT" sz="1800" dirty="0">
              <a:effectLst/>
              <a:latin typeface="Verdana" panose="020B0604030504040204" pitchFamily="34" charset="0"/>
              <a:ea typeface="Verdana" panose="020B0604030504040204" pitchFamily="34" charset="0"/>
            </a:endParaRPr>
          </a:p>
          <a:p>
            <a:pPr algn="l"/>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Egli è qui per la risurrezione, è la terza parola: per lui nessuno è dato per perduto, nessuno finito per sempre, è possibile ricominciare ed essere nuovi. Sarà una mano che ti prende per mano, che ripeterà a ogni alba ciò che ha detto alla figlia di </a:t>
            </a:r>
            <a:r>
              <a:rPr lang="it-IT" sz="1800" dirty="0" err="1">
                <a:solidFill>
                  <a:srgbClr val="000000"/>
                </a:solidFill>
                <a:effectLst/>
                <a:latin typeface="Verdana" panose="020B0604030504040204" pitchFamily="34" charset="0"/>
                <a:ea typeface="Verdana" panose="020B0604030504040204" pitchFamily="34" charset="0"/>
                <a:cs typeface="Open Sans" panose="020B0606030504020204" pitchFamily="34" charset="0"/>
              </a:rPr>
              <a:t>Giairo</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Open Sans" panose="020B0606030504020204" pitchFamily="34" charset="0"/>
              </a:rPr>
              <a:t>talità</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a:t>
            </a:r>
            <a:r>
              <a:rPr lang="it-IT" sz="1800" dirty="0" err="1">
                <a:solidFill>
                  <a:srgbClr val="000000"/>
                </a:solidFill>
                <a:effectLst/>
                <a:latin typeface="Verdana" panose="020B0604030504040204" pitchFamily="34" charset="0"/>
                <a:ea typeface="Verdana" panose="020B0604030504040204" pitchFamily="34" charset="0"/>
                <a:cs typeface="Open Sans" panose="020B0606030504020204" pitchFamily="34" charset="0"/>
              </a:rPr>
              <a:t>kum</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bambina alzati! Giovane vita, alzati, levati, sorgi, risplendi, riprendi la strada e la lotta. Tre parole che danno respiro alla vita. Festa della presentazione. </a:t>
            </a:r>
          </a:p>
          <a:p>
            <a:pPr algn="l"/>
            <a:endParaRPr lang="it-IT" sz="1800" dirty="0">
              <a:effectLst/>
              <a:latin typeface="Verdana" panose="020B0604030504040204" pitchFamily="34" charset="0"/>
              <a:ea typeface="Verdana" panose="020B0604030504040204" pitchFamily="34" charset="0"/>
            </a:endParaRPr>
          </a:p>
          <a:p>
            <a:pPr algn="l"/>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Il bambino Gesù è portato al tempio, davanti a Dio, perché non è semplicemente il figlio di Giuseppe e Maria: «i figli non sono nostri» (</a:t>
            </a:r>
            <a:r>
              <a:rPr lang="it-IT" sz="1800" i="1" dirty="0" err="1">
                <a:solidFill>
                  <a:srgbClr val="000000"/>
                </a:solidFill>
                <a:effectLst/>
                <a:latin typeface="Verdana" panose="020B0604030504040204" pitchFamily="34" charset="0"/>
                <a:ea typeface="Verdana" panose="020B0604030504040204" pitchFamily="34" charset="0"/>
                <a:cs typeface="Open Sans" panose="020B0606030504020204" pitchFamily="34" charset="0"/>
              </a:rPr>
              <a:t>Kalil</a:t>
            </a:r>
            <a:r>
              <a:rPr lang="it-IT" sz="1800" i="1"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Gibran</a:t>
            </a:r>
            <a:r>
              <a:rPr lang="it-IT" sz="1800" dirty="0">
                <a:solidFill>
                  <a:srgbClr val="000000"/>
                </a:solidFill>
                <a:effectLst/>
                <a:latin typeface="Verdana" panose="020B0604030504040204" pitchFamily="34" charset="0"/>
                <a:ea typeface="Verdana" panose="020B0604030504040204" pitchFamily="34" charset="0"/>
                <a:cs typeface="Open Sans" panose="020B0606030504020204" pitchFamily="34" charset="0"/>
              </a:rPr>
              <a:t>), appartengono a Dio, al mondo, al futuro, alla loro vocazione e ai loro sogni, sono la freschezza di una profezia “biologica”. A noi spetta salvare, come Simeone ed Anna, almeno lo stupore.</a:t>
            </a:r>
            <a:endParaRPr lang="it-IT" sz="1800" dirty="0">
              <a:effectLst/>
              <a:latin typeface="Verdana" panose="020B0604030504040204" pitchFamily="34" charset="0"/>
              <a:ea typeface="Verdana" panose="020B0604030504040204" pitchFamily="34" charset="0"/>
            </a:endParaRPr>
          </a:p>
        </p:txBody>
      </p:sp>
    </p:spTree>
  </p:cSld>
  <p:clrMapOvr>
    <a:masterClrMapping/>
  </p:clrMapOvr>
  <p:transition spd="med" advClick="0" advTm="100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26661" name="Rectangle 5">
            <a:extLst>
              <a:ext uri="{FF2B5EF4-FFF2-40B4-BE49-F238E27FC236}">
                <a16:creationId xmlns:a16="http://schemas.microsoft.com/office/drawing/2014/main" id="{51B5AE96-AB40-BA6B-A4A3-B385DFF11FDF}"/>
              </a:ext>
            </a:extLst>
          </p:cNvPr>
          <p:cNvSpPr>
            <a:spLocks noChangeArrowheads="1"/>
          </p:cNvSpPr>
          <p:nvPr/>
        </p:nvSpPr>
        <p:spPr bwMode="auto">
          <a:xfrm>
            <a:off x="1143000" y="304800"/>
            <a:ext cx="3429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it-IT" sz="1800">
                <a:solidFill>
                  <a:srgbClr val="820000"/>
                </a:solidFill>
                <a:latin typeface="Verdana" panose="020B0604030504040204" pitchFamily="34" charset="0"/>
                <a:cs typeface="Times New Roman" panose="02020603050405020304" pitchFamily="18" charset="0"/>
              </a:rPr>
              <a:t>MALACHIA</a:t>
            </a:r>
          </a:p>
        </p:txBody>
      </p:sp>
      <p:sp>
        <p:nvSpPr>
          <p:cNvPr id="326813" name="Rectangle 157">
            <a:extLst>
              <a:ext uri="{FF2B5EF4-FFF2-40B4-BE49-F238E27FC236}">
                <a16:creationId xmlns:a16="http://schemas.microsoft.com/office/drawing/2014/main" id="{DC5A0BDC-38CF-B861-9A1F-35770B21EE53}"/>
              </a:ext>
            </a:extLst>
          </p:cNvPr>
          <p:cNvSpPr>
            <a:spLocks noChangeArrowheads="1"/>
          </p:cNvSpPr>
          <p:nvPr/>
        </p:nvSpPr>
        <p:spPr bwMode="auto">
          <a:xfrm>
            <a:off x="1371600" y="685800"/>
            <a:ext cx="32004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Così dice il Signore Dio: </a:t>
            </a:r>
            <a:r>
              <a:rPr lang="it-IT" altLang="it-IT" sz="1800">
                <a:solidFill>
                  <a:srgbClr val="000000"/>
                </a:solidFill>
                <a:latin typeface="Verdana" panose="020B0604030504040204" pitchFamily="34" charset="0"/>
                <a:cs typeface="Times New Roman" panose="02020603050405020304" pitchFamily="18" charset="0"/>
              </a:rPr>
              <a:t>«Ecco, io manderò un mio messaggero a preparare la via davanti a me e subito entrerà nel suo tempio il Signore che voi cercate;</a:t>
            </a:r>
            <a:r>
              <a:rPr lang="it-IT" altLang="it-IT" sz="1800" i="1">
                <a:solidFill>
                  <a:srgbClr val="000000"/>
                </a:solidFill>
                <a:latin typeface="Verdana" panose="020B0604030504040204" pitchFamily="34" charset="0"/>
                <a:cs typeface="Times New Roman" panose="02020603050405020304" pitchFamily="18" charset="0"/>
              </a:rPr>
              <a:t> (Ml 3, 1a)</a:t>
            </a:r>
          </a:p>
        </p:txBody>
      </p:sp>
      <p:sp>
        <p:nvSpPr>
          <p:cNvPr id="326814" name="Rectangle 158">
            <a:extLst>
              <a:ext uri="{FF2B5EF4-FFF2-40B4-BE49-F238E27FC236}">
                <a16:creationId xmlns:a16="http://schemas.microsoft.com/office/drawing/2014/main" id="{7EB460B0-15B1-0755-03A1-E084D2167779}"/>
              </a:ext>
            </a:extLst>
          </p:cNvPr>
          <p:cNvSpPr>
            <a:spLocks noChangeArrowheads="1"/>
          </p:cNvSpPr>
          <p:nvPr/>
        </p:nvSpPr>
        <p:spPr bwMode="auto">
          <a:xfrm>
            <a:off x="4572000" y="685800"/>
            <a:ext cx="33528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fontAlgn="t"/>
            <a:r>
              <a:rPr lang="en-GB" altLang="it-IT" sz="1800" dirty="0">
                <a:solidFill>
                  <a:schemeClr val="tx1"/>
                </a:solidFill>
                <a:latin typeface="Verdana" panose="020B0604030504040204" pitchFamily="34" charset="0"/>
                <a:cs typeface="Times New Roman" panose="02020603050405020304" pitchFamily="18" charset="0"/>
              </a:rPr>
              <a:t>   </a:t>
            </a:r>
            <a:r>
              <a:rPr lang="en-GB" altLang="it-IT" sz="1800" i="1" dirty="0">
                <a:solidFill>
                  <a:srgbClr val="000000"/>
                </a:solidFill>
                <a:latin typeface="Verdana" panose="020B0604030504040204" pitchFamily="34" charset="0"/>
                <a:cs typeface="Times New Roman" panose="02020603050405020304" pitchFamily="18" charset="0"/>
              </a:rPr>
              <a:t>Thus says the Lord God: </a:t>
            </a:r>
            <a:r>
              <a:rPr lang="en-GB" altLang="it-IT" sz="1800" dirty="0">
                <a:solidFill>
                  <a:srgbClr val="000000"/>
                </a:solidFill>
                <a:latin typeface="Verdana" panose="020B0604030504040204" pitchFamily="34" charset="0"/>
                <a:cs typeface="Times New Roman" panose="02020603050405020304" pitchFamily="18" charset="0"/>
              </a:rPr>
              <a:t>Now I am sending my messenger ahead of me to clear the way; then suddenly the Lord for whom you long will enter the sanctuary.</a:t>
            </a:r>
            <a:r>
              <a:rPr lang="en-GB" altLang="it-IT" sz="1800" i="1" dirty="0">
                <a:solidFill>
                  <a:srgbClr val="000000"/>
                </a:solidFill>
                <a:latin typeface="Verdana" panose="020B0604030504040204" pitchFamily="34" charset="0"/>
                <a:cs typeface="Times New Roman" panose="02020603050405020304" pitchFamily="18" charset="0"/>
              </a:rPr>
              <a:t> (Mal 3: 1a)</a:t>
            </a:r>
            <a:endParaRPr lang="it-IT" altLang="it-IT" sz="1800" i="1" dirty="0">
              <a:solidFill>
                <a:srgbClr val="000000"/>
              </a:solidFill>
              <a:latin typeface="Verdana" panose="020B0604030504040204" pitchFamily="34" charset="0"/>
              <a:cs typeface="Times New Roman" panose="02020603050405020304" pitchFamily="18" charset="0"/>
            </a:endParaRPr>
          </a:p>
        </p:txBody>
      </p:sp>
      <p:sp>
        <p:nvSpPr>
          <p:cNvPr id="326845" name="Rectangle 189">
            <a:extLst>
              <a:ext uri="{FF2B5EF4-FFF2-40B4-BE49-F238E27FC236}">
                <a16:creationId xmlns:a16="http://schemas.microsoft.com/office/drawing/2014/main" id="{D614922D-A4C6-BC4C-0207-0B00B4BA9590}"/>
              </a:ext>
            </a:extLst>
          </p:cNvPr>
          <p:cNvSpPr>
            <a:spLocks noChangeArrowheads="1"/>
          </p:cNvSpPr>
          <p:nvPr/>
        </p:nvSpPr>
        <p:spPr bwMode="auto">
          <a:xfrm>
            <a:off x="4572000" y="3048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rgbClr val="600020"/>
                </a:solidFill>
                <a:latin typeface="Verdana" panose="020B0604030504040204" pitchFamily="34" charset="0"/>
                <a:cs typeface="Times New Roman" panose="02020603050405020304" pitchFamily="18" charset="0"/>
              </a:rPr>
              <a:t>MALACHI</a:t>
            </a:r>
          </a:p>
        </p:txBody>
      </p:sp>
      <p:sp>
        <p:nvSpPr>
          <p:cNvPr id="327031" name="Rectangle 375">
            <a:extLst>
              <a:ext uri="{FF2B5EF4-FFF2-40B4-BE49-F238E27FC236}">
                <a16:creationId xmlns:a16="http://schemas.microsoft.com/office/drawing/2014/main" id="{C9AF0881-50C7-4D25-9854-407CE88896BA}"/>
              </a:ext>
            </a:extLst>
          </p:cNvPr>
          <p:cNvSpPr>
            <a:spLocks noChangeArrowheads="1"/>
          </p:cNvSpPr>
          <p:nvPr/>
        </p:nvSpPr>
        <p:spPr bwMode="auto">
          <a:xfrm>
            <a:off x="1219200" y="5867400"/>
            <a:ext cx="7620000" cy="762000"/>
          </a:xfrm>
          <a:prstGeom prst="rect">
            <a:avLst/>
          </a:prstGeom>
          <a:solidFill>
            <a:srgbClr val="FF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2000" b="1" dirty="0">
                <a:solidFill>
                  <a:srgbClr val="FF0000"/>
                </a:solidFill>
                <a:effectLst>
                  <a:outerShdw blurRad="38100" dist="38100" dir="2700000" algn="tl">
                    <a:srgbClr val="000000"/>
                  </a:outerShdw>
                </a:effectLst>
                <a:latin typeface="Copperplate Gothic Bold" panose="020E0705020206020404" pitchFamily="34" charset="0"/>
              </a:rPr>
              <a:t>Diffondi la Parola di Dio</a:t>
            </a:r>
            <a:r>
              <a:rPr lang="it-IT" altLang="it-IT" sz="2000" b="1" dirty="0">
                <a:solidFill>
                  <a:srgbClr val="FF0000"/>
                </a:solidFill>
                <a:latin typeface="Copperplate Gothic Bold" panose="020E0705020206020404" pitchFamily="34" charset="0"/>
              </a:rPr>
              <a:t> - </a:t>
            </a:r>
            <a:r>
              <a:rPr lang="it-IT" altLang="it-IT" sz="2000" b="1" dirty="0">
                <a:solidFill>
                  <a:srgbClr val="FF0000"/>
                </a:solidFill>
                <a:effectLst>
                  <a:outerShdw blurRad="38100" dist="38100" dir="2700000" algn="tl">
                    <a:srgbClr val="000000"/>
                  </a:outerShdw>
                </a:effectLst>
                <a:latin typeface="Copperplate Gothic Bold" panose="020E0705020206020404" pitchFamily="34" charset="0"/>
              </a:rPr>
              <a:t>Spread the Word of God</a:t>
            </a:r>
            <a:r>
              <a:rPr lang="it-IT" altLang="it-IT" b="1" dirty="0">
                <a:solidFill>
                  <a:srgbClr val="FF0000"/>
                </a:solidFill>
                <a:latin typeface="Verdana" panose="020B0604030504040204" pitchFamily="34" charset="0"/>
              </a:rPr>
              <a:t> </a:t>
            </a:r>
            <a:r>
              <a:rPr lang="it-IT" altLang="it-IT" sz="2000" b="1" dirty="0">
                <a:solidFill>
                  <a:srgbClr val="FF0000"/>
                </a:solidFill>
                <a:latin typeface="Verdana" panose="020B0604030504040204" pitchFamily="34" charset="0"/>
              </a:rPr>
              <a:t>  	    </a:t>
            </a:r>
            <a:r>
              <a:rPr lang="it-IT" altLang="it-IT" sz="2000" b="1" dirty="0">
                <a:solidFill>
                  <a:srgbClr val="0066FF"/>
                </a:solidFill>
                <a:latin typeface="Courier New" panose="02070309020205020404" pitchFamily="49" charset="0"/>
              </a:rPr>
              <a:t>https://www.diffondilaparola.com</a:t>
            </a:r>
          </a:p>
        </p:txBody>
      </p:sp>
      <p:pic>
        <p:nvPicPr>
          <p:cNvPr id="327117" name="Picture 461">
            <a:extLst>
              <a:ext uri="{FF2B5EF4-FFF2-40B4-BE49-F238E27FC236}">
                <a16:creationId xmlns:a16="http://schemas.microsoft.com/office/drawing/2014/main" id="{4480C013-3FAD-D63F-70EF-DDCAC5AC2F5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0200" y="2895600"/>
            <a:ext cx="2438400" cy="2203450"/>
          </a:xfrm>
          <a:prstGeom prst="rect">
            <a:avLst/>
          </a:prstGeom>
          <a:noFill/>
          <a:extLst>
            <a:ext uri="{909E8E84-426E-40DD-AFC4-6F175D3DCCD1}">
              <a14:hiddenFill xmlns:a14="http://schemas.microsoft.com/office/drawing/2010/main">
                <a:solidFill>
                  <a:srgbClr val="FFFFFF"/>
                </a:solidFill>
              </a14:hiddenFill>
            </a:ext>
          </a:extLst>
        </p:spPr>
      </p:pic>
      <p:pic>
        <p:nvPicPr>
          <p:cNvPr id="327118" name="Picture 462">
            <a:extLst>
              <a:ext uri="{FF2B5EF4-FFF2-40B4-BE49-F238E27FC236}">
                <a16:creationId xmlns:a16="http://schemas.microsoft.com/office/drawing/2014/main" id="{12289CD6-948B-34DC-51CA-FF63E2EBE96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29200" y="2819400"/>
            <a:ext cx="2362200" cy="22971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00">
    <p:random/>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616453" name="Rectangle 5">
            <a:extLst>
              <a:ext uri="{FF2B5EF4-FFF2-40B4-BE49-F238E27FC236}">
                <a16:creationId xmlns:a16="http://schemas.microsoft.com/office/drawing/2014/main" id="{A516B065-D2E3-93FF-7492-43008A67E8AC}"/>
              </a:ext>
            </a:extLst>
          </p:cNvPr>
          <p:cNvSpPr>
            <a:spLocks noChangeArrowheads="1"/>
          </p:cNvSpPr>
          <p:nvPr/>
        </p:nvSpPr>
        <p:spPr bwMode="auto">
          <a:xfrm>
            <a:off x="0" y="3132138"/>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sp>
        <p:nvSpPr>
          <p:cNvPr id="616455" name="Rectangle 7">
            <a:extLst>
              <a:ext uri="{FF2B5EF4-FFF2-40B4-BE49-F238E27FC236}">
                <a16:creationId xmlns:a16="http://schemas.microsoft.com/office/drawing/2014/main" id="{4B21A035-21B0-DD8D-17F1-2F892C6266AE}"/>
              </a:ext>
            </a:extLst>
          </p:cNvPr>
          <p:cNvSpPr>
            <a:spLocks noChangeArrowheads="1"/>
          </p:cNvSpPr>
          <p:nvPr/>
        </p:nvSpPr>
        <p:spPr bwMode="auto">
          <a:xfrm>
            <a:off x="2095128" y="527855"/>
            <a:ext cx="7023720" cy="892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fontAlgn="t"/>
            <a:r>
              <a:rPr lang="en-US" sz="1800" b="1" dirty="0">
                <a:solidFill>
                  <a:schemeClr val="tx1"/>
                </a:solidFill>
                <a:effectLst/>
                <a:latin typeface="Verdana" panose="020B0604030504040204" pitchFamily="34" charset="0"/>
                <a:ea typeface="Verdana" panose="020B0604030504040204" pitchFamily="34" charset="0"/>
              </a:rPr>
              <a:t>A child belongs to God, not to parents </a:t>
            </a:r>
          </a:p>
          <a:p>
            <a:pPr fontAlgn="t"/>
            <a:r>
              <a:rPr lang="it-IT" altLang="it-IT" sz="1800" i="1" dirty="0">
                <a:solidFill>
                  <a:schemeClr val="tx1"/>
                </a:solidFill>
                <a:latin typeface="Verdana" panose="020B0604030504040204" pitchFamily="34" charset="0"/>
                <a:cs typeface="Times New Roman" panose="02020603050405020304" pitchFamily="18" charset="0"/>
              </a:rPr>
              <a:t>Lk 2:22-40 </a:t>
            </a:r>
            <a:r>
              <a:rPr lang="en-US" altLang="it-IT" sz="1800" i="1" dirty="0">
                <a:solidFill>
                  <a:srgbClr val="990033"/>
                </a:solidFill>
                <a:cs typeface="Arial" panose="020B0604020202020204" pitchFamily="34" charset="0"/>
              </a:rPr>
              <a:t>(comment</a:t>
            </a:r>
            <a:r>
              <a:rPr lang="it-IT" altLang="it-IT" sz="1800" i="1" dirty="0" err="1">
                <a:solidFill>
                  <a:srgbClr val="990033"/>
                </a:solidFill>
                <a:cs typeface="Arial" panose="020B0604020202020204" pitchFamily="34" charset="0"/>
              </a:rPr>
              <a:t>ary</a:t>
            </a:r>
            <a:r>
              <a:rPr lang="it-IT" altLang="it-IT" sz="1800" i="1" dirty="0">
                <a:solidFill>
                  <a:srgbClr val="990033"/>
                </a:solidFill>
                <a:cs typeface="Arial" panose="020B0604020202020204" pitchFamily="34" charset="0"/>
              </a:rPr>
              <a:t> by</a:t>
            </a:r>
            <a:r>
              <a:rPr lang="en-US" altLang="it-IT" sz="1800" i="1" dirty="0">
                <a:solidFill>
                  <a:srgbClr val="990033"/>
                </a:solidFill>
                <a:cs typeface="Arial" panose="020B0604020202020204" pitchFamily="34" charset="0"/>
              </a:rPr>
              <a:t> Father </a:t>
            </a:r>
            <a:r>
              <a:rPr lang="en-US" altLang="it-IT" sz="1800" i="1" dirty="0" err="1">
                <a:solidFill>
                  <a:srgbClr val="990033"/>
                </a:solidFill>
                <a:cs typeface="Arial" panose="020B0604020202020204" pitchFamily="34" charset="0"/>
              </a:rPr>
              <a:t>Ermes</a:t>
            </a:r>
            <a:r>
              <a:rPr lang="en-US" altLang="it-IT" sz="1800" i="1" dirty="0">
                <a:solidFill>
                  <a:srgbClr val="990033"/>
                </a:solidFill>
                <a:cs typeface="Arial" panose="020B0604020202020204" pitchFamily="34" charset="0"/>
              </a:rPr>
              <a:t> Ronchi)</a:t>
            </a:r>
            <a:r>
              <a:rPr lang="it-IT" altLang="it-IT" sz="1800" i="1" dirty="0">
                <a:solidFill>
                  <a:srgbClr val="990033"/>
                </a:solidFill>
                <a:cs typeface="Arial" panose="020B0604020202020204" pitchFamily="34" charset="0"/>
              </a:rPr>
              <a:t> </a:t>
            </a:r>
            <a:br>
              <a:rPr lang="it-IT" altLang="it-IT" sz="2000" i="1" dirty="0">
                <a:solidFill>
                  <a:srgbClr val="000000"/>
                </a:solidFill>
                <a:latin typeface="HelveticaNeue"/>
                <a:cs typeface="Arial" panose="020B0604020202020204" pitchFamily="34" charset="0"/>
              </a:rPr>
            </a:br>
            <a:r>
              <a:rPr lang="it-IT" altLang="it-IT" sz="1600" b="1" dirty="0" err="1">
                <a:solidFill>
                  <a:srgbClr val="3333CC"/>
                </a:solidFill>
                <a:latin typeface="Courier New" panose="02070309020205020404" pitchFamily="49" charset="0"/>
                <a:cs typeface="Arial" panose="020B0604020202020204" pitchFamily="34" charset="0"/>
              </a:rPr>
              <a:t>Translated</a:t>
            </a:r>
            <a:r>
              <a:rPr lang="it-IT" altLang="it-IT" sz="1600" b="1" dirty="0">
                <a:solidFill>
                  <a:srgbClr val="3333CC"/>
                </a:solidFill>
                <a:latin typeface="Courier New" panose="02070309020205020404" pitchFamily="49" charset="0"/>
                <a:cs typeface="Arial" panose="020B0604020202020204" pitchFamily="34" charset="0"/>
              </a:rPr>
              <a:t> by Simone Parenti</a:t>
            </a:r>
          </a:p>
        </p:txBody>
      </p:sp>
      <p:sp>
        <p:nvSpPr>
          <p:cNvPr id="616457" name="Rectangle 9">
            <a:extLst>
              <a:ext uri="{FF2B5EF4-FFF2-40B4-BE49-F238E27FC236}">
                <a16:creationId xmlns:a16="http://schemas.microsoft.com/office/drawing/2014/main" id="{EF6A0C40-AD28-4D70-47B9-A03D289B0910}"/>
              </a:ext>
            </a:extLst>
          </p:cNvPr>
          <p:cNvSpPr>
            <a:spLocks noChangeArrowheads="1"/>
          </p:cNvSpPr>
          <p:nvPr/>
        </p:nvSpPr>
        <p:spPr bwMode="auto">
          <a:xfrm>
            <a:off x="0" y="2151063"/>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sp>
        <p:nvSpPr>
          <p:cNvPr id="616470" name="Rectangle 22">
            <a:extLst>
              <a:ext uri="{FF2B5EF4-FFF2-40B4-BE49-F238E27FC236}">
                <a16:creationId xmlns:a16="http://schemas.microsoft.com/office/drawing/2014/main" id="{45D54707-44BB-0FCF-7FE0-97816DB14CF5}"/>
              </a:ext>
            </a:extLst>
          </p:cNvPr>
          <p:cNvSpPr>
            <a:spLocks noChangeArrowheads="1"/>
          </p:cNvSpPr>
          <p:nvPr/>
        </p:nvSpPr>
        <p:spPr bwMode="auto">
          <a:xfrm>
            <a:off x="0" y="1700808"/>
            <a:ext cx="9144000" cy="5078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fontAlgn="t">
              <a:spcBef>
                <a:spcPts val="0"/>
              </a:spcBef>
            </a:pPr>
            <a:r>
              <a:rPr lang="it-IT" altLang="it-IT" sz="1800" dirty="0">
                <a:solidFill>
                  <a:srgbClr val="000000"/>
                </a:solidFill>
                <a:latin typeface="Verdana" panose="020B0604030504040204" pitchFamily="34" charset="0"/>
                <a:cs typeface="Times New Roman" panose="02020603050405020304" pitchFamily="18" charset="0"/>
              </a:rPr>
              <a:t> 			 </a:t>
            </a:r>
            <a:r>
              <a:rPr lang="en-US" sz="1800" dirty="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rPr>
              <a:t> Mary and Joseph took the Child to Jerusalem to 		    present Him to the Lord. A very young couple, with their first child, arrives bringing the poor offering of the poor, two turtledoves, and the most precious gift in the world: a child. On the threshold, two elderly people waiting, Simeon and Anna. Who were waiting, says Luke, "</a:t>
            </a:r>
            <a:r>
              <a:rPr lang="en-US" sz="1800" i="1" dirty="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rPr>
              <a:t>because the most important things in the world are not to be sought, but awaited</a:t>
            </a:r>
            <a:r>
              <a:rPr lang="en-US" sz="1800" dirty="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rPr>
              <a:t>" (</a:t>
            </a:r>
            <a:r>
              <a:rPr lang="en-US" sz="1800" i="1" dirty="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rPr>
              <a:t>Simone Weil</a:t>
            </a:r>
            <a:r>
              <a:rPr lang="en-US" sz="1800" dirty="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rPr>
              <a:t>). </a:t>
            </a:r>
          </a:p>
          <a:p>
            <a:pPr algn="l" fontAlgn="t">
              <a:spcBef>
                <a:spcPts val="0"/>
              </a:spcBef>
            </a:pPr>
            <a:r>
              <a:rPr lang="en-US" sz="1800" dirty="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rPr>
              <a:t>   Because when the disciple is ready, the master arrives. It is not the priests who welcome the child, but two lay people, who do not hold any official role, but are two people in love with God, eyes veiled by old age but still lit by desire. And she, Anna, is the third prophetess of the New Testament, after Elizabeth and Mary. </a:t>
            </a:r>
          </a:p>
          <a:p>
            <a:pPr algn="l" fontAlgn="t">
              <a:spcBef>
                <a:spcPts val="0"/>
              </a:spcBef>
            </a:pPr>
            <a:r>
              <a:rPr lang="en-US" sz="1800" dirty="0">
                <a:solidFill>
                  <a:schemeClr val="tx1"/>
                </a:solidFill>
                <a:latin typeface="Verdana" panose="020B0604030504040204" pitchFamily="34" charset="0"/>
                <a:ea typeface="Times New Roman" panose="02020603050405020304" pitchFamily="18" charset="0"/>
                <a:cs typeface="Times New Roman" panose="02020603050405020304" pitchFamily="18" charset="0"/>
              </a:rPr>
              <a:t>   </a:t>
            </a:r>
            <a:r>
              <a:rPr lang="en-US" sz="1800" dirty="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rPr>
              <a:t>Because Jesus does not belong to the institution, He does not belong to the priests, but to humanity. It is God who incarnates Himself in creatures, in the life that ends and in the one that flourishes. "</a:t>
            </a:r>
            <a:r>
              <a:rPr lang="en-US" sz="1800" i="1" dirty="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rPr>
              <a:t>He is ours, of all men and women. He belongs to the thirsty, to dreamers, like Simeon; to those who can see beyond, like Anna; to those capable of being enchanted by a newborn, because they feel God as the future and as life</a:t>
            </a:r>
            <a:r>
              <a:rPr lang="en-US" sz="1800" dirty="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rPr>
              <a:t>" (</a:t>
            </a:r>
            <a:r>
              <a:rPr lang="en-US" sz="1800" i="1" dirty="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rPr>
              <a:t>M. Marcolini</a:t>
            </a:r>
            <a:r>
              <a:rPr lang="en-US" sz="1800" dirty="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rPr>
              <a:t>). </a:t>
            </a:r>
            <a:endParaRPr lang="it-IT" altLang="it-IT" sz="1800" dirty="0">
              <a:solidFill>
                <a:schemeClr val="tx1"/>
              </a:solidFill>
              <a:latin typeface="Verdana" panose="020B0604030504040204" pitchFamily="34" charset="0"/>
              <a:cs typeface="Times New Roman" panose="02020603050405020304" pitchFamily="18" charset="0"/>
            </a:endParaRPr>
          </a:p>
        </p:txBody>
      </p:sp>
      <p:pic>
        <p:nvPicPr>
          <p:cNvPr id="2" name="Immagine 1">
            <a:extLst>
              <a:ext uri="{FF2B5EF4-FFF2-40B4-BE49-F238E27FC236}">
                <a16:creationId xmlns:a16="http://schemas.microsoft.com/office/drawing/2014/main" id="{8B694116-09A5-1229-CE4C-FB041EB6421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4" y="247453"/>
            <a:ext cx="1977377" cy="1977377"/>
          </a:xfrm>
          <a:prstGeom prst="rect">
            <a:avLst/>
          </a:prstGeom>
        </p:spPr>
      </p:pic>
    </p:spTree>
  </p:cSld>
  <p:clrMapOvr>
    <a:masterClrMapping/>
  </p:clrMapOvr>
  <p:transition spd="med" advClick="0" advTm="80000">
    <p:random/>
  </p:transition>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617483" name="Rectangle 11">
            <a:extLst>
              <a:ext uri="{FF2B5EF4-FFF2-40B4-BE49-F238E27FC236}">
                <a16:creationId xmlns:a16="http://schemas.microsoft.com/office/drawing/2014/main" id="{C5A3B276-3D4F-0AF9-D070-81B2B5CDA0B3}"/>
              </a:ext>
            </a:extLst>
          </p:cNvPr>
          <p:cNvSpPr>
            <a:spLocks noChangeArrowheads="1"/>
          </p:cNvSpPr>
          <p:nvPr/>
        </p:nvSpPr>
        <p:spPr bwMode="auto">
          <a:xfrm>
            <a:off x="0" y="0"/>
            <a:ext cx="9144000" cy="71096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fontAlgn="t">
              <a:spcBef>
                <a:spcPts val="0"/>
              </a:spcBef>
            </a:pPr>
            <a:r>
              <a:rPr lang="it-IT" altLang="it-IT" sz="1800" b="1" dirty="0">
                <a:solidFill>
                  <a:schemeClr val="tx1"/>
                </a:solidFill>
                <a:latin typeface="Verdana" panose="020B0604030504040204" pitchFamily="34" charset="0"/>
                <a:ea typeface="Verdana" panose="020B0604030504040204" pitchFamily="34" charset="0"/>
                <a:cs typeface="Arial" panose="020B0604020202020204" pitchFamily="34" charset="0"/>
              </a:rPr>
              <a:t>    </a:t>
            </a:r>
            <a:r>
              <a:rPr lang="en-US" sz="1800" dirty="0">
                <a:solidFill>
                  <a:schemeClr val="tx1"/>
                </a:solidFill>
                <a:effectLst/>
                <a:latin typeface="Verdana" panose="020B0604030504040204" pitchFamily="34" charset="0"/>
                <a:ea typeface="Verdana" panose="020B0604030504040204" pitchFamily="34" charset="0"/>
              </a:rPr>
              <a:t>Simeon pronounces a prophecy of immense words on Mary, three words that cross the centuries and reach each of us: "</a:t>
            </a:r>
            <a:r>
              <a:rPr lang="en-US" sz="1800" i="1" dirty="0">
                <a:solidFill>
                  <a:schemeClr val="tx1"/>
                </a:solidFill>
                <a:effectLst/>
                <a:latin typeface="Verdana" panose="020B0604030504040204" pitchFamily="34" charset="0"/>
                <a:ea typeface="Verdana" panose="020B0604030504040204" pitchFamily="34" charset="0"/>
              </a:rPr>
              <a:t>the child is here as a fall and a resurrection, as a sign of contradiction so that hearts may be revealed"</a:t>
            </a:r>
            <a:r>
              <a:rPr lang="en-US" sz="1800" dirty="0">
                <a:solidFill>
                  <a:schemeClr val="tx1"/>
                </a:solidFill>
                <a:effectLst/>
                <a:latin typeface="Verdana" panose="020B0604030504040204" pitchFamily="34" charset="0"/>
                <a:ea typeface="Verdana" panose="020B0604030504040204" pitchFamily="34" charset="0"/>
              </a:rPr>
              <a:t>. </a:t>
            </a:r>
            <a:r>
              <a:rPr lang="en-US" sz="1800" b="1" dirty="0">
                <a:solidFill>
                  <a:schemeClr val="tx1"/>
                </a:solidFill>
                <a:effectLst/>
                <a:latin typeface="Verdana" panose="020B0604030504040204" pitchFamily="34" charset="0"/>
                <a:ea typeface="Verdana" panose="020B0604030504040204" pitchFamily="34" charset="0"/>
              </a:rPr>
              <a:t>"Fall"</a:t>
            </a:r>
            <a:r>
              <a:rPr lang="en-US" sz="1800" dirty="0">
                <a:solidFill>
                  <a:schemeClr val="tx1"/>
                </a:solidFill>
                <a:effectLst/>
                <a:latin typeface="Verdana" panose="020B0604030504040204" pitchFamily="34" charset="0"/>
                <a:ea typeface="Verdana" panose="020B0604030504040204" pitchFamily="34" charset="0"/>
              </a:rPr>
              <a:t>, is the first word. </a:t>
            </a:r>
          </a:p>
          <a:p>
            <a:pPr algn="l" fontAlgn="t">
              <a:spcBef>
                <a:spcPts val="0"/>
              </a:spcBef>
            </a:pPr>
            <a:endParaRPr lang="en-US" sz="1800" dirty="0">
              <a:solidFill>
                <a:schemeClr val="tx1"/>
              </a:solidFill>
              <a:effectLst/>
              <a:latin typeface="Verdana" panose="020B0604030504040204" pitchFamily="34" charset="0"/>
              <a:ea typeface="Verdana" panose="020B0604030504040204" pitchFamily="34" charset="0"/>
            </a:endParaRPr>
          </a:p>
          <a:p>
            <a:pPr algn="l" fontAlgn="t">
              <a:spcBef>
                <a:spcPts val="0"/>
              </a:spcBef>
            </a:pPr>
            <a:r>
              <a:rPr lang="en-US" sz="1800" dirty="0">
                <a:solidFill>
                  <a:schemeClr val="tx1"/>
                </a:solidFill>
                <a:latin typeface="Verdana" panose="020B0604030504040204" pitchFamily="34" charset="0"/>
                <a:ea typeface="Verdana" panose="020B0604030504040204" pitchFamily="34" charset="0"/>
              </a:rPr>
              <a:t>   </a:t>
            </a:r>
            <a:r>
              <a:rPr lang="en-US" sz="1800" dirty="0">
                <a:solidFill>
                  <a:schemeClr val="tx1"/>
                </a:solidFill>
                <a:effectLst/>
                <a:latin typeface="Verdana" panose="020B0604030504040204" pitchFamily="34" charset="0"/>
                <a:ea typeface="Verdana" panose="020B0604030504040204" pitchFamily="34" charset="0"/>
              </a:rPr>
              <a:t>"</a:t>
            </a:r>
            <a:r>
              <a:rPr lang="en-US" sz="1800" i="1" dirty="0">
                <a:solidFill>
                  <a:schemeClr val="tx1"/>
                </a:solidFill>
                <a:effectLst/>
                <a:latin typeface="Verdana" panose="020B0604030504040204" pitchFamily="34" charset="0"/>
                <a:ea typeface="Verdana" panose="020B0604030504040204" pitchFamily="34" charset="0"/>
              </a:rPr>
              <a:t>Christ, my sweet ruin</a:t>
            </a:r>
            <a:r>
              <a:rPr lang="en-US" sz="1800" dirty="0">
                <a:solidFill>
                  <a:schemeClr val="tx1"/>
                </a:solidFill>
                <a:effectLst/>
                <a:latin typeface="Verdana" panose="020B0604030504040204" pitchFamily="34" charset="0"/>
                <a:ea typeface="Verdana" panose="020B0604030504040204" pitchFamily="34" charset="0"/>
              </a:rPr>
              <a:t>" sings Father </a:t>
            </a:r>
            <a:r>
              <a:rPr lang="en-US" sz="1800" dirty="0" err="1">
                <a:solidFill>
                  <a:schemeClr val="tx1"/>
                </a:solidFill>
                <a:effectLst/>
                <a:latin typeface="Verdana" panose="020B0604030504040204" pitchFamily="34" charset="0"/>
                <a:ea typeface="Verdana" panose="020B0604030504040204" pitchFamily="34" charset="0"/>
              </a:rPr>
              <a:t>Turoldo</a:t>
            </a:r>
            <a:r>
              <a:rPr lang="en-US" sz="1800" dirty="0">
                <a:solidFill>
                  <a:schemeClr val="tx1"/>
                </a:solidFill>
                <a:effectLst/>
                <a:latin typeface="Verdana" panose="020B0604030504040204" pitchFamily="34" charset="0"/>
                <a:ea typeface="Verdana" panose="020B0604030504040204" pitchFamily="34" charset="0"/>
              </a:rPr>
              <a:t>, who ruins not man but his shadows, the insufficient life, the dying life, my world of masks and lies, who ruins the illusory life. A sign of "</a:t>
            </a:r>
            <a:r>
              <a:rPr lang="en-US" sz="1800" b="1" dirty="0">
                <a:solidFill>
                  <a:schemeClr val="tx1"/>
                </a:solidFill>
                <a:effectLst/>
                <a:latin typeface="Verdana" panose="020B0604030504040204" pitchFamily="34" charset="0"/>
                <a:ea typeface="Verdana" panose="020B0604030504040204" pitchFamily="34" charset="0"/>
              </a:rPr>
              <a:t>contradiction"</a:t>
            </a:r>
            <a:r>
              <a:rPr lang="en-US" sz="1800" dirty="0">
                <a:solidFill>
                  <a:schemeClr val="tx1"/>
                </a:solidFill>
                <a:effectLst/>
                <a:latin typeface="Verdana" panose="020B0604030504040204" pitchFamily="34" charset="0"/>
                <a:ea typeface="Verdana" panose="020B0604030504040204" pitchFamily="34" charset="0"/>
              </a:rPr>
              <a:t>, the second. He who contradicts our ways with His ways, our thoughts with His thoughts, the false image we nourish of God with the new face of an Abba with big arms and a heart of light, contradiction of everything that contradicts love. </a:t>
            </a:r>
          </a:p>
          <a:p>
            <a:pPr algn="l" fontAlgn="t">
              <a:spcBef>
                <a:spcPts val="0"/>
              </a:spcBef>
            </a:pPr>
            <a:endParaRPr lang="en-US" sz="1800" dirty="0">
              <a:solidFill>
                <a:schemeClr val="tx1"/>
              </a:solidFill>
              <a:latin typeface="Verdana" panose="020B0604030504040204" pitchFamily="34" charset="0"/>
              <a:ea typeface="Verdana" panose="020B0604030504040204" pitchFamily="34" charset="0"/>
            </a:endParaRPr>
          </a:p>
          <a:p>
            <a:pPr algn="l" fontAlgn="t">
              <a:spcBef>
                <a:spcPts val="0"/>
              </a:spcBef>
            </a:pPr>
            <a:r>
              <a:rPr lang="en-US" sz="1800" dirty="0">
                <a:solidFill>
                  <a:schemeClr val="tx1"/>
                </a:solidFill>
                <a:effectLst/>
                <a:latin typeface="Verdana" panose="020B0604030504040204" pitchFamily="34" charset="0"/>
                <a:ea typeface="Verdana" panose="020B0604030504040204" pitchFamily="34" charset="0"/>
              </a:rPr>
              <a:t>   He is here for the resurrection, </a:t>
            </a:r>
            <a:r>
              <a:rPr lang="en-US" sz="1800" b="1" dirty="0">
                <a:solidFill>
                  <a:schemeClr val="tx1"/>
                </a:solidFill>
                <a:effectLst/>
                <a:latin typeface="Verdana" panose="020B0604030504040204" pitchFamily="34" charset="0"/>
                <a:ea typeface="Verdana" panose="020B0604030504040204" pitchFamily="34" charset="0"/>
              </a:rPr>
              <a:t>"He"</a:t>
            </a:r>
            <a:r>
              <a:rPr lang="en-US" sz="1800" dirty="0">
                <a:solidFill>
                  <a:schemeClr val="tx1"/>
                </a:solidFill>
                <a:effectLst/>
                <a:latin typeface="Verdana" panose="020B0604030504040204" pitchFamily="34" charset="0"/>
                <a:ea typeface="Verdana" panose="020B0604030504040204" pitchFamily="34" charset="0"/>
              </a:rPr>
              <a:t> is the third word: for Him no one is given up for lost, no one is finished forever; it is possible to start again and be new. He will be a hand that takes you by the hand, that will repeat at every dawn what He said to the daughter of Jairus: "</a:t>
            </a:r>
            <a:r>
              <a:rPr lang="en-US" sz="1800" i="1" dirty="0" err="1">
                <a:solidFill>
                  <a:schemeClr val="tx1"/>
                </a:solidFill>
                <a:effectLst/>
                <a:latin typeface="Verdana" panose="020B0604030504040204" pitchFamily="34" charset="0"/>
                <a:ea typeface="Verdana" panose="020B0604030504040204" pitchFamily="34" charset="0"/>
              </a:rPr>
              <a:t>talità</a:t>
            </a:r>
            <a:r>
              <a:rPr lang="en-US" sz="1800" i="1" dirty="0">
                <a:solidFill>
                  <a:schemeClr val="tx1"/>
                </a:solidFill>
                <a:effectLst/>
                <a:latin typeface="Verdana" panose="020B0604030504040204" pitchFamily="34" charset="0"/>
                <a:ea typeface="Verdana" panose="020B0604030504040204" pitchFamily="34" charset="0"/>
              </a:rPr>
              <a:t> </a:t>
            </a:r>
            <a:r>
              <a:rPr lang="en-US" sz="1800" i="1" dirty="0" err="1">
                <a:solidFill>
                  <a:schemeClr val="tx1"/>
                </a:solidFill>
                <a:effectLst/>
                <a:latin typeface="Verdana" panose="020B0604030504040204" pitchFamily="34" charset="0"/>
                <a:ea typeface="Verdana" panose="020B0604030504040204" pitchFamily="34" charset="0"/>
              </a:rPr>
              <a:t>kum</a:t>
            </a:r>
            <a:r>
              <a:rPr lang="en-US" sz="1800" i="1" dirty="0">
                <a:solidFill>
                  <a:schemeClr val="tx1"/>
                </a:solidFill>
                <a:effectLst/>
                <a:latin typeface="Verdana" panose="020B0604030504040204" pitchFamily="34" charset="0"/>
                <a:ea typeface="Verdana" panose="020B0604030504040204" pitchFamily="34" charset="0"/>
              </a:rPr>
              <a:t>",</a:t>
            </a:r>
            <a:r>
              <a:rPr lang="en-US" sz="1800" dirty="0">
                <a:solidFill>
                  <a:schemeClr val="tx1"/>
                </a:solidFill>
                <a:effectLst/>
                <a:latin typeface="Verdana" panose="020B0604030504040204" pitchFamily="34" charset="0"/>
                <a:ea typeface="Verdana" panose="020B0604030504040204" pitchFamily="34" charset="0"/>
              </a:rPr>
              <a:t> child arise! Young life, arise, get up, arise, shine, take up the road and the fight again. Three words that give breath to life. Feast of the presentation. </a:t>
            </a:r>
          </a:p>
          <a:p>
            <a:pPr algn="l" fontAlgn="t">
              <a:spcBef>
                <a:spcPts val="0"/>
              </a:spcBef>
            </a:pPr>
            <a:endParaRPr lang="en-US" sz="1800" dirty="0">
              <a:solidFill>
                <a:schemeClr val="tx1"/>
              </a:solidFill>
              <a:effectLst/>
              <a:latin typeface="Verdana" panose="020B0604030504040204" pitchFamily="34" charset="0"/>
              <a:ea typeface="Verdana" panose="020B0604030504040204" pitchFamily="34" charset="0"/>
            </a:endParaRPr>
          </a:p>
          <a:p>
            <a:pPr algn="l" fontAlgn="t">
              <a:spcBef>
                <a:spcPts val="0"/>
              </a:spcBef>
            </a:pPr>
            <a:r>
              <a:rPr lang="en-US" sz="1800" dirty="0">
                <a:solidFill>
                  <a:schemeClr val="tx1"/>
                </a:solidFill>
                <a:latin typeface="Verdana" panose="020B0604030504040204" pitchFamily="34" charset="0"/>
                <a:ea typeface="Verdana" panose="020B0604030504040204" pitchFamily="34" charset="0"/>
              </a:rPr>
              <a:t>   </a:t>
            </a:r>
            <a:r>
              <a:rPr lang="en-US" sz="1800" dirty="0">
                <a:solidFill>
                  <a:schemeClr val="tx1"/>
                </a:solidFill>
                <a:effectLst/>
                <a:latin typeface="Verdana" panose="020B0604030504040204" pitchFamily="34" charset="0"/>
                <a:ea typeface="Verdana" panose="020B0604030504040204" pitchFamily="34" charset="0"/>
              </a:rPr>
              <a:t>The child Jesus is brought to the temple, before God, because He is not simply the son of Joseph and Mary: "the children are not ours" (</a:t>
            </a:r>
            <a:r>
              <a:rPr lang="en-US" sz="1800" i="1" dirty="0">
                <a:solidFill>
                  <a:schemeClr val="tx1"/>
                </a:solidFill>
                <a:effectLst/>
                <a:latin typeface="Verdana" panose="020B0604030504040204" pitchFamily="34" charset="0"/>
                <a:ea typeface="Verdana" panose="020B0604030504040204" pitchFamily="34" charset="0"/>
              </a:rPr>
              <a:t>Kalil Gibran</a:t>
            </a:r>
            <a:r>
              <a:rPr lang="en-US" sz="1800" dirty="0">
                <a:solidFill>
                  <a:schemeClr val="tx1"/>
                </a:solidFill>
                <a:effectLst/>
                <a:latin typeface="Verdana" panose="020B0604030504040204" pitchFamily="34" charset="0"/>
                <a:ea typeface="Verdana" panose="020B0604030504040204" pitchFamily="34" charset="0"/>
              </a:rPr>
              <a:t>), they belong to God, to the world, to the future, to their vocation and their dreams, they are the freshness of a "biological" prophecy. It is up to us to save, like Simeon and Anna, at least the wonder.</a:t>
            </a:r>
            <a:endParaRPr lang="it-IT" sz="1800" dirty="0">
              <a:solidFill>
                <a:schemeClr val="tx1"/>
              </a:solidFill>
              <a:effectLst/>
              <a:latin typeface="Verdana" panose="020B0604030504040204" pitchFamily="34" charset="0"/>
              <a:ea typeface="Verdana" panose="020B0604030504040204" pitchFamily="34" charset="0"/>
            </a:endParaRPr>
          </a:p>
          <a:p>
            <a:pPr algn="l" fontAlgn="t">
              <a:spcBef>
                <a:spcPct val="50000"/>
              </a:spcBef>
            </a:pPr>
            <a:endParaRPr lang="it-IT" altLang="it-IT" sz="1600" dirty="0">
              <a:solidFill>
                <a:srgbClr val="000000"/>
              </a:solidFill>
              <a:latin typeface="Verdana" panose="020B0604030504040204" pitchFamily="34" charset="0"/>
              <a:cs typeface="Times New Roman" panose="02020603050405020304" pitchFamily="18" charset="0"/>
            </a:endParaRPr>
          </a:p>
        </p:txBody>
      </p:sp>
    </p:spTree>
  </p:cSld>
  <p:clrMapOvr>
    <a:masterClrMapping/>
  </p:clrMapOvr>
  <p:transition spd="med" advClick="0" advTm="100000">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48866" name="Rectangle 2">
            <a:extLst>
              <a:ext uri="{FF2B5EF4-FFF2-40B4-BE49-F238E27FC236}">
                <a16:creationId xmlns:a16="http://schemas.microsoft.com/office/drawing/2014/main" id="{ABF9DD08-4B65-CC20-E0AB-38CD133E5F60}"/>
              </a:ext>
            </a:extLst>
          </p:cNvPr>
          <p:cNvSpPr>
            <a:spLocks noGrp="1" noChangeArrowheads="1"/>
          </p:cNvSpPr>
          <p:nvPr>
            <p:ph type="title"/>
          </p:nvPr>
        </p:nvSpPr>
        <p:spPr>
          <a:xfrm>
            <a:off x="0" y="381000"/>
            <a:ext cx="9144000" cy="1066800"/>
          </a:xfrm>
        </p:spPr>
        <p:txBody>
          <a:bodyPr/>
          <a:lstStyle/>
          <a:p>
            <a:r>
              <a:rPr lang="it-IT" altLang="it-IT" sz="2000" b="1">
                <a:solidFill>
                  <a:srgbClr val="990033"/>
                </a:solidFill>
                <a:latin typeface="Comic Sans MS" panose="030F0702030302020204" pitchFamily="66" charset="0"/>
                <a:cs typeface="Arial" panose="020B0604020202020204" pitchFamily="34" charset="0"/>
              </a:rPr>
              <a:t> </a:t>
            </a:r>
          </a:p>
        </p:txBody>
      </p:sp>
      <p:sp>
        <p:nvSpPr>
          <p:cNvPr id="548869" name="Rectangle 5">
            <a:extLst>
              <a:ext uri="{FF2B5EF4-FFF2-40B4-BE49-F238E27FC236}">
                <a16:creationId xmlns:a16="http://schemas.microsoft.com/office/drawing/2014/main" id="{1F3708B4-1B54-9E9C-93DA-994FF210F460}"/>
              </a:ext>
            </a:extLst>
          </p:cNvPr>
          <p:cNvSpPr>
            <a:spLocks noChangeArrowheads="1"/>
          </p:cNvSpPr>
          <p:nvPr/>
        </p:nvSpPr>
        <p:spPr bwMode="auto">
          <a:xfrm>
            <a:off x="0" y="51054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The envoy of the covenant which you so greatly desire already comes, says Yahweh of hosts. Who can bear the day of his coming and remain standing when he appears? For he will be like fire in the foundry and like the lye used for bleaching.</a:t>
            </a:r>
            <a:r>
              <a:rPr lang="en-GB" altLang="it-IT" sz="1800" i="1">
                <a:solidFill>
                  <a:schemeClr val="bg1"/>
                </a:solidFill>
                <a:latin typeface="Verdana" panose="020B0604030504040204" pitchFamily="34" charset="0"/>
                <a:cs typeface="Times New Roman" panose="02020603050405020304" pitchFamily="18" charset="0"/>
              </a:rPr>
              <a:t> (Mal 3: 1b-2)</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548914" name="Rectangle 50">
            <a:extLst>
              <a:ext uri="{FF2B5EF4-FFF2-40B4-BE49-F238E27FC236}">
                <a16:creationId xmlns:a16="http://schemas.microsoft.com/office/drawing/2014/main" id="{A7A7ED7D-C714-D62F-166A-0C120FA095DF}"/>
              </a:ext>
            </a:extLst>
          </p:cNvPr>
          <p:cNvSpPr>
            <a:spLocks noChangeArrowheads="1"/>
          </p:cNvSpPr>
          <p:nvPr/>
        </p:nvSpPr>
        <p:spPr bwMode="auto">
          <a:xfrm>
            <a:off x="0" y="6096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chemeClr val="bg1"/>
                </a:solidFill>
                <a:latin typeface="Verdana" panose="020B0604030504040204" pitchFamily="34" charset="0"/>
                <a:cs typeface="Times New Roman" panose="02020603050405020304" pitchFamily="18" charset="0"/>
              </a:rPr>
              <a:t>e l’angelo dell’alleanza, che voi sospirate, eccolo venire, dice il Signore degli eserciti. Chi sopporterà il giorno della sua venuta? Chi resisterà al suo apparire? Egli è come il fuoco del fonditore e come la lisciva dei lavandai.</a:t>
            </a:r>
          </a:p>
          <a:p>
            <a:r>
              <a:rPr lang="it-IT" altLang="it-IT" sz="1800" i="1">
                <a:solidFill>
                  <a:schemeClr val="bg1"/>
                </a:solidFill>
                <a:latin typeface="Verdana" panose="020B0604030504040204" pitchFamily="34" charset="0"/>
                <a:cs typeface="Times New Roman" panose="02020603050405020304" pitchFamily="18" charset="0"/>
              </a:rPr>
              <a:t> (Ml 3, 1b-2)</a:t>
            </a:r>
          </a:p>
        </p:txBody>
      </p:sp>
    </p:spTree>
  </p:cSld>
  <p:clrMapOvr>
    <a:masterClrMapping/>
  </p:clrMapOvr>
  <p:transition spd="med" advClick="0" advTm="14000">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818178" name="Rectangle 2">
            <a:extLst>
              <a:ext uri="{FF2B5EF4-FFF2-40B4-BE49-F238E27FC236}">
                <a16:creationId xmlns:a16="http://schemas.microsoft.com/office/drawing/2014/main" id="{35546D31-D798-3E32-C700-3B502C3D5D3B}"/>
              </a:ext>
            </a:extLst>
          </p:cNvPr>
          <p:cNvSpPr>
            <a:spLocks noGrp="1" noChangeArrowheads="1"/>
          </p:cNvSpPr>
          <p:nvPr>
            <p:ph type="title"/>
          </p:nvPr>
        </p:nvSpPr>
        <p:spPr>
          <a:xfrm>
            <a:off x="0" y="7620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Siederà per fondere e purificare l’argento; purificherà i figli di Levi, li affinerà come oro e argento, perché possano offrire al Signore un’offerta secondo giustizia. Allora l’offerta di Giuda e di Gerusalemme sarà gradita al Signore come nei giorni antichi, come negli anni lontani». </a:t>
            </a:r>
            <a:r>
              <a:rPr lang="it-IT" altLang="it-IT" sz="1800" i="1">
                <a:solidFill>
                  <a:schemeClr val="bg1"/>
                </a:solidFill>
                <a:latin typeface="Verdana" panose="020B0604030504040204" pitchFamily="34" charset="0"/>
                <a:cs typeface="Times New Roman" panose="02020603050405020304" pitchFamily="18" charset="0"/>
              </a:rPr>
              <a:t>(Ml 3, 3-4)</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818180" name="Rectangle 4">
            <a:extLst>
              <a:ext uri="{FF2B5EF4-FFF2-40B4-BE49-F238E27FC236}">
                <a16:creationId xmlns:a16="http://schemas.microsoft.com/office/drawing/2014/main" id="{60762467-7307-8999-D106-3D0499AC3300}"/>
              </a:ext>
            </a:extLst>
          </p:cNvPr>
          <p:cNvSpPr>
            <a:spLocks noChangeArrowheads="1"/>
          </p:cNvSpPr>
          <p:nvPr/>
        </p:nvSpPr>
        <p:spPr bwMode="auto">
          <a:xfrm>
            <a:off x="0" y="50292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He will be as a refiner or a fuller. He will purify the sons of Levi and refine them like gold and silver. So Yahweh will have priests who will present the offering as it should be. Then Yahweh will accept with pleasure the offering of Judah and Jerusalem, as in former days.</a:t>
            </a:r>
            <a:r>
              <a:rPr lang="en-GB" altLang="it-IT" sz="1800" i="1">
                <a:solidFill>
                  <a:schemeClr val="bg1"/>
                </a:solidFill>
                <a:latin typeface="Verdana" panose="020B0604030504040204" pitchFamily="34" charset="0"/>
                <a:cs typeface="Times New Roman" panose="02020603050405020304" pitchFamily="18" charset="0"/>
              </a:rPr>
              <a:t> (Mal 3: 3-4)</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5000">
    <p:random/>
  </p:transition>
</p:sld>
</file>

<file path=ppt/slides/slide5.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02754" name="Rectangle 2">
            <a:extLst>
              <a:ext uri="{FF2B5EF4-FFF2-40B4-BE49-F238E27FC236}">
                <a16:creationId xmlns:a16="http://schemas.microsoft.com/office/drawing/2014/main" id="{204749AD-84F9-A1BB-4F80-BF4D881046C9}"/>
              </a:ext>
            </a:extLst>
          </p:cNvPr>
          <p:cNvSpPr>
            <a:spLocks noGrp="1" noChangeArrowheads="1"/>
          </p:cNvSpPr>
          <p:nvPr>
            <p:ph type="title"/>
          </p:nvPr>
        </p:nvSpPr>
        <p:spPr>
          <a:xfrm>
            <a:off x="4267200" y="228600"/>
            <a:ext cx="3962400" cy="457200"/>
          </a:xfrm>
        </p:spPr>
        <p:txBody>
          <a:bodyPr/>
          <a:lstStyle/>
          <a:p>
            <a:r>
              <a:rPr lang="en-US" altLang="it-IT" sz="1800">
                <a:solidFill>
                  <a:srgbClr val="320011"/>
                </a:solidFill>
                <a:latin typeface="Verdana" panose="020B0604030504040204" pitchFamily="34" charset="0"/>
                <a:cs typeface="Arial" panose="020B0604020202020204" pitchFamily="34" charset="0"/>
              </a:rPr>
              <a:t>LETTER </a:t>
            </a:r>
            <a:r>
              <a:rPr lang="en-US" altLang="it-IT" sz="1200">
                <a:solidFill>
                  <a:srgbClr val="320011"/>
                </a:solidFill>
                <a:latin typeface="Verdana" panose="020B0604030504040204" pitchFamily="34" charset="0"/>
                <a:cs typeface="Arial" panose="020B0604020202020204" pitchFamily="34" charset="0"/>
              </a:rPr>
              <a:t>TO THE </a:t>
            </a:r>
            <a:r>
              <a:rPr lang="en-US" altLang="it-IT" sz="1800">
                <a:solidFill>
                  <a:srgbClr val="320011"/>
                </a:solidFill>
                <a:latin typeface="Verdana" panose="020B0604030504040204" pitchFamily="34" charset="0"/>
                <a:cs typeface="Arial" panose="020B0604020202020204" pitchFamily="34" charset="0"/>
              </a:rPr>
              <a:t>HEBREWS</a:t>
            </a:r>
          </a:p>
        </p:txBody>
      </p:sp>
      <p:sp>
        <p:nvSpPr>
          <p:cNvPr id="202765" name="Rectangle 13">
            <a:extLst>
              <a:ext uri="{FF2B5EF4-FFF2-40B4-BE49-F238E27FC236}">
                <a16:creationId xmlns:a16="http://schemas.microsoft.com/office/drawing/2014/main" id="{5C4C35D8-1CDE-3B9A-F01F-219F8D2BF9C6}"/>
              </a:ext>
            </a:extLst>
          </p:cNvPr>
          <p:cNvSpPr>
            <a:spLocks noChangeArrowheads="1"/>
          </p:cNvSpPr>
          <p:nvPr/>
        </p:nvSpPr>
        <p:spPr bwMode="auto">
          <a:xfrm>
            <a:off x="1828800" y="5897562"/>
            <a:ext cx="6096000" cy="701675"/>
          </a:xfrm>
          <a:prstGeom prst="rect">
            <a:avLst/>
          </a:prstGeom>
          <a:solidFill>
            <a:srgbClr val="FFFFC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2000" dirty="0">
                <a:solidFill>
                  <a:srgbClr val="CC0000"/>
                </a:solidFill>
                <a:effectLst>
                  <a:outerShdw blurRad="38100" dist="38100" dir="2700000" algn="tl">
                    <a:srgbClr val="000000"/>
                  </a:outerShdw>
                </a:effectLst>
                <a:latin typeface="Copperplate Gothic Bold" panose="020E0705020206020404" pitchFamily="34" charset="0"/>
                <a:cs typeface="Times New Roman" panose="02020603050405020304" pitchFamily="18" charset="0"/>
              </a:rPr>
              <a:t>Vieni, Signore, nel tuo tempio santo.</a:t>
            </a:r>
          </a:p>
          <a:p>
            <a:r>
              <a:rPr lang="it-IT" altLang="it-IT" sz="2000" dirty="0">
                <a:solidFill>
                  <a:srgbClr val="CC0000"/>
                </a:solidFill>
                <a:effectLst>
                  <a:outerShdw blurRad="38100" dist="38100" dir="2700000" algn="tl">
                    <a:srgbClr val="000000"/>
                  </a:outerShdw>
                </a:effectLst>
                <a:latin typeface="Copperplate Gothic Bold" panose="020E0705020206020404" pitchFamily="34" charset="0"/>
                <a:cs typeface="Times New Roman" panose="02020603050405020304" pitchFamily="18" charset="0"/>
              </a:rPr>
              <a:t>Come, Lord, </a:t>
            </a:r>
            <a:r>
              <a:rPr lang="it-IT" altLang="it-IT" sz="2000" dirty="0" err="1">
                <a:solidFill>
                  <a:srgbClr val="CC0000"/>
                </a:solidFill>
                <a:effectLst>
                  <a:outerShdw blurRad="38100" dist="38100" dir="2700000" algn="tl">
                    <a:srgbClr val="000000"/>
                  </a:outerShdw>
                </a:effectLst>
                <a:latin typeface="Copperplate Gothic Bold" panose="020E0705020206020404" pitchFamily="34" charset="0"/>
                <a:cs typeface="Times New Roman" panose="02020603050405020304" pitchFamily="18" charset="0"/>
              </a:rPr>
              <a:t>into</a:t>
            </a:r>
            <a:r>
              <a:rPr lang="it-IT" altLang="it-IT" sz="2000" dirty="0">
                <a:solidFill>
                  <a:srgbClr val="CC0000"/>
                </a:solidFill>
                <a:effectLst>
                  <a:outerShdw blurRad="38100" dist="38100" dir="2700000" algn="tl">
                    <a:srgbClr val="000000"/>
                  </a:outerShdw>
                </a:effectLst>
                <a:latin typeface="Copperplate Gothic Bold" panose="020E0705020206020404" pitchFamily="34" charset="0"/>
                <a:cs typeface="Times New Roman" panose="02020603050405020304" pitchFamily="18" charset="0"/>
              </a:rPr>
              <a:t> </a:t>
            </a:r>
            <a:r>
              <a:rPr lang="it-IT" altLang="it-IT" sz="2000" dirty="0" err="1">
                <a:solidFill>
                  <a:srgbClr val="CC0000"/>
                </a:solidFill>
                <a:effectLst>
                  <a:outerShdw blurRad="38100" dist="38100" dir="2700000" algn="tl">
                    <a:srgbClr val="000000"/>
                  </a:outerShdw>
                </a:effectLst>
                <a:latin typeface="Copperplate Gothic Bold" panose="020E0705020206020404" pitchFamily="34" charset="0"/>
                <a:cs typeface="Times New Roman" panose="02020603050405020304" pitchFamily="18" charset="0"/>
              </a:rPr>
              <a:t>your</a:t>
            </a:r>
            <a:r>
              <a:rPr lang="it-IT" altLang="it-IT" sz="2000" dirty="0">
                <a:solidFill>
                  <a:srgbClr val="CC0000"/>
                </a:solidFill>
                <a:effectLst>
                  <a:outerShdw blurRad="38100" dist="38100" dir="2700000" algn="tl">
                    <a:srgbClr val="000000"/>
                  </a:outerShdw>
                </a:effectLst>
                <a:latin typeface="Copperplate Gothic Bold" panose="020E0705020206020404" pitchFamily="34" charset="0"/>
                <a:cs typeface="Times New Roman" panose="02020603050405020304" pitchFamily="18" charset="0"/>
              </a:rPr>
              <a:t> </a:t>
            </a:r>
            <a:r>
              <a:rPr lang="it-IT" altLang="it-IT" sz="2000" dirty="0" err="1">
                <a:solidFill>
                  <a:srgbClr val="CC0000"/>
                </a:solidFill>
                <a:effectLst>
                  <a:outerShdw blurRad="38100" dist="38100" dir="2700000" algn="tl">
                    <a:srgbClr val="000000"/>
                  </a:outerShdw>
                </a:effectLst>
                <a:latin typeface="Copperplate Gothic Bold" panose="020E0705020206020404" pitchFamily="34" charset="0"/>
                <a:cs typeface="Times New Roman" panose="02020603050405020304" pitchFamily="18" charset="0"/>
              </a:rPr>
              <a:t>holy</a:t>
            </a:r>
            <a:r>
              <a:rPr lang="it-IT" altLang="it-IT" sz="2000" dirty="0">
                <a:solidFill>
                  <a:srgbClr val="CC0000"/>
                </a:solidFill>
                <a:effectLst>
                  <a:outerShdw blurRad="38100" dist="38100" dir="2700000" algn="tl">
                    <a:srgbClr val="000000"/>
                  </a:outerShdw>
                </a:effectLst>
                <a:latin typeface="Copperplate Gothic Bold" panose="020E0705020206020404" pitchFamily="34" charset="0"/>
                <a:cs typeface="Times New Roman" panose="02020603050405020304" pitchFamily="18" charset="0"/>
              </a:rPr>
              <a:t> </a:t>
            </a:r>
            <a:r>
              <a:rPr lang="it-IT" altLang="it-IT" sz="2000" dirty="0" err="1">
                <a:solidFill>
                  <a:srgbClr val="CC0000"/>
                </a:solidFill>
                <a:effectLst>
                  <a:outerShdw blurRad="38100" dist="38100" dir="2700000" algn="tl">
                    <a:srgbClr val="000000"/>
                  </a:outerShdw>
                </a:effectLst>
                <a:latin typeface="Copperplate Gothic Bold" panose="020E0705020206020404" pitchFamily="34" charset="0"/>
                <a:cs typeface="Times New Roman" panose="02020603050405020304" pitchFamily="18" charset="0"/>
              </a:rPr>
              <a:t>temple</a:t>
            </a:r>
            <a:r>
              <a:rPr lang="it-IT" altLang="it-IT" sz="2000" dirty="0">
                <a:solidFill>
                  <a:srgbClr val="CC0000"/>
                </a:solidFill>
                <a:effectLst>
                  <a:outerShdw blurRad="38100" dist="38100" dir="2700000" algn="tl">
                    <a:srgbClr val="000000"/>
                  </a:outerShdw>
                </a:effectLst>
                <a:latin typeface="Copperplate Gothic Bold" panose="020E0705020206020404" pitchFamily="34" charset="0"/>
                <a:cs typeface="Times New Roman" panose="02020603050405020304" pitchFamily="18" charset="0"/>
              </a:rPr>
              <a:t> .</a:t>
            </a:r>
          </a:p>
        </p:txBody>
      </p:sp>
      <p:sp>
        <p:nvSpPr>
          <p:cNvPr id="202774" name="Rectangle 22">
            <a:extLst>
              <a:ext uri="{FF2B5EF4-FFF2-40B4-BE49-F238E27FC236}">
                <a16:creationId xmlns:a16="http://schemas.microsoft.com/office/drawing/2014/main" id="{B2C81192-BEF9-9A87-E6DA-A163FDED7DD5}"/>
              </a:ext>
            </a:extLst>
          </p:cNvPr>
          <p:cNvSpPr>
            <a:spLocks noChangeArrowheads="1"/>
          </p:cNvSpPr>
          <p:nvPr/>
        </p:nvSpPr>
        <p:spPr bwMode="auto">
          <a:xfrm>
            <a:off x="1143000" y="228600"/>
            <a:ext cx="3581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rgbClr val="320011"/>
                </a:solidFill>
                <a:latin typeface="Verdana" panose="020B0604030504040204" pitchFamily="34" charset="0"/>
              </a:rPr>
              <a:t>LETTERA AGLI EBREI</a:t>
            </a:r>
          </a:p>
        </p:txBody>
      </p:sp>
      <p:sp>
        <p:nvSpPr>
          <p:cNvPr id="202957" name="Rectangle 205">
            <a:extLst>
              <a:ext uri="{FF2B5EF4-FFF2-40B4-BE49-F238E27FC236}">
                <a16:creationId xmlns:a16="http://schemas.microsoft.com/office/drawing/2014/main" id="{DEEE9EBC-601E-43D3-E664-5A83CFE8877E}"/>
              </a:ext>
            </a:extLst>
          </p:cNvPr>
          <p:cNvSpPr>
            <a:spLocks noChangeArrowheads="1"/>
          </p:cNvSpPr>
          <p:nvPr/>
        </p:nvSpPr>
        <p:spPr bwMode="auto">
          <a:xfrm>
            <a:off x="1295400" y="533400"/>
            <a:ext cx="3352800" cy="2563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800" b="1" i="1">
                <a:solidFill>
                  <a:schemeClr val="tx1"/>
                </a:solidFill>
                <a:latin typeface="Verdana" panose="020B0604030504040204" pitchFamily="34" charset="0"/>
                <a:cs typeface="Times New Roman" panose="02020603050405020304" pitchFamily="18" charset="0"/>
              </a:rPr>
              <a:t>    </a:t>
            </a:r>
            <a:r>
              <a:rPr lang="it-IT" altLang="it-IT" sz="1800">
                <a:solidFill>
                  <a:srgbClr val="000000"/>
                </a:solidFill>
                <a:latin typeface="Verdana" panose="020B0604030504040204" pitchFamily="34" charset="0"/>
                <a:cs typeface="Times New Roman" panose="02020603050405020304" pitchFamily="18" charset="0"/>
              </a:rPr>
              <a:t>Poiché i figli hanno in comune il sangue e la carne, anche Cristo allo stesso modo ne è divenuto partecipe, per ridurre all’impotenza mediante la morte colui che della morte ha il potere, cioè il diavolo,</a:t>
            </a:r>
            <a:r>
              <a:rPr lang="it-IT" altLang="it-IT" sz="1800" i="1">
                <a:solidFill>
                  <a:srgbClr val="000000"/>
                </a:solidFill>
                <a:latin typeface="Verdana" panose="020B0604030504040204" pitchFamily="34" charset="0"/>
                <a:cs typeface="Times New Roman" panose="02020603050405020304" pitchFamily="18" charset="0"/>
              </a:rPr>
              <a:t> </a:t>
            </a:r>
          </a:p>
          <a:p>
            <a:pPr algn="l"/>
            <a:r>
              <a:rPr lang="it-IT" altLang="it-IT" sz="1800" i="1">
                <a:solidFill>
                  <a:srgbClr val="000000"/>
                </a:solidFill>
                <a:latin typeface="Verdana" panose="020B0604030504040204" pitchFamily="34" charset="0"/>
                <a:cs typeface="Times New Roman" panose="02020603050405020304" pitchFamily="18" charset="0"/>
              </a:rPr>
              <a:t>(Eb 2, 14)</a:t>
            </a:r>
          </a:p>
        </p:txBody>
      </p:sp>
      <p:sp>
        <p:nvSpPr>
          <p:cNvPr id="202958" name="Rectangle 206">
            <a:extLst>
              <a:ext uri="{FF2B5EF4-FFF2-40B4-BE49-F238E27FC236}">
                <a16:creationId xmlns:a16="http://schemas.microsoft.com/office/drawing/2014/main" id="{542BA1CB-5D4F-E65C-7AD6-A4C0A1CE82F6}"/>
              </a:ext>
            </a:extLst>
          </p:cNvPr>
          <p:cNvSpPr>
            <a:spLocks noChangeArrowheads="1"/>
          </p:cNvSpPr>
          <p:nvPr/>
        </p:nvSpPr>
        <p:spPr bwMode="auto">
          <a:xfrm>
            <a:off x="4572000" y="609600"/>
            <a:ext cx="3429000"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it-IT" sz="1800" b="1">
                <a:solidFill>
                  <a:schemeClr val="tx1"/>
                </a:solidFill>
                <a:latin typeface="Verdana" panose="020B0604030504040204" pitchFamily="34" charset="0"/>
                <a:cs typeface="Arial" panose="020B0604020202020204" pitchFamily="34" charset="0"/>
              </a:rPr>
              <a:t>   </a:t>
            </a:r>
            <a:r>
              <a:rPr lang="en-GB" altLang="it-IT" sz="1800">
                <a:solidFill>
                  <a:srgbClr val="000000"/>
                </a:solidFill>
                <a:latin typeface="Verdana" panose="020B0604030504040204" pitchFamily="34" charset="0"/>
                <a:cs typeface="Times New Roman" panose="02020603050405020304" pitchFamily="18" charset="0"/>
              </a:rPr>
              <a:t>And because all those children share one same nature of flesh and blood, Jesus likewise had to share this nature. This is why his death destroyed the one holding the power of death, that is the devil,</a:t>
            </a:r>
            <a:r>
              <a:rPr lang="en-GB" altLang="it-IT" sz="1800" i="1">
                <a:solidFill>
                  <a:srgbClr val="000000"/>
                </a:solidFill>
                <a:latin typeface="Verdana" panose="020B0604030504040204" pitchFamily="34" charset="0"/>
                <a:cs typeface="Times New Roman" panose="02020603050405020304" pitchFamily="18" charset="0"/>
              </a:rPr>
              <a:t>(Heb 2: 14)</a:t>
            </a:r>
            <a:endParaRPr lang="it-IT" altLang="it-IT" sz="1800" i="1">
              <a:solidFill>
                <a:srgbClr val="000000"/>
              </a:solidFill>
              <a:latin typeface="Verdana" panose="020B0604030504040204" pitchFamily="34" charset="0"/>
              <a:cs typeface="Times New Roman" panose="02020603050405020304" pitchFamily="18" charset="0"/>
            </a:endParaRPr>
          </a:p>
        </p:txBody>
      </p:sp>
      <p:pic>
        <p:nvPicPr>
          <p:cNvPr id="203229" name="Picture 477">
            <a:extLst>
              <a:ext uri="{FF2B5EF4-FFF2-40B4-BE49-F238E27FC236}">
                <a16:creationId xmlns:a16="http://schemas.microsoft.com/office/drawing/2014/main" id="{D34BA04B-2FF7-7B97-D800-B5D2A6FAD69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53000" y="2971800"/>
            <a:ext cx="2514600" cy="2274888"/>
          </a:xfrm>
          <a:prstGeom prst="rect">
            <a:avLst/>
          </a:prstGeom>
          <a:noFill/>
          <a:extLst>
            <a:ext uri="{909E8E84-426E-40DD-AFC4-6F175D3DCCD1}">
              <a14:hiddenFill xmlns:a14="http://schemas.microsoft.com/office/drawing/2010/main">
                <a:solidFill>
                  <a:srgbClr val="FFFFFF"/>
                </a:solidFill>
              </a14:hiddenFill>
            </a:ext>
          </a:extLst>
        </p:spPr>
      </p:pic>
      <p:pic>
        <p:nvPicPr>
          <p:cNvPr id="203230" name="Picture 478">
            <a:extLst>
              <a:ext uri="{FF2B5EF4-FFF2-40B4-BE49-F238E27FC236}">
                <a16:creationId xmlns:a16="http://schemas.microsoft.com/office/drawing/2014/main" id="{11D1AF60-A4FF-0012-E13F-7A1AD953E55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28800" y="3048000"/>
            <a:ext cx="1739900" cy="22161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5" grpId="0"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11682" name="Rectangle 2">
            <a:extLst>
              <a:ext uri="{FF2B5EF4-FFF2-40B4-BE49-F238E27FC236}">
                <a16:creationId xmlns:a16="http://schemas.microsoft.com/office/drawing/2014/main" id="{E3A77F90-4F0E-981E-7960-3C7A01A66C74}"/>
              </a:ext>
            </a:extLst>
          </p:cNvPr>
          <p:cNvSpPr>
            <a:spLocks noGrp="1" noChangeArrowheads="1"/>
          </p:cNvSpPr>
          <p:nvPr>
            <p:ph type="title"/>
          </p:nvPr>
        </p:nvSpPr>
        <p:spPr>
          <a:xfrm>
            <a:off x="152400" y="3276600"/>
            <a:ext cx="2362200" cy="685800"/>
          </a:xfrm>
        </p:spPr>
        <p:txBody>
          <a:bodyPr/>
          <a:lstStyle/>
          <a:p>
            <a:pPr algn="r"/>
            <a:r>
              <a:rPr lang="it-IT" altLang="it-IT" sz="1800">
                <a:solidFill>
                  <a:schemeClr val="bg1"/>
                </a:solidFill>
                <a:latin typeface="Verdana" panose="020B0604030504040204" pitchFamily="34" charset="0"/>
                <a:cs typeface="Times New Roman" panose="02020603050405020304" pitchFamily="18" charset="0"/>
              </a:rPr>
              <a:t>e liberare così quelli che, per timore della morte, erano soggetti a schiavitù per tutta la vita. Egli infatti non si prende cura degli angeli, ma della stirpe di Abramo si prende cura. Perciò doveva rendersi in tutto simile ai fratelli, per diventare un sommo sacerdote misericordioso</a:t>
            </a:r>
            <a:r>
              <a:rPr lang="it-IT" altLang="it-IT" sz="1800" i="1">
                <a:solidFill>
                  <a:schemeClr val="bg1"/>
                </a:solidFill>
                <a:latin typeface="Verdana" panose="020B0604030504040204" pitchFamily="34" charset="0"/>
                <a:cs typeface="Times New Roman" panose="02020603050405020304" pitchFamily="18" charset="0"/>
              </a:rPr>
              <a:t> </a:t>
            </a:r>
            <a:br>
              <a:rPr lang="it-IT" altLang="it-IT" sz="1800" i="1">
                <a:solidFill>
                  <a:schemeClr val="bg1"/>
                </a:solidFill>
                <a:latin typeface="Verdana" panose="020B0604030504040204" pitchFamily="34" charset="0"/>
                <a:cs typeface="Times New Roman" panose="02020603050405020304" pitchFamily="18" charset="0"/>
              </a:rPr>
            </a:br>
            <a:r>
              <a:rPr lang="it-IT" altLang="it-IT" sz="1800" i="1">
                <a:solidFill>
                  <a:schemeClr val="bg1"/>
                </a:solidFill>
                <a:latin typeface="Verdana" panose="020B0604030504040204" pitchFamily="34" charset="0"/>
                <a:cs typeface="Times New Roman" panose="02020603050405020304" pitchFamily="18" charset="0"/>
              </a:rPr>
              <a:t>(Eb 2, 15-17a)</a:t>
            </a:r>
            <a:br>
              <a:rPr lang="it-IT" altLang="it-IT" sz="1800" i="1">
                <a:solidFill>
                  <a:schemeClr val="bg1"/>
                </a:solidFill>
                <a:latin typeface="Verdana" panose="020B0604030504040204" pitchFamily="34" charset="0"/>
                <a:cs typeface="Times New Roman" panose="02020603050405020304" pitchFamily="18" charset="0"/>
              </a:rPr>
            </a:b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711684" name="Rectangle 4">
            <a:extLst>
              <a:ext uri="{FF2B5EF4-FFF2-40B4-BE49-F238E27FC236}">
                <a16:creationId xmlns:a16="http://schemas.microsoft.com/office/drawing/2014/main" id="{9FE4E322-CBFB-8AEF-2B18-22F2777A9A29}"/>
              </a:ext>
            </a:extLst>
          </p:cNvPr>
          <p:cNvSpPr>
            <a:spLocks noChangeArrowheads="1"/>
          </p:cNvSpPr>
          <p:nvPr/>
        </p:nvSpPr>
        <p:spPr bwMode="auto">
          <a:xfrm>
            <a:off x="6629400" y="1600200"/>
            <a:ext cx="2362200" cy="393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GB" altLang="it-IT" sz="1800">
                <a:solidFill>
                  <a:schemeClr val="bg1"/>
                </a:solidFill>
                <a:latin typeface="Verdana" panose="020B0604030504040204" pitchFamily="34" charset="0"/>
                <a:cs typeface="Times New Roman" panose="02020603050405020304" pitchFamily="18" charset="0"/>
              </a:rPr>
              <a:t>and freed those who remained in bondage all their lifetime because of the fear of death. Jesus came to take by the hand not the angels but the human race. So he had to be like his brothers and sisters in every respect,</a:t>
            </a:r>
            <a:r>
              <a:rPr lang="en-GB" altLang="it-IT" sz="1800" i="1">
                <a:solidFill>
                  <a:schemeClr val="bg1"/>
                </a:solidFill>
                <a:latin typeface="Verdana" panose="020B0604030504040204" pitchFamily="34" charset="0"/>
                <a:cs typeface="Times New Roman" panose="02020603050405020304" pitchFamily="18" charset="0"/>
              </a:rPr>
              <a:t> </a:t>
            </a:r>
          </a:p>
          <a:p>
            <a:pPr algn="l"/>
            <a:r>
              <a:rPr lang="en-GB" altLang="it-IT" sz="1800" i="1">
                <a:solidFill>
                  <a:schemeClr val="bg1"/>
                </a:solidFill>
                <a:latin typeface="Verdana" panose="020B0604030504040204" pitchFamily="34" charset="0"/>
                <a:cs typeface="Times New Roman" panose="02020603050405020304" pitchFamily="18" charset="0"/>
              </a:rPr>
              <a:t>(Heb 2: 15-17a)</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711736" name="Picture 56">
            <a:extLst>
              <a:ext uri="{FF2B5EF4-FFF2-40B4-BE49-F238E27FC236}">
                <a16:creationId xmlns:a16="http://schemas.microsoft.com/office/drawing/2014/main" id="{75AF2FC0-C805-C093-1BB6-A2F744D48EC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4600" y="838200"/>
            <a:ext cx="4129088" cy="54864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0466" name="Rectangle 2">
            <a:extLst>
              <a:ext uri="{FF2B5EF4-FFF2-40B4-BE49-F238E27FC236}">
                <a16:creationId xmlns:a16="http://schemas.microsoft.com/office/drawing/2014/main" id="{B9BF42AF-30CF-19BF-EAB9-66604554BDD7}"/>
              </a:ext>
            </a:extLst>
          </p:cNvPr>
          <p:cNvSpPr>
            <a:spLocks noGrp="1" noChangeArrowheads="1"/>
          </p:cNvSpPr>
          <p:nvPr>
            <p:ph type="title"/>
          </p:nvPr>
        </p:nvSpPr>
        <p:spPr>
          <a:xfrm>
            <a:off x="0" y="5334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e degno di fede nelle cose che riguardano Dio, allo scopo di espiare i peccati del popolo. Infatti, proprio per essere stato messo alla prova e avere sofferto personalmente, egli è in grado di venire in aiuto a quelli che subiscono la prova</a:t>
            </a:r>
            <a:r>
              <a:rPr lang="it-IT" altLang="it-IT" sz="1800" i="1">
                <a:solidFill>
                  <a:schemeClr val="bg1"/>
                </a:solidFill>
                <a:latin typeface="Verdana" panose="020B0604030504040204" pitchFamily="34" charset="0"/>
                <a:cs typeface="Times New Roman" panose="02020603050405020304" pitchFamily="18" charset="0"/>
              </a:rPr>
              <a:t>. (Eb 2, 17b-18)</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830468" name="Rectangle 4">
            <a:extLst>
              <a:ext uri="{FF2B5EF4-FFF2-40B4-BE49-F238E27FC236}">
                <a16:creationId xmlns:a16="http://schemas.microsoft.com/office/drawing/2014/main" id="{CBD0325B-C374-B2DF-518B-917B32FBB709}"/>
              </a:ext>
            </a:extLst>
          </p:cNvPr>
          <p:cNvSpPr>
            <a:spLocks noChangeArrowheads="1"/>
          </p:cNvSpPr>
          <p:nvPr/>
        </p:nvSpPr>
        <p:spPr bwMode="auto">
          <a:xfrm>
            <a:off x="0" y="5257800"/>
            <a:ext cx="92964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in order to be the High Priest faithful to God and merciful to them, a priest able to ask pardon and atone for their sins. Having been tested through suffering, he is able to help those who are tested.</a:t>
            </a:r>
            <a:r>
              <a:rPr lang="en-GB" altLang="it-IT" sz="1800" i="1">
                <a:solidFill>
                  <a:schemeClr val="bg1"/>
                </a:solidFill>
                <a:latin typeface="Verdana" panose="020B0604030504040204" pitchFamily="34" charset="0"/>
                <a:cs typeface="Times New Roman" panose="02020603050405020304" pitchFamily="18" charset="0"/>
              </a:rPr>
              <a:t> </a:t>
            </a:r>
          </a:p>
          <a:p>
            <a:r>
              <a:rPr lang="en-GB" altLang="it-IT" sz="1800" i="1">
                <a:solidFill>
                  <a:schemeClr val="bg1"/>
                </a:solidFill>
                <a:latin typeface="Verdana" panose="020B0604030504040204" pitchFamily="34" charset="0"/>
                <a:cs typeface="Times New Roman" panose="02020603050405020304" pitchFamily="18" charset="0"/>
              </a:rPr>
              <a:t>(Heb 2: 17b-18)</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830470" name="Picture 6">
            <a:extLst>
              <a:ext uri="{FF2B5EF4-FFF2-40B4-BE49-F238E27FC236}">
                <a16:creationId xmlns:a16="http://schemas.microsoft.com/office/drawing/2014/main" id="{79409E94-9B63-F7B2-EAF9-57B30568CF3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1676400"/>
            <a:ext cx="4648200" cy="36274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03778" name="Rectangle 2">
            <a:extLst>
              <a:ext uri="{FF2B5EF4-FFF2-40B4-BE49-F238E27FC236}">
                <a16:creationId xmlns:a16="http://schemas.microsoft.com/office/drawing/2014/main" id="{65EB7A53-C651-A48A-8D30-C277A326222C}"/>
              </a:ext>
            </a:extLst>
          </p:cNvPr>
          <p:cNvSpPr>
            <a:spLocks noGrp="1" noChangeArrowheads="1"/>
          </p:cNvSpPr>
          <p:nvPr>
            <p:ph type="title"/>
          </p:nvPr>
        </p:nvSpPr>
        <p:spPr>
          <a:xfrm>
            <a:off x="4495800" y="304800"/>
            <a:ext cx="3581400" cy="304800"/>
          </a:xfrm>
        </p:spPr>
        <p:txBody>
          <a:bodyPr/>
          <a:lstStyle/>
          <a:p>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200" b="1">
                <a:solidFill>
                  <a:srgbClr val="320011"/>
                </a:solidFill>
                <a:latin typeface="Verdana" panose="020B0604030504040204" pitchFamily="34" charset="0"/>
              </a:rPr>
              <a:t>ACCORDING</a:t>
            </a:r>
            <a:r>
              <a:rPr lang="it-IT" altLang="it-IT" sz="1800">
                <a:solidFill>
                  <a:srgbClr val="320011"/>
                </a:solidFill>
                <a:latin typeface="Verdana" panose="020B0604030504040204" pitchFamily="34" charset="0"/>
              </a:rPr>
              <a:t> LUKE</a:t>
            </a:r>
          </a:p>
        </p:txBody>
      </p:sp>
      <p:sp>
        <p:nvSpPr>
          <p:cNvPr id="203790" name="Rectangle 14">
            <a:extLst>
              <a:ext uri="{FF2B5EF4-FFF2-40B4-BE49-F238E27FC236}">
                <a16:creationId xmlns:a16="http://schemas.microsoft.com/office/drawing/2014/main" id="{61A1BD35-48E0-202A-D868-F2EF4F8C904F}"/>
              </a:ext>
            </a:extLst>
          </p:cNvPr>
          <p:cNvSpPr>
            <a:spLocks noChangeArrowheads="1"/>
          </p:cNvSpPr>
          <p:nvPr/>
        </p:nvSpPr>
        <p:spPr bwMode="auto">
          <a:xfrm>
            <a:off x="4648200" y="5867400"/>
            <a:ext cx="3886200" cy="70167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2000" b="1">
                <a:solidFill>
                  <a:srgbClr val="FFFF00"/>
                </a:solidFill>
                <a:effectLst>
                  <a:outerShdw blurRad="38100" dist="38100" dir="2700000" algn="tl">
                    <a:srgbClr val="000000"/>
                  </a:outerShdw>
                </a:effectLst>
                <a:latin typeface="Copperplate Gothic Bold" panose="020E0705020206020404" pitchFamily="34" charset="0"/>
              </a:rPr>
              <a:t>Diffondi la parola di dio</a:t>
            </a:r>
          </a:p>
          <a:p>
            <a:r>
              <a:rPr lang="it-IT" altLang="it-IT" sz="2000" b="1">
                <a:solidFill>
                  <a:srgbClr val="FFFF00"/>
                </a:solidFill>
                <a:effectLst>
                  <a:outerShdw blurRad="38100" dist="38100" dir="2700000" algn="tl">
                    <a:srgbClr val="000000"/>
                  </a:outerShdw>
                </a:effectLst>
                <a:latin typeface="Copperplate Gothic Bold" panose="020E0705020206020404" pitchFamily="34" charset="0"/>
              </a:rPr>
              <a:t>Spread the word of lord</a:t>
            </a:r>
          </a:p>
        </p:txBody>
      </p:sp>
      <p:sp>
        <p:nvSpPr>
          <p:cNvPr id="203797" name="Rectangle 21">
            <a:extLst>
              <a:ext uri="{FF2B5EF4-FFF2-40B4-BE49-F238E27FC236}">
                <a16:creationId xmlns:a16="http://schemas.microsoft.com/office/drawing/2014/main" id="{203A7C3A-1AB9-C938-491C-0C2F2B64BB47}"/>
              </a:ext>
            </a:extLst>
          </p:cNvPr>
          <p:cNvSpPr>
            <a:spLocks noChangeArrowheads="1"/>
          </p:cNvSpPr>
          <p:nvPr/>
        </p:nvSpPr>
        <p:spPr bwMode="auto">
          <a:xfrm>
            <a:off x="990600" y="228600"/>
            <a:ext cx="3657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rgbClr val="320011"/>
                </a:solidFill>
                <a:latin typeface="Verdana" panose="020B0604030504040204" pitchFamily="34" charset="0"/>
              </a:rPr>
              <a:t>VANGELO DI LUCA</a:t>
            </a:r>
          </a:p>
        </p:txBody>
      </p:sp>
      <p:sp>
        <p:nvSpPr>
          <p:cNvPr id="203798" name="Rectangle 22">
            <a:extLst>
              <a:ext uri="{FF2B5EF4-FFF2-40B4-BE49-F238E27FC236}">
                <a16:creationId xmlns:a16="http://schemas.microsoft.com/office/drawing/2014/main" id="{D7F57A0F-AF99-1DA5-B174-B6F62501D00C}"/>
              </a:ext>
            </a:extLst>
          </p:cNvPr>
          <p:cNvSpPr>
            <a:spLocks noChangeArrowheads="1"/>
          </p:cNvSpPr>
          <p:nvPr/>
        </p:nvSpPr>
        <p:spPr bwMode="auto">
          <a:xfrm>
            <a:off x="1295400" y="609600"/>
            <a:ext cx="3429000" cy="2563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800">
                <a:solidFill>
                  <a:schemeClr val="tx1"/>
                </a:solidFill>
                <a:latin typeface="Verdana" panose="020B0604030504040204" pitchFamily="34" charset="0"/>
                <a:cs typeface="Times New Roman" panose="02020603050405020304" pitchFamily="18" charset="0"/>
              </a:rPr>
              <a:t>   </a:t>
            </a:r>
            <a:r>
              <a:rPr lang="it-IT" altLang="it-IT" sz="1800">
                <a:solidFill>
                  <a:srgbClr val="000000"/>
                </a:solidFill>
                <a:latin typeface="Verdana" panose="020B0604030504040204" pitchFamily="34" charset="0"/>
                <a:cs typeface="Times New Roman" panose="02020603050405020304" pitchFamily="18" charset="0"/>
              </a:rPr>
              <a:t>Quando furono compiuti i giorni della loro purificazione rituale, secondo la legge di Mosè, Maria e Giuseppe portarono il bambino a Gerusalemme per presentarlo al Signore – come è scritto nella legge del Signore:</a:t>
            </a:r>
            <a:r>
              <a:rPr lang="it-IT" altLang="it-IT" sz="1800" i="1">
                <a:solidFill>
                  <a:srgbClr val="000000"/>
                </a:solidFill>
                <a:latin typeface="Verdana" panose="020B0604030504040204" pitchFamily="34" charset="0"/>
                <a:cs typeface="Times New Roman" panose="02020603050405020304" pitchFamily="18" charset="0"/>
              </a:rPr>
              <a:t> (Lc 2, 22-23a)</a:t>
            </a:r>
          </a:p>
        </p:txBody>
      </p:sp>
      <p:sp>
        <p:nvSpPr>
          <p:cNvPr id="203799" name="Rectangle 23">
            <a:extLst>
              <a:ext uri="{FF2B5EF4-FFF2-40B4-BE49-F238E27FC236}">
                <a16:creationId xmlns:a16="http://schemas.microsoft.com/office/drawing/2014/main" id="{5900E9D4-7561-90B0-0831-E982D1FB2DCB}"/>
              </a:ext>
            </a:extLst>
          </p:cNvPr>
          <p:cNvSpPr>
            <a:spLocks noChangeArrowheads="1"/>
          </p:cNvSpPr>
          <p:nvPr/>
        </p:nvSpPr>
        <p:spPr bwMode="auto">
          <a:xfrm>
            <a:off x="4572000" y="609600"/>
            <a:ext cx="3352800"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fontAlgn="t"/>
            <a:r>
              <a:rPr lang="en-GB" altLang="it-IT" sz="1800">
                <a:solidFill>
                  <a:schemeClr val="tx1"/>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cs typeface="Times New Roman" panose="02020603050405020304" pitchFamily="18" charset="0"/>
              </a:rPr>
              <a:t>When the day came for the purification according to the law of Moses, they brought the baby up to Jerusalem to present him to the Lord, as it is written in the law of the Lord:</a:t>
            </a:r>
          </a:p>
          <a:p>
            <a:pPr algn="l" fontAlgn="t"/>
            <a:r>
              <a:rPr lang="en-GB" altLang="it-IT" sz="1800" i="1">
                <a:solidFill>
                  <a:srgbClr val="000000"/>
                </a:solidFill>
                <a:latin typeface="Verdana" panose="020B0604030504040204" pitchFamily="34" charset="0"/>
                <a:cs typeface="Times New Roman" panose="02020603050405020304" pitchFamily="18" charset="0"/>
              </a:rPr>
              <a:t> (Lk 2: 22-23a)</a:t>
            </a:r>
            <a:endParaRPr lang="it-IT" altLang="it-IT" sz="1800" i="1">
              <a:solidFill>
                <a:srgbClr val="000000"/>
              </a:solidFill>
              <a:latin typeface="Verdana" panose="020B0604030504040204" pitchFamily="34" charset="0"/>
              <a:cs typeface="Times New Roman" panose="02020603050405020304" pitchFamily="18" charset="0"/>
            </a:endParaRPr>
          </a:p>
        </p:txBody>
      </p:sp>
      <p:pic>
        <p:nvPicPr>
          <p:cNvPr id="204280" name="Picture 504">
            <a:extLst>
              <a:ext uri="{FF2B5EF4-FFF2-40B4-BE49-F238E27FC236}">
                <a16:creationId xmlns:a16="http://schemas.microsoft.com/office/drawing/2014/main" id="{BAB28CF2-7EE8-2AFE-87F1-3DDE2673737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5607050"/>
            <a:ext cx="2362200" cy="1250950"/>
          </a:xfrm>
          <a:prstGeom prst="rect">
            <a:avLst/>
          </a:prstGeom>
          <a:noFill/>
          <a:extLst>
            <a:ext uri="{909E8E84-426E-40DD-AFC4-6F175D3DCCD1}">
              <a14:hiddenFill xmlns:a14="http://schemas.microsoft.com/office/drawing/2010/main">
                <a:solidFill>
                  <a:srgbClr val="FFFFFF"/>
                </a:solidFill>
              </a14:hiddenFill>
            </a:ext>
          </a:extLst>
        </p:spPr>
      </p:pic>
      <p:pic>
        <p:nvPicPr>
          <p:cNvPr id="204284" name="Picture 508">
            <a:extLst>
              <a:ext uri="{FF2B5EF4-FFF2-40B4-BE49-F238E27FC236}">
                <a16:creationId xmlns:a16="http://schemas.microsoft.com/office/drawing/2014/main" id="{5419F8DD-DD7C-C6B4-3180-42B28903088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34000" y="2895600"/>
            <a:ext cx="1835150" cy="2438400"/>
          </a:xfrm>
          <a:prstGeom prst="rect">
            <a:avLst/>
          </a:prstGeom>
          <a:noFill/>
          <a:extLst>
            <a:ext uri="{909E8E84-426E-40DD-AFC4-6F175D3DCCD1}">
              <a14:hiddenFill xmlns:a14="http://schemas.microsoft.com/office/drawing/2010/main">
                <a:solidFill>
                  <a:srgbClr val="FFFFFF"/>
                </a:solidFill>
              </a14:hiddenFill>
            </a:ext>
          </a:extLst>
        </p:spPr>
      </p:pic>
      <p:pic>
        <p:nvPicPr>
          <p:cNvPr id="204286" name="Picture 510">
            <a:extLst>
              <a:ext uri="{FF2B5EF4-FFF2-40B4-BE49-F238E27FC236}">
                <a16:creationId xmlns:a16="http://schemas.microsoft.com/office/drawing/2014/main" id="{EE1DA172-7DF6-DD93-A476-09A7523BCF8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00200" y="3200400"/>
            <a:ext cx="2514600" cy="197326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DF19804A-DEB6-C9A3-0B6E-45F0E7042CFB}"/>
              </a:ext>
            </a:extLst>
          </p:cNvPr>
          <p:cNvSpPr>
            <a:spLocks noChangeArrowheads="1"/>
          </p:cNvSpPr>
          <p:nvPr/>
        </p:nvSpPr>
        <p:spPr bwMode="auto">
          <a:xfrm>
            <a:off x="0" y="457200"/>
            <a:ext cx="9144000" cy="1190625"/>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chemeClr val="bg1"/>
                </a:solidFill>
                <a:latin typeface="Verdana" panose="020B0604030504040204" pitchFamily="34" charset="0"/>
                <a:cs typeface="Times New Roman" panose="02020603050405020304" pitchFamily="18" charset="0"/>
              </a:rPr>
              <a:t>«Ogni maschio primogenito sarà sacro al Signore» – e per offrire in sacrificio una coppia di tortore o due giovani colombi, come prescrive la legge del Signore. Ora a Gerusalemme c’era un uomo di nome Simeone,</a:t>
            </a:r>
            <a:r>
              <a:rPr lang="it-IT" altLang="it-IT" sz="1800" i="1">
                <a:solidFill>
                  <a:schemeClr val="bg1"/>
                </a:solidFill>
                <a:latin typeface="Verdana" panose="020B0604030504040204" pitchFamily="34" charset="0"/>
                <a:cs typeface="Times New Roman" panose="02020603050405020304" pitchFamily="18" charset="0"/>
              </a:rPr>
              <a:t> </a:t>
            </a:r>
          </a:p>
          <a:p>
            <a:r>
              <a:rPr lang="it-IT" altLang="it-IT" sz="1800" i="1">
                <a:solidFill>
                  <a:schemeClr val="bg1"/>
                </a:solidFill>
                <a:latin typeface="Verdana" panose="020B0604030504040204" pitchFamily="34" charset="0"/>
                <a:cs typeface="Times New Roman" panose="02020603050405020304" pitchFamily="18" charset="0"/>
              </a:rPr>
              <a:t>(Lc 2, 23b-25a)</a:t>
            </a:r>
          </a:p>
        </p:txBody>
      </p:sp>
      <p:sp>
        <p:nvSpPr>
          <p:cNvPr id="162930" name="Rectangle 114">
            <a:extLst>
              <a:ext uri="{FF2B5EF4-FFF2-40B4-BE49-F238E27FC236}">
                <a16:creationId xmlns:a16="http://schemas.microsoft.com/office/drawing/2014/main" id="{C07C9E00-365F-6ACA-A898-E6953B57B328}"/>
              </a:ext>
            </a:extLst>
          </p:cNvPr>
          <p:cNvSpPr>
            <a:spLocks noChangeArrowheads="1"/>
          </p:cNvSpPr>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 Every firstborn male shall be consecrated to God. And they offered a sacrifice as ordered in the law of the Lord: a pair of turtledoves or two young pigeons. There lived in Jerusalem at this time a very upright and devout man named Simeon;</a:t>
            </a:r>
            <a:r>
              <a:rPr lang="en-GB" altLang="it-IT" sz="1800" i="1">
                <a:solidFill>
                  <a:schemeClr val="bg1"/>
                </a:solidFill>
                <a:latin typeface="Verdana" panose="020B0604030504040204" pitchFamily="34" charset="0"/>
                <a:cs typeface="Times New Roman" panose="02020603050405020304" pitchFamily="18" charset="0"/>
              </a:rPr>
              <a:t> (Lk 2: 23b-25a)</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63108" name="Picture 292">
            <a:extLst>
              <a:ext uri="{FF2B5EF4-FFF2-40B4-BE49-F238E27FC236}">
                <a16:creationId xmlns:a16="http://schemas.microsoft.com/office/drawing/2014/main" id="{D721EE48-830C-445A-5002-321C473A66D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0" y="1600200"/>
            <a:ext cx="4648200" cy="3673475"/>
          </a:xfrm>
          <a:prstGeom prst="rect">
            <a:avLst/>
          </a:prstGeom>
          <a:noFill/>
          <a:extLst>
            <a:ext uri="{909E8E84-426E-40DD-AFC4-6F175D3DCCD1}">
              <a14:hiddenFill xmlns:a14="http://schemas.microsoft.com/office/drawing/2010/main">
                <a:solidFill>
                  <a:srgbClr val="FFFFFF"/>
                </a:solidFill>
              </a14:hiddenFill>
            </a:ext>
          </a:extLst>
        </p:spPr>
      </p:pic>
      <p:pic>
        <p:nvPicPr>
          <p:cNvPr id="163109" name="Picture 293">
            <a:extLst>
              <a:ext uri="{FF2B5EF4-FFF2-40B4-BE49-F238E27FC236}">
                <a16:creationId xmlns:a16="http://schemas.microsoft.com/office/drawing/2014/main" id="{03178B78-28C2-2CB9-32EE-1DD956E9683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000" y="3505200"/>
            <a:ext cx="1474788" cy="11144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5000">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utoUpdateAnimBg="0"/>
      <p:bldP spid="162930" grpId="0" autoUpdateAnimBg="0"/>
    </p:bldLst>
  </p:timing>
</p:sld>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60626</TotalTime>
  <Words>3196</Words>
  <Application>Microsoft Office PowerPoint</Application>
  <PresentationFormat>Presentazione su schermo (4:3)</PresentationFormat>
  <Paragraphs>96</Paragraphs>
  <Slides>21</Slides>
  <Notes>9</Notes>
  <HiddenSlides>0</HiddenSlides>
  <MMClips>1</MMClips>
  <ScaleCrop>false</ScaleCrop>
  <HeadingPairs>
    <vt:vector size="6" baseType="variant">
      <vt:variant>
        <vt:lpstr>Caratteri utilizzati</vt:lpstr>
      </vt:variant>
      <vt:variant>
        <vt:i4>10</vt:i4>
      </vt:variant>
      <vt:variant>
        <vt:lpstr>Tema</vt:lpstr>
      </vt:variant>
      <vt:variant>
        <vt:i4>1</vt:i4>
      </vt:variant>
      <vt:variant>
        <vt:lpstr>Titoli diapositive</vt:lpstr>
      </vt:variant>
      <vt:variant>
        <vt:i4>21</vt:i4>
      </vt:variant>
    </vt:vector>
  </HeadingPairs>
  <TitlesOfParts>
    <vt:vector size="32" baseType="lpstr">
      <vt:lpstr>HelveticaNeue</vt:lpstr>
      <vt:lpstr>Arial</vt:lpstr>
      <vt:lpstr>Comic Sans MS</vt:lpstr>
      <vt:lpstr>Copperplate Gothic Bold</vt:lpstr>
      <vt:lpstr>Courier New</vt:lpstr>
      <vt:lpstr>Harrington</vt:lpstr>
      <vt:lpstr>Lucida Calligraphy</vt:lpstr>
      <vt:lpstr>Times New Roman</vt:lpstr>
      <vt:lpstr>Tw Cen MT Condensed Extra Bold</vt:lpstr>
      <vt:lpstr>Verdana</vt:lpstr>
      <vt:lpstr>Struttura predefinita</vt:lpstr>
      <vt:lpstr>Presentazione standard di PowerPoint</vt:lpstr>
      <vt:lpstr>Presentazione standard di PowerPoint</vt:lpstr>
      <vt:lpstr> </vt:lpstr>
      <vt:lpstr>Siederà per fondere e purificare l’argento; purificherà i figli di Levi, li affinerà come oro e argento, perché possano offrire al Signore un’offerta secondo giustizia. Allora l’offerta di Giuda e di Gerusalemme sarà gradita al Signore come nei giorni antichi, come negli anni lontani». (Ml 3, 3-4) </vt:lpstr>
      <vt:lpstr>LETTER TO THE HEBREWS</vt:lpstr>
      <vt:lpstr>e liberare così quelli che, per timore della morte, erano soggetti a schiavitù per tutta la vita. Egli infatti non si prende cura degli angeli, ma della stirpe di Abramo si prende cura. Perciò doveva rendersi in tutto simile ai fratelli, per diventare un sommo sacerdote misericordioso  (Eb 2, 15-17a) </vt:lpstr>
      <vt:lpstr>e degno di fede nelle cose che riguardano Dio, allo scopo di espiare i peccati del popolo. Infatti, proprio per essere stato messo alla prova e avere sofferto personalmente, egli è in grado di venire in aiuto a quelli che subiscono la prova. (Eb 2, 17b-18)</vt:lpstr>
      <vt:lpstr>GOSPEL ACCORDING LUKE</vt:lpstr>
      <vt:lpstr>Presentazione standard di PowerPoint</vt:lpstr>
      <vt:lpstr>Presentazione standard di PowerPoint</vt:lpstr>
      <vt:lpstr>mentre i genitori vi portavano il bambino Gesù per fare ciò che la Legge prescriveva a suo riguardo, anch’egli lo accolse tra le braccia e benedisse Dio, dicendo: «Ora puoi lasciare, o Signore, che il tuo servo vada in pace, secondo la tua parola,  (Lc 2, 27b-29) </vt:lpstr>
      <vt:lpstr>perché i miei occhi hanno visto la tua salvezza, preparata da te davanti a tutti i popoli: luce per rivelarti alle genti e gloria del tuo popolo, Israele». Il padre e la madre di Gesù si stupivano delle cose che si dicevano di lui.  (Lc 2, 30-33)</vt:lpstr>
      <vt:lpstr>Simeone li benedisse e a Maria, sua madre, disse: «Ecco, egli è qui per la caduta e la risurrezione di molti in Israele e come segno di contraddizione  – e anche a te una spada trafiggerà l’anima –, affinché siano svelati i pensieri di molti cuori». (Lc 2, 34-35)</vt:lpstr>
      <vt:lpstr>C’era anche una profetessa, Anna, figlia di Fanuèle, della tribù di Aser. Era molto avanzata in età, aveva vissuto con il marito sette anni dopo il suo matrimonio, era poi rimasta vedova e ora aveva ottantaquattro anni.  (Lc 2, 36-37a)</vt:lpstr>
      <vt:lpstr>Non si allontanava mai dal tempio, servendo Dio notte e giorno con digiuni e preghiere. Sopraggiunta in quel momento, si mise anche lei a lodare Dio e parlava del bambino a quanti aspettavano la redenzione di Gerusalemme.  (Lc 2, 37b-38)</vt:lpstr>
      <vt:lpstr>Quando ebbero adempiuto ogni cosa secondo la legge del Signore, fecero ritorno in Galilea, alla loro città di Nàzaret. Il bambino cresceva e si fortificava, pieno di sapienza, e la grazia di Dio era su di lui.  (Lc 2, 39-40)</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Gaetano Lastilla</dc:creator>
  <cp:lastModifiedBy>Gaetano Lastilla</cp:lastModifiedBy>
  <cp:revision>2573</cp:revision>
  <dcterms:created xsi:type="dcterms:W3CDTF">2007-05-09T13:51:32Z</dcterms:created>
  <dcterms:modified xsi:type="dcterms:W3CDTF">2025-01-28T06:17:01Z</dcterms:modified>
</cp:coreProperties>
</file>