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391" r:id="rId2"/>
    <p:sldId id="392" r:id="rId3"/>
    <p:sldId id="497" r:id="rId4"/>
    <p:sldId id="581" r:id="rId5"/>
    <p:sldId id="594" r:id="rId6"/>
    <p:sldId id="595" r:id="rId7"/>
    <p:sldId id="596" r:id="rId8"/>
    <p:sldId id="337" r:id="rId9"/>
    <p:sldId id="318" r:id="rId10"/>
    <p:sldId id="590" r:id="rId11"/>
    <p:sldId id="591" r:id="rId12"/>
    <p:sldId id="597" r:id="rId13"/>
    <p:sldId id="598" r:id="rId14"/>
    <p:sldId id="599" r:id="rId15"/>
    <p:sldId id="600" r:id="rId16"/>
    <p:sldId id="601" r:id="rId17"/>
    <p:sldId id="338" r:id="rId18"/>
    <p:sldId id="319" r:id="rId19"/>
    <p:sldId id="489" r:id="rId20"/>
    <p:sldId id="592" r:id="rId21"/>
    <p:sldId id="593" r:id="rId22"/>
    <p:sldId id="602" r:id="rId23"/>
    <p:sldId id="288" r:id="rId24"/>
    <p:sldId id="466" r:id="rId25"/>
    <p:sldId id="604" r:id="rId26"/>
    <p:sldId id="603" r:id="rId27"/>
    <p:sldId id="553" r:id="rId28"/>
    <p:sldId id="554" r:id="rId29"/>
  </p:sldIdLst>
  <p:sldSz cx="9144000" cy="6858000" type="screen4x3"/>
  <p:notesSz cx="6858000" cy="9144000"/>
  <p:defaultTextStyle>
    <a:defPPr>
      <a:defRPr lang="it-IT"/>
    </a:defPPr>
    <a:lvl1pPr algn="ctr" rtl="0" fontAlgn="base">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fontAlgn="base">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fontAlgn="base">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fontAlgn="base">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fontAlgn="base">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CCCCFF"/>
    <a:srgbClr val="FFFF00"/>
    <a:srgbClr val="9933FF"/>
    <a:srgbClr val="FF66CC"/>
    <a:srgbClr val="660033"/>
    <a:srgbClr val="80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2" autoAdjust="0"/>
    <p:restoredTop sz="91822" autoAdjust="0"/>
  </p:normalViewPr>
  <p:slideViewPr>
    <p:cSldViewPr>
      <p:cViewPr varScale="1">
        <p:scale>
          <a:sx n="90" d="100"/>
          <a:sy n="90" d="100"/>
        </p:scale>
        <p:origin x="690" y="7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20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slide" Target="slides/slide2.xml"/><Relationship Id="rId1" Type="http://schemas.openxmlformats.org/officeDocument/2006/relationships/slide" Target="slides/slide1.xml"/><Relationship Id="rId4"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E7F0EBF3-64FE-ED64-72BE-F7A29B571832}"/>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7" name="Rectangle 3">
            <a:extLst>
              <a:ext uri="{FF2B5EF4-FFF2-40B4-BE49-F238E27FC236}">
                <a16:creationId xmlns:a16="http://schemas.microsoft.com/office/drawing/2014/main" id="{3B027AA1-67B2-589E-9B38-F06E14376947}"/>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538628" name="Rectangle 4">
            <a:extLst>
              <a:ext uri="{FF2B5EF4-FFF2-40B4-BE49-F238E27FC236}">
                <a16:creationId xmlns:a16="http://schemas.microsoft.com/office/drawing/2014/main" id="{E82F7AB5-F7BB-EEA3-9606-E226414922CE}"/>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7CF03C0B-06DE-C88E-4171-B6F8A11EDF83}"/>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B4D008F0-3BDD-4C15-9CB8-B951C4D49A01}"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20CC6618-5CBA-AC1A-7C17-CF1BFAE3C61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it-IT" altLang="it-IT"/>
          </a:p>
        </p:txBody>
      </p:sp>
      <p:sp>
        <p:nvSpPr>
          <p:cNvPr id="653315" name="Rectangle 3">
            <a:extLst>
              <a:ext uri="{FF2B5EF4-FFF2-40B4-BE49-F238E27FC236}">
                <a16:creationId xmlns:a16="http://schemas.microsoft.com/office/drawing/2014/main" id="{88DCBF60-9C61-7824-57C1-B6C09F536E9E}"/>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653316" name="Rectangle 4">
            <a:extLst>
              <a:ext uri="{FF2B5EF4-FFF2-40B4-BE49-F238E27FC236}">
                <a16:creationId xmlns:a16="http://schemas.microsoft.com/office/drawing/2014/main" id="{B189B816-F304-C840-2EB5-4AB24A381D07}"/>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4C679C6F-5A87-BAC5-8DF7-6C163ED0A2D5}"/>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653318" name="Rectangle 6">
            <a:extLst>
              <a:ext uri="{FF2B5EF4-FFF2-40B4-BE49-F238E27FC236}">
                <a16:creationId xmlns:a16="http://schemas.microsoft.com/office/drawing/2014/main" id="{31C259E2-5D38-BE97-727F-BAD073876736}"/>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it-IT" altLang="it-IT"/>
          </a:p>
        </p:txBody>
      </p:sp>
      <p:sp>
        <p:nvSpPr>
          <p:cNvPr id="653319" name="Rectangle 7">
            <a:extLst>
              <a:ext uri="{FF2B5EF4-FFF2-40B4-BE49-F238E27FC236}">
                <a16:creationId xmlns:a16="http://schemas.microsoft.com/office/drawing/2014/main" id="{1AC012AC-F23C-C865-3A80-A1C108A02D93}"/>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A215E5C-3DE1-403B-95B4-8C881DE62428}"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39E84A5-8032-5FC3-5854-11EA6607AA93}"/>
              </a:ext>
            </a:extLst>
          </p:cNvPr>
          <p:cNvSpPr>
            <a:spLocks noGrp="1" noChangeArrowheads="1"/>
          </p:cNvSpPr>
          <p:nvPr>
            <p:ph type="sldNum" sz="quarter" idx="5"/>
          </p:nvPr>
        </p:nvSpPr>
        <p:spPr>
          <a:ln/>
        </p:spPr>
        <p:txBody>
          <a:bodyPr/>
          <a:lstStyle/>
          <a:p>
            <a:fld id="{0C214672-B2D0-4139-B9EA-E441BE51C342}" type="slidenum">
              <a:rPr lang="it-IT" altLang="it-IT"/>
              <a:pPr/>
              <a:t>1</a:t>
            </a:fld>
            <a:endParaRPr lang="it-IT" altLang="it-IT"/>
          </a:p>
        </p:txBody>
      </p:sp>
      <p:sp>
        <p:nvSpPr>
          <p:cNvPr id="654338" name="Rectangle 2">
            <a:extLst>
              <a:ext uri="{FF2B5EF4-FFF2-40B4-BE49-F238E27FC236}">
                <a16:creationId xmlns:a16="http://schemas.microsoft.com/office/drawing/2014/main" id="{95512CC3-B98F-9133-26AC-4CAA1E01DF0D}"/>
              </a:ext>
            </a:extLst>
          </p:cNvPr>
          <p:cNvSpPr>
            <a:spLocks noChangeArrowheads="1" noTextEdit="1"/>
          </p:cNvSpPr>
          <p:nvPr>
            <p:ph type="sldImg"/>
          </p:nvPr>
        </p:nvSpPr>
        <p:spPr>
          <a:ln/>
        </p:spPr>
      </p:sp>
      <p:sp>
        <p:nvSpPr>
          <p:cNvPr id="654339" name="Rectangle 3">
            <a:extLst>
              <a:ext uri="{FF2B5EF4-FFF2-40B4-BE49-F238E27FC236}">
                <a16:creationId xmlns:a16="http://schemas.microsoft.com/office/drawing/2014/main" id="{6CE5D91D-6009-DD58-E4AF-CCC40A4C97B6}"/>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D3B0FAD-6E0E-1F89-5978-FF53D46739C0}"/>
              </a:ext>
            </a:extLst>
          </p:cNvPr>
          <p:cNvSpPr>
            <a:spLocks noGrp="1" noChangeArrowheads="1"/>
          </p:cNvSpPr>
          <p:nvPr>
            <p:ph type="sldNum" sz="quarter" idx="5"/>
          </p:nvPr>
        </p:nvSpPr>
        <p:spPr>
          <a:ln/>
        </p:spPr>
        <p:txBody>
          <a:bodyPr/>
          <a:lstStyle/>
          <a:p>
            <a:fld id="{48FB497D-9844-4836-BE46-4E7D97E0F45B}" type="slidenum">
              <a:rPr lang="it-IT" altLang="it-IT"/>
              <a:pPr/>
              <a:t>24</a:t>
            </a:fld>
            <a:endParaRPr lang="it-IT" altLang="it-IT"/>
          </a:p>
        </p:txBody>
      </p:sp>
      <p:sp>
        <p:nvSpPr>
          <p:cNvPr id="669698" name="Rectangle 2">
            <a:extLst>
              <a:ext uri="{FF2B5EF4-FFF2-40B4-BE49-F238E27FC236}">
                <a16:creationId xmlns:a16="http://schemas.microsoft.com/office/drawing/2014/main" id="{7FE6B482-A9C2-B749-88B4-534BABD6EDBE}"/>
              </a:ext>
            </a:extLst>
          </p:cNvPr>
          <p:cNvSpPr>
            <a:spLocks noChangeArrowheads="1" noTextEdit="1"/>
          </p:cNvSpPr>
          <p:nvPr>
            <p:ph type="sldImg"/>
          </p:nvPr>
        </p:nvSpPr>
        <p:spPr>
          <a:ln/>
        </p:spPr>
      </p:sp>
      <p:sp>
        <p:nvSpPr>
          <p:cNvPr id="669699" name="Rectangle 3">
            <a:extLst>
              <a:ext uri="{FF2B5EF4-FFF2-40B4-BE49-F238E27FC236}">
                <a16:creationId xmlns:a16="http://schemas.microsoft.com/office/drawing/2014/main" id="{E91DAA91-653E-6CC8-987A-961BEBABBB00}"/>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D599F58-B79E-AD52-B05A-486B1F38B151}"/>
              </a:ext>
            </a:extLst>
          </p:cNvPr>
          <p:cNvSpPr>
            <a:spLocks noGrp="1" noChangeArrowheads="1"/>
          </p:cNvSpPr>
          <p:nvPr>
            <p:ph type="sldNum" sz="quarter" idx="5"/>
          </p:nvPr>
        </p:nvSpPr>
        <p:spPr>
          <a:ln/>
        </p:spPr>
        <p:txBody>
          <a:bodyPr/>
          <a:lstStyle/>
          <a:p>
            <a:fld id="{E9C94D4E-63DB-4397-B8C3-70055B8B7CEC}" type="slidenum">
              <a:rPr lang="it-IT" altLang="it-IT"/>
              <a:pPr/>
              <a:t>27</a:t>
            </a:fld>
            <a:endParaRPr lang="it-IT" altLang="it-IT"/>
          </a:p>
        </p:txBody>
      </p:sp>
      <p:sp>
        <p:nvSpPr>
          <p:cNvPr id="670722" name="Rectangle 2">
            <a:extLst>
              <a:ext uri="{FF2B5EF4-FFF2-40B4-BE49-F238E27FC236}">
                <a16:creationId xmlns:a16="http://schemas.microsoft.com/office/drawing/2014/main" id="{0E1A554F-D939-95DA-0A49-8AD27379BEE9}"/>
              </a:ext>
            </a:extLst>
          </p:cNvPr>
          <p:cNvSpPr>
            <a:spLocks noChangeArrowheads="1" noTextEdit="1"/>
          </p:cNvSpPr>
          <p:nvPr>
            <p:ph type="sldImg"/>
          </p:nvPr>
        </p:nvSpPr>
        <p:spPr>
          <a:ln/>
        </p:spPr>
      </p:sp>
      <p:sp>
        <p:nvSpPr>
          <p:cNvPr id="670723" name="Rectangle 3">
            <a:extLst>
              <a:ext uri="{FF2B5EF4-FFF2-40B4-BE49-F238E27FC236}">
                <a16:creationId xmlns:a16="http://schemas.microsoft.com/office/drawing/2014/main" id="{F10E282B-C32F-1840-FF67-C84065D49196}"/>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42D1CB5-6717-A334-9CDB-9D4EDAFBE859}"/>
              </a:ext>
            </a:extLst>
          </p:cNvPr>
          <p:cNvSpPr>
            <a:spLocks noGrp="1" noChangeArrowheads="1"/>
          </p:cNvSpPr>
          <p:nvPr>
            <p:ph type="sldNum" sz="quarter" idx="5"/>
          </p:nvPr>
        </p:nvSpPr>
        <p:spPr>
          <a:ln/>
        </p:spPr>
        <p:txBody>
          <a:bodyPr/>
          <a:lstStyle/>
          <a:p>
            <a:fld id="{BC9966F0-C57C-41E2-B16C-49BF8DDE4608}" type="slidenum">
              <a:rPr lang="it-IT" altLang="it-IT"/>
              <a:pPr/>
              <a:t>28</a:t>
            </a:fld>
            <a:endParaRPr lang="it-IT" altLang="it-IT"/>
          </a:p>
        </p:txBody>
      </p:sp>
      <p:sp>
        <p:nvSpPr>
          <p:cNvPr id="671746" name="Rectangle 2">
            <a:extLst>
              <a:ext uri="{FF2B5EF4-FFF2-40B4-BE49-F238E27FC236}">
                <a16:creationId xmlns:a16="http://schemas.microsoft.com/office/drawing/2014/main" id="{9E07BB17-4822-4033-E0D2-D3F59E181775}"/>
              </a:ext>
            </a:extLst>
          </p:cNvPr>
          <p:cNvSpPr>
            <a:spLocks noChangeArrowheads="1" noTextEdit="1"/>
          </p:cNvSpPr>
          <p:nvPr>
            <p:ph type="sldImg"/>
          </p:nvPr>
        </p:nvSpPr>
        <p:spPr>
          <a:ln/>
        </p:spPr>
      </p:sp>
      <p:sp>
        <p:nvSpPr>
          <p:cNvPr id="671747" name="Rectangle 3">
            <a:extLst>
              <a:ext uri="{FF2B5EF4-FFF2-40B4-BE49-F238E27FC236}">
                <a16:creationId xmlns:a16="http://schemas.microsoft.com/office/drawing/2014/main" id="{EAF640DC-7B6B-5B89-9434-5CF347938B21}"/>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0686B84-EF83-B77B-0D89-D8A5F773DC84}"/>
              </a:ext>
            </a:extLst>
          </p:cNvPr>
          <p:cNvSpPr>
            <a:spLocks noGrp="1" noChangeArrowheads="1"/>
          </p:cNvSpPr>
          <p:nvPr>
            <p:ph type="sldNum" sz="quarter" idx="5"/>
          </p:nvPr>
        </p:nvSpPr>
        <p:spPr>
          <a:ln/>
        </p:spPr>
        <p:txBody>
          <a:bodyPr/>
          <a:lstStyle/>
          <a:p>
            <a:fld id="{B9D8D34F-2991-4A42-B230-F6069283A73D}" type="slidenum">
              <a:rPr lang="it-IT" altLang="it-IT"/>
              <a:pPr/>
              <a:t>2</a:t>
            </a:fld>
            <a:endParaRPr lang="it-IT" altLang="it-IT"/>
          </a:p>
        </p:txBody>
      </p:sp>
      <p:sp>
        <p:nvSpPr>
          <p:cNvPr id="655362" name="Rectangle 2">
            <a:extLst>
              <a:ext uri="{FF2B5EF4-FFF2-40B4-BE49-F238E27FC236}">
                <a16:creationId xmlns:a16="http://schemas.microsoft.com/office/drawing/2014/main" id="{C90BC45B-3787-E577-B7A5-439ABC6E78EE}"/>
              </a:ext>
            </a:extLst>
          </p:cNvPr>
          <p:cNvSpPr>
            <a:spLocks noChangeArrowheads="1" noTextEdit="1"/>
          </p:cNvSpPr>
          <p:nvPr>
            <p:ph type="sldImg"/>
          </p:nvPr>
        </p:nvSpPr>
        <p:spPr>
          <a:ln/>
        </p:spPr>
      </p:sp>
      <p:sp>
        <p:nvSpPr>
          <p:cNvPr id="655363" name="Rectangle 3">
            <a:extLst>
              <a:ext uri="{FF2B5EF4-FFF2-40B4-BE49-F238E27FC236}">
                <a16:creationId xmlns:a16="http://schemas.microsoft.com/office/drawing/2014/main" id="{0C2854C9-31D1-7364-FF4A-702EE79B8711}"/>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691FA62-AFD4-5692-E884-D9103017A938}"/>
              </a:ext>
            </a:extLst>
          </p:cNvPr>
          <p:cNvSpPr>
            <a:spLocks noGrp="1" noChangeArrowheads="1"/>
          </p:cNvSpPr>
          <p:nvPr>
            <p:ph type="sldNum" sz="quarter" idx="5"/>
          </p:nvPr>
        </p:nvSpPr>
        <p:spPr>
          <a:ln/>
        </p:spPr>
        <p:txBody>
          <a:bodyPr/>
          <a:lstStyle/>
          <a:p>
            <a:fld id="{B642AE37-0D76-4E93-8BBA-0ACBB3BA80FA}" type="slidenum">
              <a:rPr lang="it-IT" altLang="it-IT"/>
              <a:pPr/>
              <a:t>3</a:t>
            </a:fld>
            <a:endParaRPr lang="it-IT" altLang="it-IT"/>
          </a:p>
        </p:txBody>
      </p:sp>
      <p:sp>
        <p:nvSpPr>
          <p:cNvPr id="656386" name="Rectangle 2">
            <a:extLst>
              <a:ext uri="{FF2B5EF4-FFF2-40B4-BE49-F238E27FC236}">
                <a16:creationId xmlns:a16="http://schemas.microsoft.com/office/drawing/2014/main" id="{CD302E75-F86A-615A-533A-627671CF87F4}"/>
              </a:ext>
            </a:extLst>
          </p:cNvPr>
          <p:cNvSpPr>
            <a:spLocks noChangeArrowheads="1" noTextEdit="1"/>
          </p:cNvSpPr>
          <p:nvPr>
            <p:ph type="sldImg"/>
          </p:nvPr>
        </p:nvSpPr>
        <p:spPr>
          <a:ln/>
        </p:spPr>
      </p:sp>
      <p:sp>
        <p:nvSpPr>
          <p:cNvPr id="656387" name="Rectangle 3">
            <a:extLst>
              <a:ext uri="{FF2B5EF4-FFF2-40B4-BE49-F238E27FC236}">
                <a16:creationId xmlns:a16="http://schemas.microsoft.com/office/drawing/2014/main" id="{C3CB1C90-2F60-5BAC-BF07-416AB8AC1C44}"/>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73C1B18-59E2-26C6-F8B2-0472D8B9686B}"/>
              </a:ext>
            </a:extLst>
          </p:cNvPr>
          <p:cNvSpPr>
            <a:spLocks noGrp="1" noChangeArrowheads="1"/>
          </p:cNvSpPr>
          <p:nvPr>
            <p:ph type="sldNum" sz="quarter" idx="5"/>
          </p:nvPr>
        </p:nvSpPr>
        <p:spPr>
          <a:ln/>
        </p:spPr>
        <p:txBody>
          <a:bodyPr/>
          <a:lstStyle/>
          <a:p>
            <a:fld id="{9A0BE1BB-C45C-4B0C-AAB5-EBC238B11E09}" type="slidenum">
              <a:rPr lang="it-IT" altLang="it-IT"/>
              <a:pPr/>
              <a:t>8</a:t>
            </a:fld>
            <a:endParaRPr lang="it-IT" altLang="it-IT"/>
          </a:p>
        </p:txBody>
      </p:sp>
      <p:sp>
        <p:nvSpPr>
          <p:cNvPr id="659458" name="Rectangle 2">
            <a:extLst>
              <a:ext uri="{FF2B5EF4-FFF2-40B4-BE49-F238E27FC236}">
                <a16:creationId xmlns:a16="http://schemas.microsoft.com/office/drawing/2014/main" id="{E8B693B4-0093-B92A-0AD4-B49A909AB8E1}"/>
              </a:ext>
            </a:extLst>
          </p:cNvPr>
          <p:cNvSpPr>
            <a:spLocks noChangeArrowheads="1" noTextEdit="1"/>
          </p:cNvSpPr>
          <p:nvPr>
            <p:ph type="sldImg"/>
          </p:nvPr>
        </p:nvSpPr>
        <p:spPr>
          <a:ln/>
        </p:spPr>
      </p:sp>
      <p:sp>
        <p:nvSpPr>
          <p:cNvPr id="659459" name="Rectangle 3">
            <a:extLst>
              <a:ext uri="{FF2B5EF4-FFF2-40B4-BE49-F238E27FC236}">
                <a16:creationId xmlns:a16="http://schemas.microsoft.com/office/drawing/2014/main" id="{8EF1EF25-59AA-A8F8-DCEB-F5A1ED6FD491}"/>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441AD9F-8916-A68F-F342-49E75E008728}"/>
              </a:ext>
            </a:extLst>
          </p:cNvPr>
          <p:cNvSpPr>
            <a:spLocks noGrp="1" noChangeArrowheads="1"/>
          </p:cNvSpPr>
          <p:nvPr>
            <p:ph type="sldNum" sz="quarter" idx="5"/>
          </p:nvPr>
        </p:nvSpPr>
        <p:spPr>
          <a:ln/>
        </p:spPr>
        <p:txBody>
          <a:bodyPr/>
          <a:lstStyle/>
          <a:p>
            <a:fld id="{86B060A2-734E-4905-87B9-A4BC22CF29C3}" type="slidenum">
              <a:rPr lang="it-IT" altLang="it-IT"/>
              <a:pPr/>
              <a:t>9</a:t>
            </a:fld>
            <a:endParaRPr lang="it-IT" altLang="it-IT"/>
          </a:p>
        </p:txBody>
      </p:sp>
      <p:sp>
        <p:nvSpPr>
          <p:cNvPr id="660482" name="Rectangle 2">
            <a:extLst>
              <a:ext uri="{FF2B5EF4-FFF2-40B4-BE49-F238E27FC236}">
                <a16:creationId xmlns:a16="http://schemas.microsoft.com/office/drawing/2014/main" id="{8C0D654D-9E80-C8C4-02B8-BE7B71A3926F}"/>
              </a:ext>
            </a:extLst>
          </p:cNvPr>
          <p:cNvSpPr>
            <a:spLocks noChangeArrowheads="1" noTextEdit="1"/>
          </p:cNvSpPr>
          <p:nvPr>
            <p:ph type="sldImg"/>
          </p:nvPr>
        </p:nvSpPr>
        <p:spPr>
          <a:ln/>
        </p:spPr>
      </p:sp>
      <p:sp>
        <p:nvSpPr>
          <p:cNvPr id="660483" name="Rectangle 3">
            <a:extLst>
              <a:ext uri="{FF2B5EF4-FFF2-40B4-BE49-F238E27FC236}">
                <a16:creationId xmlns:a16="http://schemas.microsoft.com/office/drawing/2014/main" id="{A2654408-D04B-35AE-B1B9-9C40C842B4B4}"/>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2FF47C6-65E5-2C93-2D18-F5F0339E6554}"/>
              </a:ext>
            </a:extLst>
          </p:cNvPr>
          <p:cNvSpPr>
            <a:spLocks noGrp="1" noChangeArrowheads="1"/>
          </p:cNvSpPr>
          <p:nvPr>
            <p:ph type="sldNum" sz="quarter" idx="5"/>
          </p:nvPr>
        </p:nvSpPr>
        <p:spPr>
          <a:ln/>
        </p:spPr>
        <p:txBody>
          <a:bodyPr/>
          <a:lstStyle/>
          <a:p>
            <a:fld id="{4ABA4E61-D3BC-429A-B8EC-443E96A1EF5B}" type="slidenum">
              <a:rPr lang="it-IT" altLang="it-IT"/>
              <a:pPr/>
              <a:t>17</a:t>
            </a:fld>
            <a:endParaRPr lang="it-IT" altLang="it-IT"/>
          </a:p>
        </p:txBody>
      </p:sp>
      <p:sp>
        <p:nvSpPr>
          <p:cNvPr id="662530" name="Rectangle 2">
            <a:extLst>
              <a:ext uri="{FF2B5EF4-FFF2-40B4-BE49-F238E27FC236}">
                <a16:creationId xmlns:a16="http://schemas.microsoft.com/office/drawing/2014/main" id="{77A85CD0-5196-EFAB-9AC9-17235DDAD849}"/>
              </a:ext>
            </a:extLst>
          </p:cNvPr>
          <p:cNvSpPr>
            <a:spLocks noChangeArrowheads="1" noTextEdit="1"/>
          </p:cNvSpPr>
          <p:nvPr>
            <p:ph type="sldImg"/>
          </p:nvPr>
        </p:nvSpPr>
        <p:spPr>
          <a:ln/>
        </p:spPr>
      </p:sp>
      <p:sp>
        <p:nvSpPr>
          <p:cNvPr id="662531" name="Rectangle 3">
            <a:extLst>
              <a:ext uri="{FF2B5EF4-FFF2-40B4-BE49-F238E27FC236}">
                <a16:creationId xmlns:a16="http://schemas.microsoft.com/office/drawing/2014/main" id="{150FE751-9619-08DC-CC7D-AE0D4589986E}"/>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99E2878-4E1C-D669-64E0-5280B7E6E7FC}"/>
              </a:ext>
            </a:extLst>
          </p:cNvPr>
          <p:cNvSpPr>
            <a:spLocks noGrp="1" noChangeArrowheads="1"/>
          </p:cNvSpPr>
          <p:nvPr>
            <p:ph type="sldNum" sz="quarter" idx="5"/>
          </p:nvPr>
        </p:nvSpPr>
        <p:spPr>
          <a:ln/>
        </p:spPr>
        <p:txBody>
          <a:bodyPr/>
          <a:lstStyle/>
          <a:p>
            <a:fld id="{2CC3A2BA-63CC-4A0A-AA65-CBBA64449173}" type="slidenum">
              <a:rPr lang="it-IT" altLang="it-IT"/>
              <a:pPr/>
              <a:t>18</a:t>
            </a:fld>
            <a:endParaRPr lang="it-IT" altLang="it-IT"/>
          </a:p>
        </p:txBody>
      </p:sp>
      <p:sp>
        <p:nvSpPr>
          <p:cNvPr id="663554" name="Rectangle 1026">
            <a:extLst>
              <a:ext uri="{FF2B5EF4-FFF2-40B4-BE49-F238E27FC236}">
                <a16:creationId xmlns:a16="http://schemas.microsoft.com/office/drawing/2014/main" id="{688C309E-2554-E919-CCB9-6BDF7D636778}"/>
              </a:ext>
            </a:extLst>
          </p:cNvPr>
          <p:cNvSpPr>
            <a:spLocks noChangeArrowheads="1" noTextEdit="1"/>
          </p:cNvSpPr>
          <p:nvPr>
            <p:ph type="sldImg"/>
          </p:nvPr>
        </p:nvSpPr>
        <p:spPr>
          <a:ln/>
        </p:spPr>
      </p:sp>
      <p:sp>
        <p:nvSpPr>
          <p:cNvPr id="663555" name="Rectangle 1027">
            <a:extLst>
              <a:ext uri="{FF2B5EF4-FFF2-40B4-BE49-F238E27FC236}">
                <a16:creationId xmlns:a16="http://schemas.microsoft.com/office/drawing/2014/main" id="{ED896CC9-1AE2-466A-2F84-9F052B541962}"/>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B3EC9F4-2DE7-6A1F-69BF-972608890800}"/>
              </a:ext>
            </a:extLst>
          </p:cNvPr>
          <p:cNvSpPr>
            <a:spLocks noGrp="1" noChangeArrowheads="1"/>
          </p:cNvSpPr>
          <p:nvPr>
            <p:ph type="sldNum" sz="quarter" idx="5"/>
          </p:nvPr>
        </p:nvSpPr>
        <p:spPr>
          <a:ln/>
        </p:spPr>
        <p:txBody>
          <a:bodyPr/>
          <a:lstStyle/>
          <a:p>
            <a:fld id="{9CF11AAB-A833-466E-BEA8-673F3D3FEA42}" type="slidenum">
              <a:rPr lang="it-IT" altLang="it-IT"/>
              <a:pPr/>
              <a:t>19</a:t>
            </a:fld>
            <a:endParaRPr lang="it-IT" altLang="it-IT"/>
          </a:p>
        </p:txBody>
      </p:sp>
      <p:sp>
        <p:nvSpPr>
          <p:cNvPr id="664578" name="Rectangle 2">
            <a:extLst>
              <a:ext uri="{FF2B5EF4-FFF2-40B4-BE49-F238E27FC236}">
                <a16:creationId xmlns:a16="http://schemas.microsoft.com/office/drawing/2014/main" id="{993DB167-B084-378A-04C3-A17888150C04}"/>
              </a:ext>
            </a:extLst>
          </p:cNvPr>
          <p:cNvSpPr>
            <a:spLocks noChangeArrowheads="1" noTextEdit="1"/>
          </p:cNvSpPr>
          <p:nvPr>
            <p:ph type="sldImg"/>
          </p:nvPr>
        </p:nvSpPr>
        <p:spPr>
          <a:ln/>
        </p:spPr>
      </p:sp>
      <p:sp>
        <p:nvSpPr>
          <p:cNvPr id="664579" name="Rectangle 3">
            <a:extLst>
              <a:ext uri="{FF2B5EF4-FFF2-40B4-BE49-F238E27FC236}">
                <a16:creationId xmlns:a16="http://schemas.microsoft.com/office/drawing/2014/main" id="{18F84976-8513-E75B-B6B0-6B5D85CA9395}"/>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DFB5B17-6E7F-0A22-9CE2-BFFA0E958093}"/>
              </a:ext>
            </a:extLst>
          </p:cNvPr>
          <p:cNvSpPr>
            <a:spLocks noGrp="1" noChangeArrowheads="1"/>
          </p:cNvSpPr>
          <p:nvPr>
            <p:ph type="sldNum" sz="quarter" idx="5"/>
          </p:nvPr>
        </p:nvSpPr>
        <p:spPr>
          <a:ln/>
        </p:spPr>
        <p:txBody>
          <a:bodyPr/>
          <a:lstStyle/>
          <a:p>
            <a:fld id="{A8367B6E-4D4E-4EF9-98B1-F2F815B6AA7F}" type="slidenum">
              <a:rPr lang="it-IT" altLang="it-IT"/>
              <a:pPr/>
              <a:t>23</a:t>
            </a:fld>
            <a:endParaRPr lang="it-IT" altLang="it-IT"/>
          </a:p>
        </p:txBody>
      </p:sp>
      <p:sp>
        <p:nvSpPr>
          <p:cNvPr id="668674" name="Rectangle 2">
            <a:extLst>
              <a:ext uri="{FF2B5EF4-FFF2-40B4-BE49-F238E27FC236}">
                <a16:creationId xmlns:a16="http://schemas.microsoft.com/office/drawing/2014/main" id="{A94CBABF-2E42-6238-9842-C6B5F8162CC8}"/>
              </a:ext>
            </a:extLst>
          </p:cNvPr>
          <p:cNvSpPr>
            <a:spLocks noChangeArrowheads="1" noTextEdit="1"/>
          </p:cNvSpPr>
          <p:nvPr>
            <p:ph type="sldImg"/>
          </p:nvPr>
        </p:nvSpPr>
        <p:spPr>
          <a:ln/>
        </p:spPr>
      </p:sp>
      <p:sp>
        <p:nvSpPr>
          <p:cNvPr id="668675" name="Rectangle 3">
            <a:extLst>
              <a:ext uri="{FF2B5EF4-FFF2-40B4-BE49-F238E27FC236}">
                <a16:creationId xmlns:a16="http://schemas.microsoft.com/office/drawing/2014/main" id="{FD6A2A38-275A-A9DC-C958-D6692056E914}"/>
              </a:ext>
            </a:extLst>
          </p:cNvPr>
          <p:cNvSpPr>
            <a:spLocks noGrp="1" noChangeArrowheads="1"/>
          </p:cNvSpPr>
          <p:nvPr>
            <p:ph type="body" idx="1"/>
          </p:nvPr>
        </p:nvSpPr>
        <p:spPr/>
        <p:txBody>
          <a:bodyPr/>
          <a:lstStyle/>
          <a:p>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D0D1AD-17BA-C967-F885-6D49C1286A32}"/>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12D3986-B193-4079-70FE-94CD99BDBB0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3FA64117-4D5B-9EA9-DCB1-4657D1C5BA90}"/>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049F0E45-CE24-E7F2-9EC9-75C5A6A84D64}"/>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CA8EB10B-F715-F99A-8BCB-B94273F65AB1}"/>
              </a:ext>
            </a:extLst>
          </p:cNvPr>
          <p:cNvSpPr>
            <a:spLocks noGrp="1"/>
          </p:cNvSpPr>
          <p:nvPr>
            <p:ph type="sldNum" sz="quarter" idx="12"/>
          </p:nvPr>
        </p:nvSpPr>
        <p:spPr/>
        <p:txBody>
          <a:bodyPr/>
          <a:lstStyle>
            <a:lvl1pPr>
              <a:defRPr/>
            </a:lvl1pPr>
          </a:lstStyle>
          <a:p>
            <a:fld id="{B301256B-51E7-45E8-9EA7-B34489F63359}" type="slidenum">
              <a:rPr lang="it-IT" altLang="it-IT"/>
              <a:pPr/>
              <a:t>‹N›</a:t>
            </a:fld>
            <a:endParaRPr lang="it-IT" altLang="it-IT"/>
          </a:p>
        </p:txBody>
      </p:sp>
    </p:spTree>
    <p:extLst>
      <p:ext uri="{BB962C8B-B14F-4D97-AF65-F5344CB8AC3E}">
        <p14:creationId xmlns:p14="http://schemas.microsoft.com/office/powerpoint/2010/main" val="3056310956"/>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18C7FA-89CA-0D78-F1D5-DB75AD99DB0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3196B2CA-2407-5990-C509-6A51BB81366B}"/>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E5C50A0-391C-7F74-49A5-17535D36DCF1}"/>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AA8FF003-4A3F-C09F-B439-FA8D4F63BE16}"/>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3A2F7A44-F4C7-9103-A000-A61CCF8F6A92}"/>
              </a:ext>
            </a:extLst>
          </p:cNvPr>
          <p:cNvSpPr>
            <a:spLocks noGrp="1"/>
          </p:cNvSpPr>
          <p:nvPr>
            <p:ph type="sldNum" sz="quarter" idx="12"/>
          </p:nvPr>
        </p:nvSpPr>
        <p:spPr/>
        <p:txBody>
          <a:bodyPr/>
          <a:lstStyle>
            <a:lvl1pPr>
              <a:defRPr/>
            </a:lvl1pPr>
          </a:lstStyle>
          <a:p>
            <a:fld id="{259DBD50-BFD0-4199-B300-B6D14E48CFAF}" type="slidenum">
              <a:rPr lang="it-IT" altLang="it-IT"/>
              <a:pPr/>
              <a:t>‹N›</a:t>
            </a:fld>
            <a:endParaRPr lang="it-IT" altLang="it-IT"/>
          </a:p>
        </p:txBody>
      </p:sp>
    </p:spTree>
    <p:extLst>
      <p:ext uri="{BB962C8B-B14F-4D97-AF65-F5344CB8AC3E}">
        <p14:creationId xmlns:p14="http://schemas.microsoft.com/office/powerpoint/2010/main" val="3429043282"/>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49DC2F5-6A71-E496-231F-A608289B8860}"/>
              </a:ext>
            </a:extLst>
          </p:cNvPr>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73AB61A-A8DA-9D3E-5C9F-745E6533D1D7}"/>
              </a:ext>
            </a:extLst>
          </p:cNvPr>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5E64451-F6C7-7701-7FEF-83AFBDC47B8A}"/>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E1B7D7BF-863B-4820-1E3C-E0094F2EDB74}"/>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10B34FEE-866C-F0A7-07D7-DEEA24F03480}"/>
              </a:ext>
            </a:extLst>
          </p:cNvPr>
          <p:cNvSpPr>
            <a:spLocks noGrp="1"/>
          </p:cNvSpPr>
          <p:nvPr>
            <p:ph type="sldNum" sz="quarter" idx="12"/>
          </p:nvPr>
        </p:nvSpPr>
        <p:spPr/>
        <p:txBody>
          <a:bodyPr/>
          <a:lstStyle>
            <a:lvl1pPr>
              <a:defRPr/>
            </a:lvl1pPr>
          </a:lstStyle>
          <a:p>
            <a:fld id="{A31639ED-1C32-48A8-9C3D-84F3641161DC}" type="slidenum">
              <a:rPr lang="it-IT" altLang="it-IT"/>
              <a:pPr/>
              <a:t>‹N›</a:t>
            </a:fld>
            <a:endParaRPr lang="it-IT" altLang="it-IT"/>
          </a:p>
        </p:txBody>
      </p:sp>
    </p:spTree>
    <p:extLst>
      <p:ext uri="{BB962C8B-B14F-4D97-AF65-F5344CB8AC3E}">
        <p14:creationId xmlns:p14="http://schemas.microsoft.com/office/powerpoint/2010/main" val="2180653062"/>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410434-93BD-11A2-525C-7C62A8F8062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17191EC-F626-9813-BC50-6515C3A15A93}"/>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27FC8CB-F38C-1E66-E8D2-E13217DB291A}"/>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F6B4F39D-8E20-4520-C563-9765E48512CA}"/>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7B450E94-39B4-4D52-C0C0-B98D502C1800}"/>
              </a:ext>
            </a:extLst>
          </p:cNvPr>
          <p:cNvSpPr>
            <a:spLocks noGrp="1"/>
          </p:cNvSpPr>
          <p:nvPr>
            <p:ph type="sldNum" sz="quarter" idx="12"/>
          </p:nvPr>
        </p:nvSpPr>
        <p:spPr/>
        <p:txBody>
          <a:bodyPr/>
          <a:lstStyle>
            <a:lvl1pPr>
              <a:defRPr/>
            </a:lvl1pPr>
          </a:lstStyle>
          <a:p>
            <a:fld id="{24FEAB3B-8114-4DB3-8B8D-06939529543D}" type="slidenum">
              <a:rPr lang="it-IT" altLang="it-IT"/>
              <a:pPr/>
              <a:t>‹N›</a:t>
            </a:fld>
            <a:endParaRPr lang="it-IT" altLang="it-IT"/>
          </a:p>
        </p:txBody>
      </p:sp>
    </p:spTree>
    <p:extLst>
      <p:ext uri="{BB962C8B-B14F-4D97-AF65-F5344CB8AC3E}">
        <p14:creationId xmlns:p14="http://schemas.microsoft.com/office/powerpoint/2010/main" val="3797620866"/>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929F7D-8D2E-A254-3677-2176596BF807}"/>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63290E5F-4473-32D1-7611-2C95655943E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AC6D7B1-9418-BDDE-6EA2-4B8435FA3F2F}"/>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A47CBE72-CFFE-9BE8-E932-D5248AFC0B83}"/>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8147E86B-8EB5-14AE-7801-7039EFD2F998}"/>
              </a:ext>
            </a:extLst>
          </p:cNvPr>
          <p:cNvSpPr>
            <a:spLocks noGrp="1"/>
          </p:cNvSpPr>
          <p:nvPr>
            <p:ph type="sldNum" sz="quarter" idx="12"/>
          </p:nvPr>
        </p:nvSpPr>
        <p:spPr/>
        <p:txBody>
          <a:bodyPr/>
          <a:lstStyle>
            <a:lvl1pPr>
              <a:defRPr/>
            </a:lvl1pPr>
          </a:lstStyle>
          <a:p>
            <a:fld id="{006088FD-184F-4341-BB1D-2E9D57A21EBE}" type="slidenum">
              <a:rPr lang="it-IT" altLang="it-IT"/>
              <a:pPr/>
              <a:t>‹N›</a:t>
            </a:fld>
            <a:endParaRPr lang="it-IT" altLang="it-IT"/>
          </a:p>
        </p:txBody>
      </p:sp>
    </p:spTree>
    <p:extLst>
      <p:ext uri="{BB962C8B-B14F-4D97-AF65-F5344CB8AC3E}">
        <p14:creationId xmlns:p14="http://schemas.microsoft.com/office/powerpoint/2010/main" val="4182642079"/>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8898D8-145B-675F-653D-5FC15F3179E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7109745-9A49-4F1A-A4F2-55BC9C5B6F5D}"/>
              </a:ext>
            </a:extLst>
          </p:cNvPr>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E5725C2E-F0AA-9788-ADCE-C88111E8EE2E}"/>
              </a:ext>
            </a:extLst>
          </p:cNvPr>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71F35B75-D9A1-9758-94DD-65583D045601}"/>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80968C1A-BDFB-066D-D528-281C03FDD040}"/>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E6144B3C-013A-AC6E-F95B-008E5241516A}"/>
              </a:ext>
            </a:extLst>
          </p:cNvPr>
          <p:cNvSpPr>
            <a:spLocks noGrp="1"/>
          </p:cNvSpPr>
          <p:nvPr>
            <p:ph type="sldNum" sz="quarter" idx="12"/>
          </p:nvPr>
        </p:nvSpPr>
        <p:spPr/>
        <p:txBody>
          <a:bodyPr/>
          <a:lstStyle>
            <a:lvl1pPr>
              <a:defRPr/>
            </a:lvl1pPr>
          </a:lstStyle>
          <a:p>
            <a:fld id="{F278E804-A80B-463D-B89A-F02F5688AB00}" type="slidenum">
              <a:rPr lang="it-IT" altLang="it-IT"/>
              <a:pPr/>
              <a:t>‹N›</a:t>
            </a:fld>
            <a:endParaRPr lang="it-IT" altLang="it-IT"/>
          </a:p>
        </p:txBody>
      </p:sp>
    </p:spTree>
    <p:extLst>
      <p:ext uri="{BB962C8B-B14F-4D97-AF65-F5344CB8AC3E}">
        <p14:creationId xmlns:p14="http://schemas.microsoft.com/office/powerpoint/2010/main" val="633730337"/>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4D47378-902E-C00B-1658-BD025D38DD3A}"/>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0B19A03-AD3F-F5A0-4529-1870B87D9DEF}"/>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B5FC5DBF-1E8C-61A8-B453-8A0008835C21}"/>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3A06A56-26FE-91D0-1354-7E0DD28DFDA5}"/>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A2707D6F-4761-0F6F-1D90-F2F59B20C2FC}"/>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D6117CB1-91A0-ACD6-C872-3FC4E90F471C}"/>
              </a:ext>
            </a:extLst>
          </p:cNvPr>
          <p:cNvSpPr>
            <a:spLocks noGrp="1"/>
          </p:cNvSpPr>
          <p:nvPr>
            <p:ph type="dt" sz="half" idx="10"/>
          </p:nvPr>
        </p:nvSpPr>
        <p:spPr/>
        <p:txBody>
          <a:bodyPr/>
          <a:lstStyle>
            <a:lvl1pPr>
              <a:defRPr/>
            </a:lvl1pPr>
          </a:lstStyle>
          <a:p>
            <a:endParaRPr lang="it-IT" altLang="it-IT"/>
          </a:p>
        </p:txBody>
      </p:sp>
      <p:sp>
        <p:nvSpPr>
          <p:cNvPr id="8" name="Segnaposto piè di pagina 7">
            <a:extLst>
              <a:ext uri="{FF2B5EF4-FFF2-40B4-BE49-F238E27FC236}">
                <a16:creationId xmlns:a16="http://schemas.microsoft.com/office/drawing/2014/main" id="{087B618C-A4BE-9E0C-48FC-9E52489EC5F6}"/>
              </a:ext>
            </a:extLst>
          </p:cNvPr>
          <p:cNvSpPr>
            <a:spLocks noGrp="1"/>
          </p:cNvSpPr>
          <p:nvPr>
            <p:ph type="ftr" sz="quarter" idx="11"/>
          </p:nvPr>
        </p:nvSpPr>
        <p:spPr/>
        <p:txBody>
          <a:bodyPr/>
          <a:lstStyle>
            <a:lvl1pPr>
              <a:defRPr/>
            </a:lvl1pPr>
          </a:lstStyle>
          <a:p>
            <a:endParaRPr lang="it-IT" altLang="it-IT"/>
          </a:p>
        </p:txBody>
      </p:sp>
      <p:sp>
        <p:nvSpPr>
          <p:cNvPr id="9" name="Segnaposto numero diapositiva 8">
            <a:extLst>
              <a:ext uri="{FF2B5EF4-FFF2-40B4-BE49-F238E27FC236}">
                <a16:creationId xmlns:a16="http://schemas.microsoft.com/office/drawing/2014/main" id="{B3EB2613-57E9-BCB9-79DB-6520CFC36047}"/>
              </a:ext>
            </a:extLst>
          </p:cNvPr>
          <p:cNvSpPr>
            <a:spLocks noGrp="1"/>
          </p:cNvSpPr>
          <p:nvPr>
            <p:ph type="sldNum" sz="quarter" idx="12"/>
          </p:nvPr>
        </p:nvSpPr>
        <p:spPr/>
        <p:txBody>
          <a:bodyPr/>
          <a:lstStyle>
            <a:lvl1pPr>
              <a:defRPr/>
            </a:lvl1pPr>
          </a:lstStyle>
          <a:p>
            <a:fld id="{B74FE02E-9753-4607-98D1-612C120B5DE3}" type="slidenum">
              <a:rPr lang="it-IT" altLang="it-IT"/>
              <a:pPr/>
              <a:t>‹N›</a:t>
            </a:fld>
            <a:endParaRPr lang="it-IT" altLang="it-IT"/>
          </a:p>
        </p:txBody>
      </p:sp>
    </p:spTree>
    <p:extLst>
      <p:ext uri="{BB962C8B-B14F-4D97-AF65-F5344CB8AC3E}">
        <p14:creationId xmlns:p14="http://schemas.microsoft.com/office/powerpoint/2010/main" val="715900107"/>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D0B616-E357-3BFD-44A6-8ADB7118C37C}"/>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4FB8C49E-D14D-AAEE-0740-74D5388F68C4}"/>
              </a:ext>
            </a:extLst>
          </p:cNvPr>
          <p:cNvSpPr>
            <a:spLocks noGrp="1"/>
          </p:cNvSpPr>
          <p:nvPr>
            <p:ph type="dt" sz="half" idx="10"/>
          </p:nvPr>
        </p:nvSpPr>
        <p:spPr/>
        <p:txBody>
          <a:bodyPr/>
          <a:lstStyle>
            <a:lvl1pPr>
              <a:defRPr/>
            </a:lvl1pPr>
          </a:lstStyle>
          <a:p>
            <a:endParaRPr lang="it-IT" altLang="it-IT"/>
          </a:p>
        </p:txBody>
      </p:sp>
      <p:sp>
        <p:nvSpPr>
          <p:cNvPr id="4" name="Segnaposto piè di pagina 3">
            <a:extLst>
              <a:ext uri="{FF2B5EF4-FFF2-40B4-BE49-F238E27FC236}">
                <a16:creationId xmlns:a16="http://schemas.microsoft.com/office/drawing/2014/main" id="{A9036521-F98B-0D26-04E0-2D4C972899A2}"/>
              </a:ext>
            </a:extLst>
          </p:cNvPr>
          <p:cNvSpPr>
            <a:spLocks noGrp="1"/>
          </p:cNvSpPr>
          <p:nvPr>
            <p:ph type="ftr" sz="quarter" idx="11"/>
          </p:nvPr>
        </p:nvSpPr>
        <p:spPr/>
        <p:txBody>
          <a:bodyPr/>
          <a:lstStyle>
            <a:lvl1pPr>
              <a:defRPr/>
            </a:lvl1pPr>
          </a:lstStyle>
          <a:p>
            <a:endParaRPr lang="it-IT" altLang="it-IT"/>
          </a:p>
        </p:txBody>
      </p:sp>
      <p:sp>
        <p:nvSpPr>
          <p:cNvPr id="5" name="Segnaposto numero diapositiva 4">
            <a:extLst>
              <a:ext uri="{FF2B5EF4-FFF2-40B4-BE49-F238E27FC236}">
                <a16:creationId xmlns:a16="http://schemas.microsoft.com/office/drawing/2014/main" id="{7C5CEDF3-2839-68B9-D169-856EA7CBEE0E}"/>
              </a:ext>
            </a:extLst>
          </p:cNvPr>
          <p:cNvSpPr>
            <a:spLocks noGrp="1"/>
          </p:cNvSpPr>
          <p:nvPr>
            <p:ph type="sldNum" sz="quarter" idx="12"/>
          </p:nvPr>
        </p:nvSpPr>
        <p:spPr/>
        <p:txBody>
          <a:bodyPr/>
          <a:lstStyle>
            <a:lvl1pPr>
              <a:defRPr/>
            </a:lvl1pPr>
          </a:lstStyle>
          <a:p>
            <a:fld id="{765ADE68-361A-4139-9F50-9E42F1973230}" type="slidenum">
              <a:rPr lang="it-IT" altLang="it-IT"/>
              <a:pPr/>
              <a:t>‹N›</a:t>
            </a:fld>
            <a:endParaRPr lang="it-IT" altLang="it-IT"/>
          </a:p>
        </p:txBody>
      </p:sp>
    </p:spTree>
    <p:extLst>
      <p:ext uri="{BB962C8B-B14F-4D97-AF65-F5344CB8AC3E}">
        <p14:creationId xmlns:p14="http://schemas.microsoft.com/office/powerpoint/2010/main" val="242493145"/>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C0E1966F-062B-7DD2-AE24-BB3A8FC33F38}"/>
              </a:ext>
            </a:extLst>
          </p:cNvPr>
          <p:cNvSpPr>
            <a:spLocks noGrp="1"/>
          </p:cNvSpPr>
          <p:nvPr>
            <p:ph type="dt" sz="half" idx="10"/>
          </p:nvPr>
        </p:nvSpPr>
        <p:spPr/>
        <p:txBody>
          <a:bodyPr/>
          <a:lstStyle>
            <a:lvl1pPr>
              <a:defRPr/>
            </a:lvl1pPr>
          </a:lstStyle>
          <a:p>
            <a:endParaRPr lang="it-IT" altLang="it-IT"/>
          </a:p>
        </p:txBody>
      </p:sp>
      <p:sp>
        <p:nvSpPr>
          <p:cNvPr id="3" name="Segnaposto piè di pagina 2">
            <a:extLst>
              <a:ext uri="{FF2B5EF4-FFF2-40B4-BE49-F238E27FC236}">
                <a16:creationId xmlns:a16="http://schemas.microsoft.com/office/drawing/2014/main" id="{A6F4B054-3757-7B43-2BF9-DF54CAB9BB3E}"/>
              </a:ext>
            </a:extLst>
          </p:cNvPr>
          <p:cNvSpPr>
            <a:spLocks noGrp="1"/>
          </p:cNvSpPr>
          <p:nvPr>
            <p:ph type="ftr" sz="quarter" idx="11"/>
          </p:nvPr>
        </p:nvSpPr>
        <p:spPr/>
        <p:txBody>
          <a:bodyPr/>
          <a:lstStyle>
            <a:lvl1pPr>
              <a:defRPr/>
            </a:lvl1pPr>
          </a:lstStyle>
          <a:p>
            <a:endParaRPr lang="it-IT" altLang="it-IT"/>
          </a:p>
        </p:txBody>
      </p:sp>
      <p:sp>
        <p:nvSpPr>
          <p:cNvPr id="4" name="Segnaposto numero diapositiva 3">
            <a:extLst>
              <a:ext uri="{FF2B5EF4-FFF2-40B4-BE49-F238E27FC236}">
                <a16:creationId xmlns:a16="http://schemas.microsoft.com/office/drawing/2014/main" id="{71A158B0-6901-D9CF-26A7-EF1230DA35ED}"/>
              </a:ext>
            </a:extLst>
          </p:cNvPr>
          <p:cNvSpPr>
            <a:spLocks noGrp="1"/>
          </p:cNvSpPr>
          <p:nvPr>
            <p:ph type="sldNum" sz="quarter" idx="12"/>
          </p:nvPr>
        </p:nvSpPr>
        <p:spPr/>
        <p:txBody>
          <a:bodyPr/>
          <a:lstStyle>
            <a:lvl1pPr>
              <a:defRPr/>
            </a:lvl1pPr>
          </a:lstStyle>
          <a:p>
            <a:fld id="{F472CAA3-0A91-4C8A-BEAB-7B76C821A069}" type="slidenum">
              <a:rPr lang="it-IT" altLang="it-IT"/>
              <a:pPr/>
              <a:t>‹N›</a:t>
            </a:fld>
            <a:endParaRPr lang="it-IT" altLang="it-IT"/>
          </a:p>
        </p:txBody>
      </p:sp>
    </p:spTree>
    <p:extLst>
      <p:ext uri="{BB962C8B-B14F-4D97-AF65-F5344CB8AC3E}">
        <p14:creationId xmlns:p14="http://schemas.microsoft.com/office/powerpoint/2010/main" val="98537459"/>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7F2470-139D-3FB8-E934-A3380352964F}"/>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166BD8A-574D-C0E0-63B2-C4D4D47A69B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CD25810A-DC84-68C6-1F6B-A11D7A0FD6D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E60F0F0F-68A7-CFE2-168F-859C90DE8D0D}"/>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263CD6D7-BB7C-DE87-CE6D-3BF299EDED9D}"/>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B6FC8680-AC8E-DD48-F100-4B3C465AC915}"/>
              </a:ext>
            </a:extLst>
          </p:cNvPr>
          <p:cNvSpPr>
            <a:spLocks noGrp="1"/>
          </p:cNvSpPr>
          <p:nvPr>
            <p:ph type="sldNum" sz="quarter" idx="12"/>
          </p:nvPr>
        </p:nvSpPr>
        <p:spPr/>
        <p:txBody>
          <a:bodyPr/>
          <a:lstStyle>
            <a:lvl1pPr>
              <a:defRPr/>
            </a:lvl1pPr>
          </a:lstStyle>
          <a:p>
            <a:fld id="{64845069-EAA9-4ED0-9A4D-08B7254B5AEA}" type="slidenum">
              <a:rPr lang="it-IT" altLang="it-IT"/>
              <a:pPr/>
              <a:t>‹N›</a:t>
            </a:fld>
            <a:endParaRPr lang="it-IT" altLang="it-IT"/>
          </a:p>
        </p:txBody>
      </p:sp>
    </p:spTree>
    <p:extLst>
      <p:ext uri="{BB962C8B-B14F-4D97-AF65-F5344CB8AC3E}">
        <p14:creationId xmlns:p14="http://schemas.microsoft.com/office/powerpoint/2010/main" val="4073348755"/>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F3F2CE-DE68-AD4C-5B47-18FB953A07F2}"/>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FD67841-A825-30BE-A747-8B8960F2738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3A8860B-D925-5BB0-539D-1E81711A3F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9B1FD7A-CC73-CB50-D89C-D819BF449094}"/>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AB00A5E8-2A8A-BF51-189E-B48B46FBBF36}"/>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34700CDC-BEC1-C62B-3E3D-948473B9CCE3}"/>
              </a:ext>
            </a:extLst>
          </p:cNvPr>
          <p:cNvSpPr>
            <a:spLocks noGrp="1"/>
          </p:cNvSpPr>
          <p:nvPr>
            <p:ph type="sldNum" sz="quarter" idx="12"/>
          </p:nvPr>
        </p:nvSpPr>
        <p:spPr/>
        <p:txBody>
          <a:bodyPr/>
          <a:lstStyle>
            <a:lvl1pPr>
              <a:defRPr/>
            </a:lvl1pPr>
          </a:lstStyle>
          <a:p>
            <a:fld id="{57016F9A-086B-49BD-B9F2-80D9CBC783C6}" type="slidenum">
              <a:rPr lang="it-IT" altLang="it-IT"/>
              <a:pPr/>
              <a:t>‹N›</a:t>
            </a:fld>
            <a:endParaRPr lang="it-IT" altLang="it-IT"/>
          </a:p>
        </p:txBody>
      </p:sp>
    </p:spTree>
    <p:extLst>
      <p:ext uri="{BB962C8B-B14F-4D97-AF65-F5344CB8AC3E}">
        <p14:creationId xmlns:p14="http://schemas.microsoft.com/office/powerpoint/2010/main" val="3312900701"/>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5AE2613-DE2E-48E0-0FAA-5243A77C58AF}"/>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2A64634A-46CB-03C1-F280-2873FB432272}"/>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60724516-B03C-8347-A5E1-E885FE93E86F}"/>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defRPr>
            </a:lvl1pPr>
          </a:lstStyle>
          <a:p>
            <a:endParaRPr lang="it-IT" altLang="it-IT"/>
          </a:p>
        </p:txBody>
      </p:sp>
      <p:sp>
        <p:nvSpPr>
          <p:cNvPr id="1029" name="Rectangle 5">
            <a:extLst>
              <a:ext uri="{FF2B5EF4-FFF2-40B4-BE49-F238E27FC236}">
                <a16:creationId xmlns:a16="http://schemas.microsoft.com/office/drawing/2014/main" id="{A1D97773-AB80-F24D-6F58-31BAC35C0634}"/>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mn-lt"/>
              </a:defRPr>
            </a:lvl1pPr>
          </a:lstStyle>
          <a:p>
            <a:endParaRPr lang="it-IT" altLang="it-IT"/>
          </a:p>
        </p:txBody>
      </p:sp>
      <p:sp>
        <p:nvSpPr>
          <p:cNvPr id="1030" name="Rectangle 6">
            <a:extLst>
              <a:ext uri="{FF2B5EF4-FFF2-40B4-BE49-F238E27FC236}">
                <a16:creationId xmlns:a16="http://schemas.microsoft.com/office/drawing/2014/main" id="{89C5473A-5859-940C-5F87-DEDDF50AF704}"/>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defRPr>
            </a:lvl1pPr>
          </a:lstStyle>
          <a:p>
            <a:fld id="{B0B52E4C-6858-45C1-9BD9-0E242ECDB81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audio" Target="file:///G:\AUDIO\MUSICA%20MIDI\Bruce%20De%20Boer\819-remember_bruce_deboer.mid" TargetMode="Externa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s://www.diffondilaparola.com/" TargetMode="Externa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25635" name="Rectangle 3">
            <a:extLst>
              <a:ext uri="{FF2B5EF4-FFF2-40B4-BE49-F238E27FC236}">
                <a16:creationId xmlns:a16="http://schemas.microsoft.com/office/drawing/2014/main" id="{44567C37-C0EB-5650-B8AF-37BA4AFD3A3B}"/>
              </a:ext>
            </a:extLst>
          </p:cNvPr>
          <p:cNvSpPr>
            <a:spLocks noChangeArrowheads="1"/>
          </p:cNvSpPr>
          <p:nvPr/>
        </p:nvSpPr>
        <p:spPr bwMode="auto">
          <a:xfrm>
            <a:off x="838200" y="5715000"/>
            <a:ext cx="3810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325636" name="Rectangle 4">
            <a:extLst>
              <a:ext uri="{FF2B5EF4-FFF2-40B4-BE49-F238E27FC236}">
                <a16:creationId xmlns:a16="http://schemas.microsoft.com/office/drawing/2014/main" id="{94875BC0-9E7F-25EB-B62C-252D7BC96803}"/>
              </a:ext>
            </a:extLst>
          </p:cNvPr>
          <p:cNvSpPr>
            <a:spLocks noChangeArrowheads="1"/>
          </p:cNvSpPr>
          <p:nvPr/>
        </p:nvSpPr>
        <p:spPr bwMode="auto">
          <a:xfrm>
            <a:off x="762000" y="0"/>
            <a:ext cx="7772400" cy="10064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000" dirty="0">
                <a:solidFill>
                  <a:schemeClr val="bg1"/>
                </a:solidFill>
                <a:latin typeface="Verdana" panose="020B0604030504040204" pitchFamily="34" charset="0"/>
                <a:cs typeface="Times New Roman" panose="02020603050405020304" pitchFamily="18" charset="0"/>
              </a:rPr>
              <a:t>III DOMENICA DEL TEMPO ORDINARIO                  </a:t>
            </a:r>
            <a:r>
              <a:rPr lang="it-IT" altLang="it-IT" sz="2000" dirty="0">
                <a:solidFill>
                  <a:schemeClr val="bg1"/>
                </a:solidFill>
                <a:latin typeface="Verdana" panose="020B0604030504040204" pitchFamily="34" charset="0"/>
                <a:cs typeface="Arial" panose="020B0604020202020204" pitchFamily="34" charset="0"/>
              </a:rPr>
              <a:t>  </a:t>
            </a:r>
          </a:p>
          <a:p>
            <a:r>
              <a:rPr lang="it-IT" altLang="it-IT" sz="2000" dirty="0">
                <a:solidFill>
                  <a:schemeClr val="bg1"/>
                </a:solidFill>
                <a:latin typeface="Verdana" panose="020B0604030504040204" pitchFamily="34" charset="0"/>
                <a:cs typeface="Times New Roman" panose="02020603050405020304" pitchFamily="18" charset="0"/>
              </a:rPr>
              <a:t>3</a:t>
            </a:r>
            <a:r>
              <a:rPr lang="it-IT" altLang="it-IT" sz="800" dirty="0">
                <a:solidFill>
                  <a:schemeClr val="bg1"/>
                </a:solidFill>
                <a:latin typeface="Verdana" panose="020B0604030504040204" pitchFamily="34" charset="0"/>
                <a:cs typeface="Times New Roman" panose="02020603050405020304" pitchFamily="18" charset="0"/>
              </a:rPr>
              <a:t>rd</a:t>
            </a:r>
            <a:r>
              <a:rPr lang="it-IT" altLang="it-IT" sz="2000" dirty="0">
                <a:solidFill>
                  <a:schemeClr val="bg1"/>
                </a:solidFill>
                <a:latin typeface="Verdana" panose="020B0604030504040204" pitchFamily="34" charset="0"/>
                <a:cs typeface="Times New Roman" panose="02020603050405020304" pitchFamily="18" charset="0"/>
              </a:rPr>
              <a:t> SUNDAY IN ORDINARY TIME </a:t>
            </a:r>
            <a:br>
              <a:rPr lang="it-IT" altLang="it-IT" sz="2000" dirty="0">
                <a:solidFill>
                  <a:schemeClr val="bg1"/>
                </a:solidFill>
                <a:latin typeface="Verdana" panose="020B0604030504040204" pitchFamily="34" charset="0"/>
                <a:cs typeface="Times New Roman" panose="02020603050405020304" pitchFamily="18" charset="0"/>
              </a:rPr>
            </a:br>
            <a:r>
              <a:rPr lang="it-IT" altLang="it-IT" sz="1000" b="1" dirty="0">
                <a:solidFill>
                  <a:srgbClr val="FFFF00"/>
                </a:solidFill>
                <a:latin typeface="Verdana" panose="020B0604030504040204" pitchFamily="34" charset="0"/>
              </a:rPr>
              <a:t>TUTTE LE IMMAGINI SONO PROTETTE DA COPYRIGHT ALL PICTURES ARE BY COPYRIGHT</a:t>
            </a:r>
          </a:p>
          <a:p>
            <a:pPr algn="l"/>
            <a:endParaRPr lang="it-IT" altLang="it-IT" sz="1000" b="1" dirty="0">
              <a:solidFill>
                <a:srgbClr val="FFFF00"/>
              </a:solidFill>
              <a:latin typeface="Verdana" panose="020B0604030504040204" pitchFamily="34" charset="0"/>
            </a:endParaRPr>
          </a:p>
        </p:txBody>
      </p:sp>
      <p:sp>
        <p:nvSpPr>
          <p:cNvPr id="325668" name="Rectangle 36">
            <a:extLst>
              <a:ext uri="{FF2B5EF4-FFF2-40B4-BE49-F238E27FC236}">
                <a16:creationId xmlns:a16="http://schemas.microsoft.com/office/drawing/2014/main" id="{B2D91765-1177-4F52-1A8D-43357BF5A4FA}"/>
              </a:ext>
            </a:extLst>
          </p:cNvPr>
          <p:cNvSpPr>
            <a:spLocks noChangeArrowheads="1"/>
          </p:cNvSpPr>
          <p:nvPr/>
        </p:nvSpPr>
        <p:spPr bwMode="auto">
          <a:xfrm>
            <a:off x="4191000" y="3200400"/>
            <a:ext cx="3429000" cy="58102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br>
              <a:rPr lang="it-IT" altLang="it-IT" sz="1600">
                <a:solidFill>
                  <a:srgbClr val="000000"/>
                </a:solidFill>
                <a:latin typeface="Verdana" panose="020B0604030504040204" pitchFamily="34" charset="0"/>
                <a:cs typeface="Times New Roman" panose="02020603050405020304" pitchFamily="18" charset="0"/>
              </a:rPr>
            </a:br>
            <a:endParaRPr lang="it-IT" altLang="it-IT" sz="1600">
              <a:solidFill>
                <a:srgbClr val="000000"/>
              </a:solidFill>
              <a:latin typeface="Verdana" panose="020B0604030504040204" pitchFamily="34" charset="0"/>
              <a:cs typeface="Times New Roman" panose="02020603050405020304" pitchFamily="18" charset="0"/>
            </a:endParaRPr>
          </a:p>
        </p:txBody>
      </p:sp>
      <p:sp>
        <p:nvSpPr>
          <p:cNvPr id="325679" name="Rectangle 47">
            <a:extLst>
              <a:ext uri="{FF2B5EF4-FFF2-40B4-BE49-F238E27FC236}">
                <a16:creationId xmlns:a16="http://schemas.microsoft.com/office/drawing/2014/main" id="{20EE37C9-5279-508B-C542-48739B268C36}"/>
              </a:ext>
            </a:extLst>
          </p:cNvPr>
          <p:cNvSpPr>
            <a:spLocks noChangeArrowheads="1"/>
          </p:cNvSpPr>
          <p:nvPr/>
        </p:nvSpPr>
        <p:spPr bwMode="auto">
          <a:xfrm>
            <a:off x="2133600" y="12954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325848" name="Rectangle 216">
            <a:extLst>
              <a:ext uri="{FF2B5EF4-FFF2-40B4-BE49-F238E27FC236}">
                <a16:creationId xmlns:a16="http://schemas.microsoft.com/office/drawing/2014/main" id="{5681723B-CBE7-8AEE-CD34-8ED1502BD6D6}"/>
              </a:ext>
            </a:extLst>
          </p:cNvPr>
          <p:cNvSpPr>
            <a:spLocks noChangeArrowheads="1"/>
          </p:cNvSpPr>
          <p:nvPr/>
        </p:nvSpPr>
        <p:spPr bwMode="auto">
          <a:xfrm>
            <a:off x="1534194" y="3588824"/>
            <a:ext cx="2590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229100" algn="l"/>
              </a:tabLst>
              <a:defRPr sz="2400">
                <a:solidFill>
                  <a:schemeClr val="tx1"/>
                </a:solidFill>
                <a:latin typeface="Times New Roman" panose="02020603050405020304" pitchFamily="18" charset="0"/>
              </a:defRPr>
            </a:lvl1pPr>
            <a:lvl2pPr algn="l">
              <a:tabLst>
                <a:tab pos="4229100" algn="l"/>
              </a:tabLst>
              <a:defRPr sz="2400">
                <a:solidFill>
                  <a:schemeClr val="tx1"/>
                </a:solidFill>
                <a:latin typeface="Times New Roman" panose="02020603050405020304" pitchFamily="18" charset="0"/>
              </a:defRPr>
            </a:lvl2pPr>
            <a:lvl3pPr algn="l">
              <a:tabLst>
                <a:tab pos="4229100" algn="l"/>
              </a:tabLst>
              <a:defRPr sz="2400">
                <a:solidFill>
                  <a:schemeClr val="tx1"/>
                </a:solidFill>
                <a:latin typeface="Times New Roman" panose="02020603050405020304" pitchFamily="18" charset="0"/>
              </a:defRPr>
            </a:lvl3pPr>
            <a:lvl4pPr algn="l">
              <a:tabLst>
                <a:tab pos="4229100" algn="l"/>
              </a:tabLst>
              <a:defRPr sz="2400">
                <a:solidFill>
                  <a:schemeClr val="tx1"/>
                </a:solidFill>
                <a:latin typeface="Times New Roman" panose="02020603050405020304" pitchFamily="18" charset="0"/>
              </a:defRPr>
            </a:lvl4pPr>
            <a:lvl5pPr algn="l">
              <a:tabLst>
                <a:tab pos="4229100" algn="l"/>
              </a:tabLst>
              <a:defRPr sz="2400">
                <a:solidFill>
                  <a:schemeClr val="tx1"/>
                </a:solidFill>
                <a:latin typeface="Times New Roman" panose="02020603050405020304" pitchFamily="18" charset="0"/>
              </a:defRPr>
            </a:lvl5pPr>
            <a:lvl6pPr fontAlgn="base">
              <a:spcBef>
                <a:spcPct val="0"/>
              </a:spcBef>
              <a:spcAft>
                <a:spcPct val="0"/>
              </a:spcAft>
              <a:tabLst>
                <a:tab pos="4229100" algn="l"/>
              </a:tabLst>
              <a:defRPr sz="2400">
                <a:solidFill>
                  <a:schemeClr val="tx1"/>
                </a:solidFill>
                <a:latin typeface="Times New Roman" panose="02020603050405020304" pitchFamily="18" charset="0"/>
              </a:defRPr>
            </a:lvl6pPr>
            <a:lvl7pPr fontAlgn="base">
              <a:spcBef>
                <a:spcPct val="0"/>
              </a:spcBef>
              <a:spcAft>
                <a:spcPct val="0"/>
              </a:spcAft>
              <a:tabLst>
                <a:tab pos="4229100" algn="l"/>
              </a:tabLst>
              <a:defRPr sz="2400">
                <a:solidFill>
                  <a:schemeClr val="tx1"/>
                </a:solidFill>
                <a:latin typeface="Times New Roman" panose="02020603050405020304" pitchFamily="18" charset="0"/>
              </a:defRPr>
            </a:lvl7pPr>
            <a:lvl8pPr fontAlgn="base">
              <a:spcBef>
                <a:spcPct val="0"/>
              </a:spcBef>
              <a:spcAft>
                <a:spcPct val="0"/>
              </a:spcAft>
              <a:tabLst>
                <a:tab pos="4229100" algn="l"/>
              </a:tabLst>
              <a:defRPr sz="2400">
                <a:solidFill>
                  <a:schemeClr val="tx1"/>
                </a:solidFill>
                <a:latin typeface="Times New Roman" panose="02020603050405020304" pitchFamily="18" charset="0"/>
              </a:defRPr>
            </a:lvl8pPr>
            <a:lvl9pPr fontAlgn="base">
              <a:spcBef>
                <a:spcPct val="0"/>
              </a:spcBef>
              <a:spcAft>
                <a:spcPct val="0"/>
              </a:spcAft>
              <a:tabLst>
                <a:tab pos="4229100" algn="l"/>
              </a:tabLst>
              <a:defRPr sz="2400">
                <a:solidFill>
                  <a:schemeClr val="tx1"/>
                </a:solidFill>
                <a:latin typeface="Times New Roman" panose="02020603050405020304" pitchFamily="18" charset="0"/>
              </a:defRPr>
            </a:lvl9pPr>
          </a:lstStyle>
          <a:p>
            <a:pPr algn="ct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Portare gioia e libertà </a:t>
            </a:r>
          </a:p>
          <a:p>
            <a:pPr algn="ctr"/>
            <a:r>
              <a:rPr lang="en-US" sz="1000" i="1" dirty="0">
                <a:solidFill>
                  <a:srgbClr val="222222"/>
                </a:solidFill>
                <a:effectLst/>
                <a:latin typeface="Helvetica" panose="020B0604020202020204" pitchFamily="34" charset="0"/>
                <a:ea typeface="Times New Roman" panose="02020603050405020304" pitchFamily="18" charset="0"/>
              </a:rPr>
              <a:t>To bring joy and freedom</a:t>
            </a:r>
            <a:endParaRPr lang="it-IT" altLang="it-IT" sz="1000" i="1" dirty="0">
              <a:latin typeface="Verdana" panose="020B0604030504040204" pitchFamily="34" charset="0"/>
              <a:cs typeface="Times New Roman" panose="02020603050405020304" pitchFamily="18" charset="0"/>
            </a:endParaRPr>
          </a:p>
        </p:txBody>
      </p:sp>
      <p:sp>
        <p:nvSpPr>
          <p:cNvPr id="325983" name="Rectangle 5">
            <a:extLst>
              <a:ext uri="{FF2B5EF4-FFF2-40B4-BE49-F238E27FC236}">
                <a16:creationId xmlns:a16="http://schemas.microsoft.com/office/drawing/2014/main" id="{23A45892-25B2-D63B-C3A0-885AD0133603}"/>
              </a:ext>
            </a:extLst>
          </p:cNvPr>
          <p:cNvSpPr>
            <a:spLocks noChangeArrowheads="1"/>
          </p:cNvSpPr>
          <p:nvPr/>
        </p:nvSpPr>
        <p:spPr bwMode="auto">
          <a:xfrm>
            <a:off x="838200" y="6400800"/>
            <a:ext cx="3657600" cy="2540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Remember</a:t>
            </a:r>
            <a:r>
              <a:rPr lang="it-IT" altLang="it-IT" sz="1000" i="1" dirty="0">
                <a:solidFill>
                  <a:schemeClr val="bg1"/>
                </a:solidFill>
                <a:latin typeface="Verdana" panose="020B0604030504040204" pitchFamily="34" charset="0"/>
              </a:rPr>
              <a:t> (Bruce De Boer)</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325984" name="Rectangle 56">
            <a:extLst>
              <a:ext uri="{FF2B5EF4-FFF2-40B4-BE49-F238E27FC236}">
                <a16:creationId xmlns:a16="http://schemas.microsoft.com/office/drawing/2014/main" id="{BAD8B3DC-FBB5-3BE6-A7D7-B327B9949C7B}"/>
              </a:ext>
            </a:extLst>
          </p:cNvPr>
          <p:cNvSpPr>
            <a:spLocks noChangeArrowheads="1"/>
          </p:cNvSpPr>
          <p:nvPr/>
        </p:nvSpPr>
        <p:spPr bwMode="auto">
          <a:xfrm>
            <a:off x="6057900" y="6527800"/>
            <a:ext cx="34290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it-IT" altLang="it-IT" sz="900" dirty="0">
                <a:solidFill>
                  <a:srgbClr val="FFFF00"/>
                </a:solidFill>
                <a:cs typeface="Times New Roman" panose="02020603050405020304" pitchFamily="18" charset="0"/>
              </a:rPr>
              <a:t>Gaetano</a:t>
            </a:r>
            <a:r>
              <a:rPr lang="it-IT" altLang="it-IT" sz="1000" dirty="0">
                <a:solidFill>
                  <a:srgbClr val="FFFF00"/>
                </a:solidFill>
                <a:cs typeface="Times New Roman" panose="02020603050405020304" pitchFamily="18" charset="0"/>
              </a:rPr>
              <a:t> Lastilla</a:t>
            </a:r>
            <a:r>
              <a:rPr lang="it-IT" altLang="it-IT" sz="1000" i="1" dirty="0">
                <a:solidFill>
                  <a:srgbClr val="FFFF00"/>
                </a:solidFill>
                <a:cs typeface="Times New Roman" panose="02020603050405020304" pitchFamily="18" charset="0"/>
              </a:rPr>
              <a:t> – </a:t>
            </a:r>
            <a:r>
              <a:rPr lang="it-IT" altLang="it-IT" sz="1000" i="1" dirty="0" err="1">
                <a:solidFill>
                  <a:srgbClr val="FFFF00"/>
                </a:solidFill>
                <a:cs typeface="Times New Roman" panose="02020603050405020304" pitchFamily="18" charset="0"/>
              </a:rPr>
              <a:t>January</a:t>
            </a:r>
            <a:r>
              <a:rPr lang="it-IT" altLang="it-IT" sz="1000" i="1" dirty="0">
                <a:solidFill>
                  <a:srgbClr val="FFFF00"/>
                </a:solidFill>
                <a:cs typeface="Times New Roman" panose="02020603050405020304" pitchFamily="18" charset="0"/>
              </a:rPr>
              <a:t> 2025</a:t>
            </a:r>
          </a:p>
        </p:txBody>
      </p:sp>
      <p:sp>
        <p:nvSpPr>
          <p:cNvPr id="325985" name="Rectangle 353">
            <a:extLst>
              <a:ext uri="{FF2B5EF4-FFF2-40B4-BE49-F238E27FC236}">
                <a16:creationId xmlns:a16="http://schemas.microsoft.com/office/drawing/2014/main" id="{5082915E-C968-1B9C-A602-6AD93F90AA6B}"/>
              </a:ext>
            </a:extLst>
          </p:cNvPr>
          <p:cNvSpPr>
            <a:spLocks noChangeArrowheads="1"/>
          </p:cNvSpPr>
          <p:nvPr/>
        </p:nvSpPr>
        <p:spPr bwMode="auto">
          <a:xfrm>
            <a:off x="0" y="1371600"/>
            <a:ext cx="685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dirty="0">
                <a:solidFill>
                  <a:srgbClr val="FFFF00"/>
                </a:solidFill>
                <a:latin typeface="Verdana" panose="020B0604030504040204" pitchFamily="34" charset="0"/>
              </a:rPr>
              <a:t>ANNO</a:t>
            </a:r>
          </a:p>
          <a:p>
            <a:pPr>
              <a:spcBef>
                <a:spcPct val="50000"/>
              </a:spcBef>
            </a:pPr>
            <a:r>
              <a:rPr lang="it-IT" altLang="it-IT" sz="900" dirty="0">
                <a:solidFill>
                  <a:srgbClr val="FFFF00"/>
                </a:solidFill>
                <a:latin typeface="Verdana" panose="020B0604030504040204" pitchFamily="34" charset="0"/>
              </a:rPr>
              <a:t>YEAR</a:t>
            </a:r>
          </a:p>
          <a:p>
            <a:pPr>
              <a:spcBef>
                <a:spcPct val="50000"/>
              </a:spcBef>
            </a:pPr>
            <a:r>
              <a:rPr lang="it-IT" altLang="it-IT" sz="900" dirty="0">
                <a:solidFill>
                  <a:srgbClr val="FFFF00"/>
                </a:solidFill>
                <a:latin typeface="Verdana" panose="020B0604030504040204" pitchFamily="34" charset="0"/>
              </a:rPr>
              <a:t>C</a:t>
            </a:r>
          </a:p>
        </p:txBody>
      </p:sp>
      <p:pic>
        <p:nvPicPr>
          <p:cNvPr id="325986" name="Picture 101" descr="C:\ARCHIVIO GENERALE\PRESENTAZIONI\in COSTRUZIONE\S.Scritture del 24.08\candelabro copia.gif">
            <a:extLst>
              <a:ext uri="{FF2B5EF4-FFF2-40B4-BE49-F238E27FC236}">
                <a16:creationId xmlns:a16="http://schemas.microsoft.com/office/drawing/2014/main" id="{12A5B98A-7137-2831-C157-B58AC52F2F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51816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5988" name="Picture 356">
            <a:extLst>
              <a:ext uri="{FF2B5EF4-FFF2-40B4-BE49-F238E27FC236}">
                <a16:creationId xmlns:a16="http://schemas.microsoft.com/office/drawing/2014/main" id="{36868633-3EED-1735-7DD7-CB7F7BB9CF7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4575" y="1447800"/>
            <a:ext cx="2917825" cy="4578350"/>
          </a:xfrm>
          <a:prstGeom prst="rect">
            <a:avLst/>
          </a:prstGeom>
          <a:noFill/>
          <a:extLst>
            <a:ext uri="{909E8E84-426E-40DD-AFC4-6F175D3DCCD1}">
              <a14:hiddenFill xmlns:a14="http://schemas.microsoft.com/office/drawing/2010/main">
                <a:solidFill>
                  <a:srgbClr val="FFFFFF"/>
                </a:solidFill>
              </a14:hiddenFill>
            </a:ext>
          </a:extLst>
        </p:spPr>
      </p:pic>
      <p:sp>
        <p:nvSpPr>
          <p:cNvPr id="325990" name="Rectangle 358">
            <a:extLst>
              <a:ext uri="{FF2B5EF4-FFF2-40B4-BE49-F238E27FC236}">
                <a16:creationId xmlns:a16="http://schemas.microsoft.com/office/drawing/2014/main" id="{C7F79316-ED00-D8EE-719D-4C7B5AD26BD5}"/>
              </a:ext>
            </a:extLst>
          </p:cNvPr>
          <p:cNvSpPr>
            <a:spLocks noChangeArrowheads="1"/>
          </p:cNvSpPr>
          <p:nvPr/>
        </p:nvSpPr>
        <p:spPr bwMode="auto">
          <a:xfrm>
            <a:off x="1464344" y="3950040"/>
            <a:ext cx="2730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it-IT" altLang="it-IT" sz="1000" i="1" dirty="0">
                <a:latin typeface="Times New Roman" panose="02020603050405020304" pitchFamily="18" charset="0"/>
                <a:cs typeface="Times New Roman" panose="02020603050405020304" pitchFamily="18" charset="0"/>
              </a:rPr>
              <a:t>Commento </a:t>
            </a:r>
            <a:r>
              <a:rPr lang="it-IT" altLang="it-IT" sz="900" i="1" dirty="0">
                <a:latin typeface="Times New Roman" panose="02020603050405020304" pitchFamily="18" charset="0"/>
                <a:cs typeface="Times New Roman" panose="02020603050405020304" pitchFamily="18" charset="0"/>
              </a:rPr>
              <a:t>di</a:t>
            </a:r>
            <a:r>
              <a:rPr lang="it-IT" altLang="it-IT" sz="1000" i="1" dirty="0">
                <a:latin typeface="Times New Roman" panose="02020603050405020304" pitchFamily="18" charset="0"/>
                <a:cs typeface="Times New Roman" panose="02020603050405020304" pitchFamily="18" charset="0"/>
              </a:rPr>
              <a:t> padre Ermes Ronchi                    Commentary by </a:t>
            </a:r>
            <a:r>
              <a:rPr lang="it-IT" altLang="it-IT" sz="1000" i="1" dirty="0" err="1">
                <a:latin typeface="Times New Roman" panose="02020603050405020304" pitchFamily="18" charset="0"/>
                <a:cs typeface="Times New Roman" panose="02020603050405020304" pitchFamily="18" charset="0"/>
              </a:rPr>
              <a:t>Father</a:t>
            </a:r>
            <a:r>
              <a:rPr lang="it-IT" altLang="it-IT" sz="1000" i="1" dirty="0">
                <a:latin typeface="Times New Roman" panose="02020603050405020304" pitchFamily="18" charset="0"/>
                <a:cs typeface="Times New Roman" panose="02020603050405020304" pitchFamily="18" charset="0"/>
              </a:rPr>
              <a:t> Ermes Ronchi</a:t>
            </a:r>
            <a:endParaRPr lang="it-IT" altLang="it-IT" sz="1000" i="1" dirty="0">
              <a:latin typeface="Verdana" panose="020B0604030504040204" pitchFamily="34" charset="0"/>
              <a:cs typeface="Times New Roman" panose="02020603050405020304" pitchFamily="18" charset="0"/>
            </a:endParaRPr>
          </a:p>
        </p:txBody>
      </p:sp>
      <p:pic>
        <p:nvPicPr>
          <p:cNvPr id="325991" name="819-remember_bruce_deboer.mid">
            <a:hlinkClick r:id="" action="ppaction://media"/>
            <a:extLst>
              <a:ext uri="{FF2B5EF4-FFF2-40B4-BE49-F238E27FC236}">
                <a16:creationId xmlns:a16="http://schemas.microsoft.com/office/drawing/2014/main" id="{1CC12D22-F3B0-E134-0FB3-7FEB2932E63A}"/>
              </a:ext>
            </a:extLst>
          </p:cNvPr>
          <p:cNvPicPr>
            <a:picLocks noChangeAspect="1" noChangeArrowheads="1"/>
          </p:cNvPicPr>
          <p:nvPr>
            <a:audioFile r:link="rId1"/>
          </p:nvPr>
        </p:nvPicPr>
        <p:blipFill>
          <a:blip r:embed="rId7">
            <a:extLst>
              <a:ext uri="{28A0092B-C50C-407E-A947-70E740481C1C}">
                <a14:useLocalDpi xmlns:a14="http://schemas.microsoft.com/office/drawing/2010/main" val="0"/>
              </a:ext>
            </a:extLst>
          </a:blip>
          <a:srcRect/>
          <a:stretch>
            <a:fillRect/>
          </a:stretch>
        </p:blipFill>
        <p:spPr bwMode="auto">
          <a:xfrm>
            <a:off x="71628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9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2599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9">
                <p:cTn id="7" repeatCount="indefinite" fill="hold" display="0">
                  <p:stCondLst>
                    <p:cond delay="indefinite"/>
                  </p:stCondLst>
                  <p:endCondLst>
                    <p:cond evt="onStopAudio" delay="0">
                      <p:tgtEl>
                        <p:sldTgt/>
                      </p:tgtEl>
                    </p:cond>
                  </p:endCondLst>
                </p:cTn>
                <p:tgtEl>
                  <p:spTgt spid="32599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98370" name="Rectangle 2">
            <a:extLst>
              <a:ext uri="{FF2B5EF4-FFF2-40B4-BE49-F238E27FC236}">
                <a16:creationId xmlns:a16="http://schemas.microsoft.com/office/drawing/2014/main" id="{9C4F01B2-E9A2-6032-EA8E-0812B3EBF549}"/>
              </a:ext>
            </a:extLst>
          </p:cNvPr>
          <p:cNvSpPr>
            <a:spLocks noGrp="1" noChangeArrowheads="1"/>
          </p:cNvSpPr>
          <p:nvPr>
            <p:ph type="title"/>
          </p:nvPr>
        </p:nvSpPr>
        <p:spPr>
          <a:xfrm>
            <a:off x="228600" y="609600"/>
            <a:ext cx="86868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Se il piede dicesse: «Poiché non sono mano, non appartengo al corpo», non per questo non farebbe parte del corpo. E se l’orecchio dicesse: «Poiché non sono occhio, non appartengo al corpo», non per questo non farebbe parte del corpo. </a:t>
            </a:r>
            <a:r>
              <a:rPr lang="it-IT" altLang="it-IT" sz="1800" i="1">
                <a:solidFill>
                  <a:schemeClr val="bg1"/>
                </a:solidFill>
                <a:latin typeface="Verdana" panose="020B0604030504040204" pitchFamily="34" charset="0"/>
                <a:cs typeface="Times New Roman" panose="02020603050405020304" pitchFamily="18" charset="0"/>
              </a:rPr>
              <a:t>(1Cor 12, 15-16)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98372" name="Rectangle 4">
            <a:extLst>
              <a:ext uri="{FF2B5EF4-FFF2-40B4-BE49-F238E27FC236}">
                <a16:creationId xmlns:a16="http://schemas.microsoft.com/office/drawing/2014/main" id="{825DF2FB-886C-08B6-F61A-351FD28408E9}"/>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If the foot should say, "I do not belong to the body for I am not a hand," it would be wrong: it is part of the body! Even though the ear says, "I do not belong to the body for I am not an eye," it is part of the body.</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(1Cor 12: 15-16)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224">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99394" name="Rectangle 2">
            <a:extLst>
              <a:ext uri="{FF2B5EF4-FFF2-40B4-BE49-F238E27FC236}">
                <a16:creationId xmlns:a16="http://schemas.microsoft.com/office/drawing/2014/main" id="{37E11976-345F-2147-D85E-138EDBC56D0A}"/>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Se tutto il corpo fosse occhio, dove sarebbe l’udito? Se tutto fosse udito, dove sarebbe l’odorato? Ora, invece, Dio ha disposto le membra del corpo in modo distinto, come egli ha voluto. Se poi tutto fosse un membro solo, dove sarebbe il corpo? </a:t>
            </a:r>
            <a:r>
              <a:rPr lang="it-IT" altLang="it-IT" sz="1800" i="1">
                <a:solidFill>
                  <a:schemeClr val="bg1"/>
                </a:solidFill>
                <a:latin typeface="Verdana" panose="020B0604030504040204" pitchFamily="34" charset="0"/>
                <a:cs typeface="Times New Roman" panose="02020603050405020304" pitchFamily="18" charset="0"/>
              </a:rPr>
              <a:t>(1Cor 12, 17-19)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99396" name="Rectangle 4">
            <a:extLst>
              <a:ext uri="{FF2B5EF4-FFF2-40B4-BE49-F238E27FC236}">
                <a16:creationId xmlns:a16="http://schemas.microsoft.com/office/drawing/2014/main" id="{DD5359B5-3A7E-C153-D3DA-EBD5B295C218}"/>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If all the body were eye, how would we hear? And if all the body were ear, how would we smell? God has arranged all the members, placing each part of the body as he pleased. If all were the same part where would the body be?</a:t>
            </a:r>
            <a:r>
              <a:rPr lang="en-GB" altLang="it-IT" sz="1800" i="1">
                <a:solidFill>
                  <a:schemeClr val="bg1"/>
                </a:solidFill>
                <a:latin typeface="Verdana" panose="020B0604030504040204" pitchFamily="34" charset="0"/>
                <a:cs typeface="Times New Roman" panose="02020603050405020304" pitchFamily="18" charset="0"/>
              </a:rPr>
              <a:t> (1Cor 12: 17-19)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592">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5538" name="Rectangle 2">
            <a:extLst>
              <a:ext uri="{FF2B5EF4-FFF2-40B4-BE49-F238E27FC236}">
                <a16:creationId xmlns:a16="http://schemas.microsoft.com/office/drawing/2014/main" id="{3CAF2044-B01F-BF1F-0506-D318646453F9}"/>
              </a:ext>
            </a:extLst>
          </p:cNvPr>
          <p:cNvSpPr>
            <a:spLocks noGrp="1" noChangeArrowheads="1"/>
          </p:cNvSpPr>
          <p:nvPr>
            <p:ph type="title"/>
          </p:nvPr>
        </p:nvSpPr>
        <p:spPr>
          <a:xfrm>
            <a:off x="0" y="381000"/>
            <a:ext cx="9144000" cy="1143000"/>
          </a:xfrm>
        </p:spPr>
        <p:txBody>
          <a:bodyPr/>
          <a:lstStyle/>
          <a:p>
            <a:r>
              <a:rPr lang="it-IT" altLang="it-IT" sz="1800">
                <a:solidFill>
                  <a:srgbClr val="000066"/>
                </a:solidFill>
                <a:latin typeface="Verdana" panose="020B0604030504040204" pitchFamily="34" charset="0"/>
                <a:cs typeface="Times New Roman" panose="02020603050405020304" pitchFamily="18" charset="0"/>
              </a:rPr>
              <a:t>Invece molte sono le membra, ma uno solo è il corpo. Non può l’occhio dire alla mano: «Non ho bisogno di te»; oppure la testa ai piedi: «Non ho bisogno di voi». Anzi proprio le membra del corpo che sembrano più deboli sono le più necessarie; </a:t>
            </a:r>
            <a:r>
              <a:rPr lang="it-IT" altLang="it-IT" sz="1800" i="1">
                <a:solidFill>
                  <a:srgbClr val="000066"/>
                </a:solidFill>
                <a:latin typeface="Verdana" panose="020B0604030504040204" pitchFamily="34" charset="0"/>
                <a:cs typeface="Times New Roman" panose="02020603050405020304" pitchFamily="18" charset="0"/>
              </a:rPr>
              <a:t>(1Cor 12, 20-22)</a:t>
            </a:r>
            <a:endParaRPr lang="it-IT" altLang="it-IT" sz="1800">
              <a:solidFill>
                <a:srgbClr val="000066"/>
              </a:solidFill>
              <a:latin typeface="Verdana" panose="020B0604030504040204" pitchFamily="34" charset="0"/>
              <a:cs typeface="Times New Roman" panose="02020603050405020304" pitchFamily="18" charset="0"/>
            </a:endParaRPr>
          </a:p>
        </p:txBody>
      </p:sp>
      <p:sp>
        <p:nvSpPr>
          <p:cNvPr id="705540" name="Rectangle 4">
            <a:extLst>
              <a:ext uri="{FF2B5EF4-FFF2-40B4-BE49-F238E27FC236}">
                <a16:creationId xmlns:a16="http://schemas.microsoft.com/office/drawing/2014/main" id="{4CC2EE67-1431-D629-AE75-252789A81F51}"/>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000066"/>
                </a:solidFill>
                <a:latin typeface="Verdana" panose="020B0604030504040204" pitchFamily="34" charset="0"/>
                <a:cs typeface="Times New Roman" panose="02020603050405020304" pitchFamily="18" charset="0"/>
              </a:rPr>
              <a:t>But there are many members and one body. The eye cannot tell the hand, "I do not need you," nor the head tell the feet, "I do not need you." Still more, the parts of our body that we most need are those that seem to be the weakest; </a:t>
            </a:r>
            <a:r>
              <a:rPr lang="en-GB" altLang="it-IT" sz="1800" i="1">
                <a:solidFill>
                  <a:srgbClr val="000066"/>
                </a:solidFill>
                <a:latin typeface="Verdana" panose="020B0604030504040204" pitchFamily="34" charset="0"/>
                <a:cs typeface="Times New Roman" panose="02020603050405020304" pitchFamily="18" charset="0"/>
              </a:rPr>
              <a:t>(1Cor 12: 20-22)</a:t>
            </a:r>
            <a:endParaRPr lang="it-IT" altLang="it-IT" sz="1800">
              <a:solidFill>
                <a:srgbClr val="000066"/>
              </a:solidFill>
              <a:latin typeface="Verdana" panose="020B0604030504040204" pitchFamily="34" charset="0"/>
              <a:cs typeface="Times New Roman" panose="02020603050405020304" pitchFamily="18" charset="0"/>
            </a:endParaRPr>
          </a:p>
        </p:txBody>
      </p:sp>
      <p:pic>
        <p:nvPicPr>
          <p:cNvPr id="705542" name="Picture 6">
            <a:extLst>
              <a:ext uri="{FF2B5EF4-FFF2-40B4-BE49-F238E27FC236}">
                <a16:creationId xmlns:a16="http://schemas.microsoft.com/office/drawing/2014/main" id="{7E9B2F01-CEB0-BB3C-3AA4-CFF92326FC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 y="1487488"/>
            <a:ext cx="7848600" cy="3883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64">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62" name="Rectangle 2">
            <a:extLst>
              <a:ext uri="{FF2B5EF4-FFF2-40B4-BE49-F238E27FC236}">
                <a16:creationId xmlns:a16="http://schemas.microsoft.com/office/drawing/2014/main" id="{9BF43996-6C99-1B29-DB07-68501093A825}"/>
              </a:ext>
            </a:extLst>
          </p:cNvPr>
          <p:cNvSpPr>
            <a:spLocks noGrp="1" noChangeArrowheads="1"/>
          </p:cNvSpPr>
          <p:nvPr>
            <p:ph type="title"/>
          </p:nvPr>
        </p:nvSpPr>
        <p:spPr>
          <a:xfrm>
            <a:off x="0" y="5562600"/>
            <a:ext cx="9144000" cy="1143000"/>
          </a:xfrm>
        </p:spPr>
        <p:txBody>
          <a:bodyPr/>
          <a:lstStyle/>
          <a:p>
            <a:r>
              <a:rPr lang="en-GB" altLang="it-IT" sz="1800">
                <a:solidFill>
                  <a:schemeClr val="bg1"/>
                </a:solidFill>
                <a:latin typeface="Verdana" panose="020B0604030504040204" pitchFamily="34" charset="0"/>
                <a:cs typeface="Times New Roman" panose="02020603050405020304" pitchFamily="18" charset="0"/>
              </a:rPr>
              <a:t>the parts that we consider lower are treated with much care, and we cover them with more modesty because they are less presentable, whereas the others do not need such attention God himself arranged the body in this way, </a:t>
            </a:r>
            <a:r>
              <a:rPr lang="en-GB" altLang="it-IT" sz="1800" i="1">
                <a:solidFill>
                  <a:schemeClr val="bg1"/>
                </a:solidFill>
                <a:latin typeface="Verdana" panose="020B0604030504040204" pitchFamily="34" charset="0"/>
                <a:cs typeface="Times New Roman" panose="02020603050405020304" pitchFamily="18" charset="0"/>
              </a:rPr>
              <a:t>(1Cor 12: 23-24)</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06564" name="Rectangle 4">
            <a:extLst>
              <a:ext uri="{FF2B5EF4-FFF2-40B4-BE49-F238E27FC236}">
                <a16:creationId xmlns:a16="http://schemas.microsoft.com/office/drawing/2014/main" id="{01350BD5-9245-C7D9-B137-E7636505F4D6}"/>
              </a:ext>
            </a:extLst>
          </p:cNvPr>
          <p:cNvSpPr>
            <a:spLocks noChangeArrowheads="1"/>
          </p:cNvSpPr>
          <p:nvPr/>
        </p:nvSpPr>
        <p:spPr bwMode="auto">
          <a:xfrm>
            <a:off x="0" y="609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e le parti del corpo che riteniamo meno onorevoli le circondiamo di maggiore rispetto, e quelle indecorose sono trattate con maggiore decenza, mentre quelle decenti non ne hanno bisogno. Ma Dio ha disposto il corpo conferendo maggiore onore a ciò che non ne ha, </a:t>
            </a:r>
            <a:r>
              <a:rPr lang="it-IT" altLang="it-IT" sz="1800" i="1">
                <a:solidFill>
                  <a:schemeClr val="bg1"/>
                </a:solidFill>
                <a:latin typeface="Verdana" panose="020B0604030504040204" pitchFamily="34" charset="0"/>
                <a:cs typeface="Times New Roman" panose="02020603050405020304" pitchFamily="18" charset="0"/>
              </a:rPr>
              <a:t>(1Cor 12, 23-24)</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706567" name="Picture 7">
            <a:extLst>
              <a:ext uri="{FF2B5EF4-FFF2-40B4-BE49-F238E27FC236}">
                <a16:creationId xmlns:a16="http://schemas.microsoft.com/office/drawing/2014/main" id="{71C92A30-3889-249E-477C-E98380F1C5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741488"/>
            <a:ext cx="3962400" cy="36798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40">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586" name="Rectangle 2">
            <a:extLst>
              <a:ext uri="{FF2B5EF4-FFF2-40B4-BE49-F238E27FC236}">
                <a16:creationId xmlns:a16="http://schemas.microsoft.com/office/drawing/2014/main" id="{84799385-33A2-266B-5670-488CFCC257BB}"/>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perché nel corpo non vi sia divisione, ma anzi le varie membra abbiano cura le une delle altre. Quindi se un membro soffre, tutte le membra soffrono insieme; e se un membro è onorato, tutte le membra gioiscono con lui.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(1Cor 12, 25-26)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07589" name="Rectangle 5">
            <a:extLst>
              <a:ext uri="{FF2B5EF4-FFF2-40B4-BE49-F238E27FC236}">
                <a16:creationId xmlns:a16="http://schemas.microsoft.com/office/drawing/2014/main" id="{90BEA2AD-B9B2-3F81-957C-A1997651B5E0}"/>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giving more honor to those parts that need it, so that the body may not be divided, but rather each member may care for the others. When one suffers, all of them suffer, and when one receives honor, all rejoice together. </a:t>
            </a:r>
          </a:p>
          <a:p>
            <a:r>
              <a:rPr lang="en-GB" altLang="it-IT" sz="1800" i="1">
                <a:solidFill>
                  <a:schemeClr val="bg1"/>
                </a:solidFill>
                <a:latin typeface="Verdana" panose="020B0604030504040204" pitchFamily="34" charset="0"/>
                <a:cs typeface="Times New Roman" panose="02020603050405020304" pitchFamily="18" charset="0"/>
              </a:rPr>
              <a:t>(1Cor 12: 25-26)</a:t>
            </a:r>
            <a:endParaRPr lang="it-IT" altLang="it-IT" sz="1800">
              <a:solidFill>
                <a:schemeClr val="bg1"/>
              </a:solidFill>
              <a:latin typeface="Verdana" panose="020B0604030504040204" pitchFamily="34" charset="0"/>
            </a:endParaRPr>
          </a:p>
        </p:txBody>
      </p:sp>
      <p:pic>
        <p:nvPicPr>
          <p:cNvPr id="707590" name="Picture 6">
            <a:extLst>
              <a:ext uri="{FF2B5EF4-FFF2-40B4-BE49-F238E27FC236}">
                <a16:creationId xmlns:a16="http://schemas.microsoft.com/office/drawing/2014/main" id="{7E86B269-E8BD-AEAB-AEE9-0D0DA0C551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676400"/>
            <a:ext cx="4800600" cy="3721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48">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08610" name="Rectangle 2">
            <a:extLst>
              <a:ext uri="{FF2B5EF4-FFF2-40B4-BE49-F238E27FC236}">
                <a16:creationId xmlns:a16="http://schemas.microsoft.com/office/drawing/2014/main" id="{EF4CEE9D-573D-6891-48BF-2359C0D8628F}"/>
              </a:ext>
            </a:extLst>
          </p:cNvPr>
          <p:cNvSpPr>
            <a:spLocks noGrp="1" noChangeArrowheads="1"/>
          </p:cNvSpPr>
          <p:nvPr>
            <p:ph type="title"/>
          </p:nvPr>
        </p:nvSpPr>
        <p:spPr>
          <a:xfrm>
            <a:off x="0" y="6858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Ora voi siete corpo di Cristo e, ognuno secondo la propria parte, sue membra. Alcuni perciò Dio li ha posti nella Chiesa in primo luogo come apostoli, in secondo luogo come profeti, in terzo luogo come maestri; poi ci sono i miracoli, </a:t>
            </a:r>
            <a:r>
              <a:rPr lang="it-IT" altLang="it-IT" sz="1800" i="1">
                <a:solidFill>
                  <a:schemeClr val="bg1"/>
                </a:solidFill>
                <a:latin typeface="Verdana" panose="020B0604030504040204" pitchFamily="34" charset="0"/>
                <a:cs typeface="Times New Roman" panose="02020603050405020304" pitchFamily="18" charset="0"/>
              </a:rPr>
              <a:t>(1Cor 12, 27-28a)</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08612" name="Rectangle 4">
            <a:extLst>
              <a:ext uri="{FF2B5EF4-FFF2-40B4-BE49-F238E27FC236}">
                <a16:creationId xmlns:a16="http://schemas.microsoft.com/office/drawing/2014/main" id="{3654790E-96A4-6E96-5FCD-1034EAA540E5}"/>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Now, you are the body of Christ and each of you individually is a member of it. So God has appointed us in the Church. First apostles, second prophets, third teachers. Then come miracles, then the gift of healing, material help, </a:t>
            </a:r>
            <a:r>
              <a:rPr lang="en-GB" altLang="it-IT" sz="1800" i="1">
                <a:solidFill>
                  <a:schemeClr val="bg1"/>
                </a:solidFill>
                <a:latin typeface="Verdana" panose="020B0604030504040204" pitchFamily="34" charset="0"/>
                <a:cs typeface="Times New Roman" panose="02020603050405020304" pitchFamily="18" charset="0"/>
              </a:rPr>
              <a:t>(1Cor 12: 27-28a)</a:t>
            </a:r>
            <a:endParaRPr lang="it-IT"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09634" name="Rectangle 2">
            <a:extLst>
              <a:ext uri="{FF2B5EF4-FFF2-40B4-BE49-F238E27FC236}">
                <a16:creationId xmlns:a16="http://schemas.microsoft.com/office/drawing/2014/main" id="{F07D30EB-1311-56B5-200C-3A90414437D9}"/>
              </a:ext>
            </a:extLst>
          </p:cNvPr>
          <p:cNvSpPr>
            <a:spLocks noGrp="1" noChangeArrowheads="1"/>
          </p:cNvSpPr>
          <p:nvPr>
            <p:ph type="title"/>
          </p:nvPr>
        </p:nvSpPr>
        <p:spPr>
          <a:xfrm>
            <a:off x="0" y="6858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quindi il dono delle guarigioni, di assistere, di governare, di parlare varie lingue. Sono forse tutti apostoli? Tutti profeti? Tutti maestri? Tutti fanno miracoli? Tutti possiedono il dono delle guarigioni? Tutti parlano lingue? Tutti le interpretano? </a:t>
            </a:r>
            <a:r>
              <a:rPr lang="en-GB" altLang="it-IT" sz="1800" i="1">
                <a:solidFill>
                  <a:schemeClr val="bg1"/>
                </a:solidFill>
                <a:latin typeface="Verdana" panose="020B0604030504040204" pitchFamily="34" charset="0"/>
                <a:cs typeface="Times New Roman" panose="02020603050405020304" pitchFamily="18" charset="0"/>
              </a:rPr>
              <a:t>(1Cor 12, 28b-30)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09636" name="Rectangle 4">
            <a:extLst>
              <a:ext uri="{FF2B5EF4-FFF2-40B4-BE49-F238E27FC236}">
                <a16:creationId xmlns:a16="http://schemas.microsoft.com/office/drawing/2014/main" id="{0A8FEBEC-9FD6-4705-B0F8-4C7FF49DE33C}"/>
              </a:ext>
            </a:extLst>
          </p:cNvPr>
          <p:cNvSpPr>
            <a:spLocks noChangeArrowheads="1"/>
          </p:cNvSpPr>
          <p:nvPr/>
        </p:nvSpPr>
        <p:spPr bwMode="auto">
          <a:xfrm>
            <a:off x="0" y="5181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administration in the Church and the gift of tongues. Are all apostles? Are all prophets? Are all teachers? Can all perform miracles, or cure the sick, or speak in tongues, or explain what was said in tongues? </a:t>
            </a:r>
            <a:r>
              <a:rPr lang="en-GB" altLang="it-IT" sz="1800" i="1">
                <a:solidFill>
                  <a:schemeClr val="bg1"/>
                </a:solidFill>
                <a:latin typeface="Verdana" panose="020B0604030504040204" pitchFamily="34" charset="0"/>
                <a:cs typeface="Times New Roman" panose="02020603050405020304" pitchFamily="18" charset="0"/>
              </a:rPr>
              <a:t>(1Cor 12: 28b-30)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C20927E8-58A9-B14F-BE87-BC26477983CA}"/>
              </a:ext>
            </a:extLst>
          </p:cNvPr>
          <p:cNvSpPr>
            <a:spLocks noGrp="1" noChangeArrowheads="1"/>
          </p:cNvSpPr>
          <p:nvPr>
            <p:ph type="title"/>
          </p:nvPr>
        </p:nvSpPr>
        <p:spPr>
          <a:xfrm>
            <a:off x="3810000" y="1371600"/>
            <a:ext cx="4800600" cy="304800"/>
          </a:xfrm>
        </p:spPr>
        <p:txBody>
          <a:bodyPr/>
          <a:lstStyle/>
          <a:p>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800">
                <a:solidFill>
                  <a:srgbClr val="320011"/>
                </a:solidFill>
                <a:latin typeface="Verdana" panose="020B0604030504040204" pitchFamily="34" charset="0"/>
              </a:rPr>
              <a:t>ACCORDING LUKE</a:t>
            </a:r>
          </a:p>
        </p:txBody>
      </p:sp>
      <p:sp>
        <p:nvSpPr>
          <p:cNvPr id="203797" name="Rectangle 21">
            <a:extLst>
              <a:ext uri="{FF2B5EF4-FFF2-40B4-BE49-F238E27FC236}">
                <a16:creationId xmlns:a16="http://schemas.microsoft.com/office/drawing/2014/main" id="{B10D9A0F-882A-72A9-CAD5-21727EDEF9D3}"/>
              </a:ext>
            </a:extLst>
          </p:cNvPr>
          <p:cNvSpPr>
            <a:spLocks noChangeArrowheads="1"/>
          </p:cNvSpPr>
          <p:nvPr/>
        </p:nvSpPr>
        <p:spPr bwMode="auto">
          <a:xfrm>
            <a:off x="990600" y="12954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320011"/>
                </a:solidFill>
                <a:latin typeface="Verdana" panose="020B0604030504040204" pitchFamily="34" charset="0"/>
              </a:rPr>
              <a:t>VANGELO DI LUCA</a:t>
            </a:r>
          </a:p>
        </p:txBody>
      </p:sp>
      <p:sp>
        <p:nvSpPr>
          <p:cNvPr id="203798" name="Rectangle 22">
            <a:extLst>
              <a:ext uri="{FF2B5EF4-FFF2-40B4-BE49-F238E27FC236}">
                <a16:creationId xmlns:a16="http://schemas.microsoft.com/office/drawing/2014/main" id="{5693A8EE-FA73-C1B3-9032-E592831A2AAA}"/>
              </a:ext>
            </a:extLst>
          </p:cNvPr>
          <p:cNvSpPr>
            <a:spLocks noChangeArrowheads="1"/>
          </p:cNvSpPr>
          <p:nvPr/>
        </p:nvSpPr>
        <p:spPr bwMode="auto">
          <a:xfrm>
            <a:off x="1295400" y="1600200"/>
            <a:ext cx="32766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tx1"/>
                </a:solidFill>
                <a:latin typeface="Verdana" panose="020B0604030504040204" pitchFamily="34" charset="0"/>
                <a:cs typeface="Times New Roman" panose="02020603050405020304" pitchFamily="18" charset="0"/>
              </a:rPr>
              <a:t>  Poiché molti hanno cercato di raccontare con ordine gli avvenimenti che si sono compiuti in mezzo a noi, come ce li hanno trasmessi coloro che ne furono testimoni oculari fin da principio e divennero ministri della Parola,</a:t>
            </a:r>
            <a:r>
              <a:rPr lang="it-IT" altLang="it-IT" sz="1800" i="1">
                <a:solidFill>
                  <a:schemeClr val="tx1"/>
                </a:solidFill>
                <a:latin typeface="Verdana" panose="020B0604030504040204" pitchFamily="34" charset="0"/>
                <a:cs typeface="Times New Roman" panose="02020603050405020304" pitchFamily="18" charset="0"/>
              </a:rPr>
              <a:t>(Lc 1,1-2)</a:t>
            </a:r>
          </a:p>
        </p:txBody>
      </p:sp>
      <p:sp>
        <p:nvSpPr>
          <p:cNvPr id="203799" name="Rectangle 23">
            <a:extLst>
              <a:ext uri="{FF2B5EF4-FFF2-40B4-BE49-F238E27FC236}">
                <a16:creationId xmlns:a16="http://schemas.microsoft.com/office/drawing/2014/main" id="{402A7FE0-6732-A1FC-3F40-C7DF9C26651E}"/>
              </a:ext>
            </a:extLst>
          </p:cNvPr>
          <p:cNvSpPr>
            <a:spLocks noChangeArrowheads="1"/>
          </p:cNvSpPr>
          <p:nvPr/>
        </p:nvSpPr>
        <p:spPr bwMode="auto">
          <a:xfrm>
            <a:off x="4572000" y="1828800"/>
            <a:ext cx="3733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a:solidFill>
                  <a:schemeClr val="tx1"/>
                </a:solidFill>
                <a:latin typeface="Verdana" panose="020B0604030504040204" pitchFamily="34" charset="0"/>
                <a:cs typeface="Times New Roman" panose="02020603050405020304" pitchFamily="18" charset="0"/>
              </a:rPr>
              <a:t>    Several people have set themselves to relate the events that have taken place among us, as they were told by the first witnesses who later became ministers of the Word.</a:t>
            </a:r>
            <a:r>
              <a:rPr lang="en-GB" altLang="it-IT" sz="1800" i="1">
                <a:solidFill>
                  <a:schemeClr val="tx1"/>
                </a:solidFill>
                <a:latin typeface="Verdana" panose="020B0604030504040204" pitchFamily="34" charset="0"/>
                <a:cs typeface="Times New Roman" panose="02020603050405020304" pitchFamily="18" charset="0"/>
              </a:rPr>
              <a:t> (Lc 1: 1-2)</a:t>
            </a:r>
            <a:endParaRPr lang="it-IT" altLang="it-IT" sz="1800" i="1">
              <a:solidFill>
                <a:schemeClr val="tx1"/>
              </a:solidFill>
              <a:latin typeface="Verdana" panose="020B0604030504040204" pitchFamily="34" charset="0"/>
              <a:cs typeface="Times New Roman" panose="02020603050405020304" pitchFamily="18" charset="0"/>
            </a:endParaRPr>
          </a:p>
        </p:txBody>
      </p:sp>
      <p:pic>
        <p:nvPicPr>
          <p:cNvPr id="204170" name="Picture 394">
            <a:extLst>
              <a:ext uri="{FF2B5EF4-FFF2-40B4-BE49-F238E27FC236}">
                <a16:creationId xmlns:a16="http://schemas.microsoft.com/office/drawing/2014/main" id="{FBFA5725-4EC2-8AEE-564E-8C05DC1D26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4495800"/>
            <a:ext cx="3048000" cy="1731963"/>
          </a:xfrm>
          <a:prstGeom prst="rect">
            <a:avLst/>
          </a:prstGeom>
          <a:noFill/>
          <a:extLst>
            <a:ext uri="{909E8E84-426E-40DD-AFC4-6F175D3DCCD1}">
              <a14:hiddenFill xmlns:a14="http://schemas.microsoft.com/office/drawing/2010/main">
                <a:solidFill>
                  <a:srgbClr val="FFFFFF"/>
                </a:solidFill>
              </a14:hiddenFill>
            </a:ext>
          </a:extLst>
        </p:spPr>
      </p:pic>
      <p:pic>
        <p:nvPicPr>
          <p:cNvPr id="204171" name="Picture 395">
            <a:extLst>
              <a:ext uri="{FF2B5EF4-FFF2-40B4-BE49-F238E27FC236}">
                <a16:creationId xmlns:a16="http://schemas.microsoft.com/office/drawing/2014/main" id="{F10FB623-579F-8AD8-794F-797DE580A8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4191000"/>
            <a:ext cx="3124200" cy="2005013"/>
          </a:xfrm>
          <a:prstGeom prst="rect">
            <a:avLst/>
          </a:prstGeom>
          <a:noFill/>
          <a:extLst>
            <a:ext uri="{909E8E84-426E-40DD-AFC4-6F175D3DCCD1}">
              <a14:hiddenFill xmlns:a14="http://schemas.microsoft.com/office/drawing/2010/main">
                <a:solidFill>
                  <a:srgbClr val="FFFFFF"/>
                </a:solidFill>
              </a14:hiddenFill>
            </a:ext>
          </a:extLst>
        </p:spPr>
      </p:pic>
      <p:sp>
        <p:nvSpPr>
          <p:cNvPr id="204172" name="Rectangle 396">
            <a:extLst>
              <a:ext uri="{FF2B5EF4-FFF2-40B4-BE49-F238E27FC236}">
                <a16:creationId xmlns:a16="http://schemas.microsoft.com/office/drawing/2014/main" id="{87F59EEA-B5FF-D8D4-3541-F37565133155}"/>
              </a:ext>
            </a:extLst>
          </p:cNvPr>
          <p:cNvSpPr>
            <a:spLocks noChangeArrowheads="1"/>
          </p:cNvSpPr>
          <p:nvPr/>
        </p:nvSpPr>
        <p:spPr bwMode="auto">
          <a:xfrm>
            <a:off x="762000" y="0"/>
            <a:ext cx="7772400" cy="955675"/>
          </a:xfrm>
          <a:prstGeom prst="rect">
            <a:avLst/>
          </a:prstGeom>
          <a:solidFill>
            <a:srgbClr val="008000"/>
          </a:solidFill>
          <a:ln w="9525">
            <a:solidFill>
              <a:srgbClr val="008000"/>
            </a:solidFill>
            <a:miter lim="800000"/>
            <a:headEnd/>
            <a:tailEnd/>
          </a:ln>
        </p:spPr>
        <p:txBody>
          <a:bodyPr>
            <a:spAutoFit/>
          </a:bodyPr>
          <a:lstStyle/>
          <a:p>
            <a:pPr eaLnBrk="0" hangingPunct="0"/>
            <a:endParaRPr lang="it-IT" altLang="it-IT" sz="800">
              <a:solidFill>
                <a:srgbClr val="000000"/>
              </a:solidFill>
              <a:latin typeface="Verdana" panose="020B0604030504040204" pitchFamily="34" charset="0"/>
            </a:endParaRPr>
          </a:p>
          <a:p>
            <a:pPr eaLnBrk="0" hangingPunct="0"/>
            <a:r>
              <a:rPr lang="it-IT" altLang="it-IT" sz="2000">
                <a:solidFill>
                  <a:srgbClr val="FFFF00"/>
                </a:solidFill>
                <a:latin typeface="Verdana" panose="020B0604030504040204" pitchFamily="34" charset="0"/>
              </a:rPr>
              <a:t>Le tue parole, Signore, sono spirito e vita</a:t>
            </a:r>
          </a:p>
          <a:p>
            <a:pPr eaLnBrk="0" hangingPunct="0"/>
            <a:r>
              <a:rPr lang="it-IT" altLang="it-IT" sz="2000">
                <a:solidFill>
                  <a:schemeClr val="bg1"/>
                </a:solidFill>
                <a:latin typeface="Verdana" panose="020B0604030504040204" pitchFamily="34" charset="0"/>
              </a:rPr>
              <a:t>Your words, Lord, are spirit and life</a:t>
            </a:r>
          </a:p>
          <a:p>
            <a:pPr eaLnBrk="0" hangingPunct="0"/>
            <a:endParaRPr lang="it-IT" altLang="it-IT" sz="800">
              <a:solidFill>
                <a:schemeClr val="bg1"/>
              </a:solidFill>
              <a:latin typeface="Verdana" panose="020B0604030504040204" pitchFamily="34" charset="0"/>
            </a:endParaRPr>
          </a:p>
        </p:txBody>
      </p:sp>
    </p:spTree>
  </p:cSld>
  <p:clrMapOvr>
    <a:masterClrMapping/>
  </p:clrMapOvr>
  <p:transition spd="med" advClick="0" advTm="14448">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62A74299-D984-E950-CD8C-1AE8E3A50723}"/>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così anch’io ho deciso di fare ricerche accurate su ogni circostanza, fin dagli inizi, e di scriverne un resoconto ordinato per te, illustre Teòfilo, in modo che tu possa renderti conto della solidità degli insegnamenti che hai ricevuto. In quel tempo,</a:t>
            </a:r>
            <a:r>
              <a:rPr lang="it-IT" altLang="it-IT" sz="1800" i="1">
                <a:solidFill>
                  <a:schemeClr val="bg1"/>
                </a:solidFill>
                <a:latin typeface="Verdana" panose="020B0604030504040204" pitchFamily="34" charset="0"/>
                <a:cs typeface="Times New Roman" panose="02020603050405020304" pitchFamily="18" charset="0"/>
              </a:rPr>
              <a:t> (Lc 1, 3-4)</a:t>
            </a:r>
          </a:p>
        </p:txBody>
      </p:sp>
      <p:sp>
        <p:nvSpPr>
          <p:cNvPr id="162930" name="Rectangle 114">
            <a:extLst>
              <a:ext uri="{FF2B5EF4-FFF2-40B4-BE49-F238E27FC236}">
                <a16:creationId xmlns:a16="http://schemas.microsoft.com/office/drawing/2014/main" id="{2A5FA031-EAA9-0F67-9F80-528E366B4C22}"/>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After I myself had carefully gone over the whole story from the beginning, it seemed right for me to give you, Theophilus, an orderly account, so that your Excellency may know the truth of all you have been taught.</a:t>
            </a:r>
            <a:r>
              <a:rPr lang="en-GB" altLang="it-IT" sz="1800" i="1">
                <a:solidFill>
                  <a:schemeClr val="bg1"/>
                </a:solidFill>
                <a:latin typeface="Verdana" panose="020B0604030504040204" pitchFamily="34" charset="0"/>
                <a:cs typeface="Times New Roman" panose="02020603050405020304" pitchFamily="18" charset="0"/>
              </a:rPr>
              <a:t> (Lk 1: 3-4)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3053" name="Picture 237">
            <a:extLst>
              <a:ext uri="{FF2B5EF4-FFF2-40B4-BE49-F238E27FC236}">
                <a16:creationId xmlns:a16="http://schemas.microsoft.com/office/drawing/2014/main" id="{B09EF588-E286-98B3-7226-45EF946FA4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676400"/>
            <a:ext cx="3886200" cy="38369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4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utoUpdateAnimBg="0"/>
      <p:bldP spid="16293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40674" name="Rectangle 2050">
            <a:extLst>
              <a:ext uri="{FF2B5EF4-FFF2-40B4-BE49-F238E27FC236}">
                <a16:creationId xmlns:a16="http://schemas.microsoft.com/office/drawing/2014/main" id="{D04992B7-4C85-E554-779E-508233496B8D}"/>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Gesù ritornò in Galilea con la potenza dello Spirito e la sua fama si diffuse in tutta la regione. Insegnava nelle loro sinagoghe e gli rendevano lode.</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4, 14-15)</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540676" name="Rectangle 2052">
            <a:extLst>
              <a:ext uri="{FF2B5EF4-FFF2-40B4-BE49-F238E27FC236}">
                <a16:creationId xmlns:a16="http://schemas.microsoft.com/office/drawing/2014/main" id="{25C883AC-D25A-89D9-6BF4-0440582D8CC3}"/>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b="1" i="1">
              <a:solidFill>
                <a:schemeClr val="bg1"/>
              </a:solidFill>
              <a:latin typeface="Verdana" panose="020B0604030504040204" pitchFamily="34" charset="0"/>
              <a:cs typeface="Times New Roman" panose="02020603050405020304" pitchFamily="18" charset="0"/>
            </a:endParaRPr>
          </a:p>
        </p:txBody>
      </p:sp>
      <p:sp>
        <p:nvSpPr>
          <p:cNvPr id="540740" name="Rectangle 2116">
            <a:extLst>
              <a:ext uri="{FF2B5EF4-FFF2-40B4-BE49-F238E27FC236}">
                <a16:creationId xmlns:a16="http://schemas.microsoft.com/office/drawing/2014/main" id="{E9DE58AC-B19C-A257-8161-CCDFEB79438E}"/>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t"/>
            <a:r>
              <a:rPr lang="en-GB" altLang="it-IT" sz="1800">
                <a:solidFill>
                  <a:schemeClr val="bg1"/>
                </a:solidFill>
                <a:latin typeface="Verdana" panose="020B0604030504040204" pitchFamily="34" charset="0"/>
                <a:cs typeface="Times New Roman" panose="02020603050405020304" pitchFamily="18" charset="0"/>
              </a:rPr>
              <a:t>Jesus acted with the power of the Spirit, and on his return to Galilee the news about him spread throughout all that territory. He began teaching in the synagogues of the Jews and everyone praised him.  When Jesus came to Nazareth</a:t>
            </a:r>
            <a:r>
              <a:rPr lang="en-GB" altLang="it-IT" sz="1800" i="1">
                <a:solidFill>
                  <a:schemeClr val="bg1"/>
                </a:solidFill>
                <a:latin typeface="Verdana" panose="020B0604030504040204" pitchFamily="34" charset="0"/>
                <a:cs typeface="Times New Roman" panose="02020603050405020304" pitchFamily="18" charset="0"/>
              </a:rPr>
              <a:t> (Lk 4: 14-15)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40758" name="Picture 2134">
            <a:extLst>
              <a:ext uri="{FF2B5EF4-FFF2-40B4-BE49-F238E27FC236}">
                <a16:creationId xmlns:a16="http://schemas.microsoft.com/office/drawing/2014/main" id="{36F564EE-317A-416A-8341-70086852C2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00200"/>
            <a:ext cx="8077200" cy="34845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04">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6661" name="Rectangle 5">
            <a:extLst>
              <a:ext uri="{FF2B5EF4-FFF2-40B4-BE49-F238E27FC236}">
                <a16:creationId xmlns:a16="http://schemas.microsoft.com/office/drawing/2014/main" id="{B2B6C9BC-CD79-3EBB-DC36-41BDCDABC4C5}"/>
              </a:ext>
            </a:extLst>
          </p:cNvPr>
          <p:cNvSpPr>
            <a:spLocks noChangeArrowheads="1"/>
          </p:cNvSpPr>
          <p:nvPr/>
        </p:nvSpPr>
        <p:spPr bwMode="auto">
          <a:xfrm>
            <a:off x="990600" y="10668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a:solidFill>
                  <a:srgbClr val="320011"/>
                </a:solidFill>
                <a:latin typeface="Verdana" panose="020B0604030504040204" pitchFamily="34" charset="0"/>
                <a:cs typeface="Times New Roman" panose="02020603050405020304" pitchFamily="18" charset="0"/>
              </a:rPr>
              <a:t>NEEMIA</a:t>
            </a:r>
          </a:p>
        </p:txBody>
      </p:sp>
      <p:sp>
        <p:nvSpPr>
          <p:cNvPr id="326813" name="Rectangle 157">
            <a:extLst>
              <a:ext uri="{FF2B5EF4-FFF2-40B4-BE49-F238E27FC236}">
                <a16:creationId xmlns:a16="http://schemas.microsoft.com/office/drawing/2014/main" id="{A4203F42-04AE-4547-FD21-A08FC27874C7}"/>
              </a:ext>
            </a:extLst>
          </p:cNvPr>
          <p:cNvSpPr>
            <a:spLocks noChangeArrowheads="1"/>
          </p:cNvSpPr>
          <p:nvPr/>
        </p:nvSpPr>
        <p:spPr bwMode="auto">
          <a:xfrm>
            <a:off x="1295400" y="13716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dirty="0">
                <a:solidFill>
                  <a:schemeClr val="tx1"/>
                </a:solidFill>
                <a:latin typeface="Verdana" panose="020B0604030504040204" pitchFamily="34" charset="0"/>
                <a:cs typeface="Times New Roman" panose="02020603050405020304" pitchFamily="18" charset="0"/>
              </a:rPr>
              <a:t>  </a:t>
            </a:r>
            <a:r>
              <a:rPr lang="it-IT" altLang="it-IT" sz="1800" i="1" dirty="0">
                <a:solidFill>
                  <a:schemeClr val="tx1"/>
                </a:solidFill>
                <a:latin typeface="Verdana" panose="020B0604030504040204" pitchFamily="34" charset="0"/>
                <a:cs typeface="Times New Roman" panose="02020603050405020304" pitchFamily="18" charset="0"/>
              </a:rPr>
              <a:t>In quei giorni</a:t>
            </a:r>
            <a:r>
              <a:rPr lang="it-IT" altLang="it-IT" sz="1800" dirty="0">
                <a:solidFill>
                  <a:schemeClr val="tx1"/>
                </a:solidFill>
                <a:latin typeface="Verdana" panose="020B0604030504040204" pitchFamily="34" charset="0"/>
                <a:cs typeface="Times New Roman" panose="02020603050405020304" pitchFamily="18" charset="0"/>
              </a:rPr>
              <a:t>, il sacerdote Esdra portò la legge davanti all’assemblea degli uomini, delle donne e di quanti erano capaci di intendere. Lesse il libro sulla piazza davanti alla porta delle Acque,               </a:t>
            </a:r>
            <a:r>
              <a:rPr lang="it-IT" altLang="it-IT" sz="1800" i="1" dirty="0">
                <a:solidFill>
                  <a:schemeClr val="tx1"/>
                </a:solidFill>
                <a:latin typeface="Verdana" panose="020B0604030504040204" pitchFamily="34" charset="0"/>
                <a:cs typeface="Times New Roman" panose="02020603050405020304" pitchFamily="18" charset="0"/>
              </a:rPr>
              <a:t>(Ne 8,2-3a)</a:t>
            </a:r>
            <a:r>
              <a:rPr lang="it-IT" altLang="it-IT" sz="1800" dirty="0">
                <a:solidFill>
                  <a:schemeClr val="tx1"/>
                </a:solidFill>
                <a:latin typeface="Verdana" panose="020B0604030504040204" pitchFamily="34" charset="0"/>
                <a:cs typeface="Times New Roman" panose="02020603050405020304" pitchFamily="18" charset="0"/>
              </a:rPr>
              <a:t>            </a:t>
            </a:r>
          </a:p>
        </p:txBody>
      </p:sp>
      <p:sp>
        <p:nvSpPr>
          <p:cNvPr id="326814" name="Rectangle 158">
            <a:extLst>
              <a:ext uri="{FF2B5EF4-FFF2-40B4-BE49-F238E27FC236}">
                <a16:creationId xmlns:a16="http://schemas.microsoft.com/office/drawing/2014/main" id="{A3D7B85C-9389-F226-85C6-3A84CC83CF85}"/>
              </a:ext>
            </a:extLst>
          </p:cNvPr>
          <p:cNvSpPr>
            <a:spLocks noChangeArrowheads="1"/>
          </p:cNvSpPr>
          <p:nvPr/>
        </p:nvSpPr>
        <p:spPr bwMode="auto">
          <a:xfrm>
            <a:off x="4572000" y="1524000"/>
            <a:ext cx="35814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dirty="0">
                <a:solidFill>
                  <a:schemeClr val="tx1"/>
                </a:solidFill>
                <a:latin typeface="Verdana" panose="020B0604030504040204" pitchFamily="34" charset="0"/>
                <a:cs typeface="Times New Roman" panose="02020603050405020304" pitchFamily="18" charset="0"/>
              </a:rPr>
              <a:t>  </a:t>
            </a:r>
            <a:r>
              <a:rPr lang="en-GB" altLang="it-IT" sz="1800" i="1" dirty="0">
                <a:solidFill>
                  <a:schemeClr val="tx1"/>
                </a:solidFill>
                <a:latin typeface="Verdana" panose="020B0604030504040204" pitchFamily="34" charset="0"/>
                <a:cs typeface="Tahoma" panose="020B0604030504040204" pitchFamily="34" charset="0"/>
              </a:rPr>
              <a:t>In those days</a:t>
            </a:r>
            <a:r>
              <a:rPr lang="en-GB" altLang="it-IT" sz="1800" dirty="0">
                <a:solidFill>
                  <a:schemeClr val="tx1"/>
                </a:solidFill>
                <a:latin typeface="Verdana" panose="020B0604030504040204" pitchFamily="34" charset="0"/>
                <a:cs typeface="Tahoma" panose="020B0604030504040204" pitchFamily="34" charset="0"/>
              </a:rPr>
              <a:t>, Ezra brought the Law before the assembly, both men and women and all the children who could understand what was being read. It was the first day of the seventh month.</a:t>
            </a:r>
            <a:r>
              <a:rPr lang="en-GB" altLang="it-IT" sz="1800" i="1" dirty="0">
                <a:solidFill>
                  <a:schemeClr val="tx1"/>
                </a:solidFill>
                <a:latin typeface="Verdana" panose="020B0604030504040204" pitchFamily="34" charset="0"/>
                <a:cs typeface="Tahoma" panose="020B0604030504040204" pitchFamily="34" charset="0"/>
              </a:rPr>
              <a:t>             (Ne 8: 2)</a:t>
            </a:r>
            <a:endParaRPr lang="it-IT" altLang="it-IT" sz="1800" i="1" dirty="0">
              <a:solidFill>
                <a:schemeClr val="tx1"/>
              </a:solidFill>
              <a:latin typeface="Verdana" panose="020B0604030504040204" pitchFamily="34" charset="0"/>
              <a:cs typeface="Tahoma" panose="020B0604030504040204" pitchFamily="34" charset="0"/>
            </a:endParaRPr>
          </a:p>
        </p:txBody>
      </p:sp>
      <p:sp>
        <p:nvSpPr>
          <p:cNvPr id="326845" name="Rectangle 189">
            <a:extLst>
              <a:ext uri="{FF2B5EF4-FFF2-40B4-BE49-F238E27FC236}">
                <a16:creationId xmlns:a16="http://schemas.microsoft.com/office/drawing/2014/main" id="{3392CA0F-9A67-B033-4161-D04C9A20FCB2}"/>
              </a:ext>
            </a:extLst>
          </p:cNvPr>
          <p:cNvSpPr>
            <a:spLocks noChangeArrowheads="1"/>
          </p:cNvSpPr>
          <p:nvPr/>
        </p:nvSpPr>
        <p:spPr bwMode="auto">
          <a:xfrm>
            <a:off x="48006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600020"/>
                </a:solidFill>
                <a:latin typeface="Verdana" panose="020B0604030504040204" pitchFamily="34" charset="0"/>
                <a:cs typeface="Times New Roman" panose="02020603050405020304" pitchFamily="18" charset="0"/>
              </a:rPr>
              <a:t>NEHEMIAH</a:t>
            </a:r>
          </a:p>
        </p:txBody>
      </p:sp>
      <p:pic>
        <p:nvPicPr>
          <p:cNvPr id="327007" name="Picture 351">
            <a:extLst>
              <a:ext uri="{FF2B5EF4-FFF2-40B4-BE49-F238E27FC236}">
                <a16:creationId xmlns:a16="http://schemas.microsoft.com/office/drawing/2014/main" id="{1B3337D1-1EED-44A0-62DF-6A2D3DF92D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886200"/>
            <a:ext cx="2635250" cy="2443163"/>
          </a:xfrm>
          <a:prstGeom prst="rect">
            <a:avLst/>
          </a:prstGeom>
          <a:noFill/>
          <a:extLst>
            <a:ext uri="{909E8E84-426E-40DD-AFC4-6F175D3DCCD1}">
              <a14:hiddenFill xmlns:a14="http://schemas.microsoft.com/office/drawing/2010/main">
                <a:solidFill>
                  <a:srgbClr val="FFFFFF"/>
                </a:solidFill>
              </a14:hiddenFill>
            </a:ext>
          </a:extLst>
        </p:spPr>
      </p:pic>
      <p:sp>
        <p:nvSpPr>
          <p:cNvPr id="327008" name="Rectangle 352">
            <a:extLst>
              <a:ext uri="{FF2B5EF4-FFF2-40B4-BE49-F238E27FC236}">
                <a16:creationId xmlns:a16="http://schemas.microsoft.com/office/drawing/2014/main" id="{AFB9B6A0-DFFB-C5DB-DD2A-A6F5429D0957}"/>
              </a:ext>
            </a:extLst>
          </p:cNvPr>
          <p:cNvSpPr>
            <a:spLocks noChangeArrowheads="1"/>
          </p:cNvSpPr>
          <p:nvPr/>
        </p:nvSpPr>
        <p:spPr bwMode="auto">
          <a:xfrm>
            <a:off x="838200" y="0"/>
            <a:ext cx="7696200" cy="955675"/>
          </a:xfrm>
          <a:prstGeom prst="rect">
            <a:avLst/>
          </a:prstGeom>
          <a:solidFill>
            <a:srgbClr val="008000"/>
          </a:solidFill>
          <a:ln w="9525">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r>
              <a:rPr lang="it-IT" altLang="it-IT" sz="2000" b="1" u="sng">
                <a:solidFill>
                  <a:srgbClr val="FF0066"/>
                </a:solidFill>
                <a:latin typeface="Courier New" panose="02070309020205020404" pitchFamily="49" charset="0"/>
                <a:hlinkClick r:id="rId5"/>
              </a:rPr>
              <a:t>https://www.diffondilaparola.com</a:t>
            </a:r>
            <a:endParaRPr lang="it-IT" altLang="it-IT" sz="2000" b="1" u="sng">
              <a:solidFill>
                <a:srgbClr val="FF0066"/>
              </a:solidFill>
              <a:latin typeface="Courier New" panose="02070309020205020404" pitchFamily="49" charset="0"/>
            </a:endParaRPr>
          </a:p>
          <a:p>
            <a:pPr>
              <a:spcBef>
                <a:spcPct val="50000"/>
              </a:spcBef>
            </a:pPr>
            <a:endParaRPr lang="it-IT" altLang="it-IT" sz="800" b="1" u="sng">
              <a:solidFill>
                <a:srgbClr val="FF0066"/>
              </a:solidFill>
              <a:latin typeface="Courier New" panose="02070309020205020404" pitchFamily="49" charset="0"/>
            </a:endParaRPr>
          </a:p>
        </p:txBody>
      </p:sp>
      <p:pic>
        <p:nvPicPr>
          <p:cNvPr id="327009" name="Picture 353">
            <a:extLst>
              <a:ext uri="{FF2B5EF4-FFF2-40B4-BE49-F238E27FC236}">
                <a16:creationId xmlns:a16="http://schemas.microsoft.com/office/drawing/2014/main" id="{76091412-2522-3880-C68B-B156CE2BE5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962400"/>
            <a:ext cx="1757363" cy="22780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00418" name="Rectangle 2">
            <a:extLst>
              <a:ext uri="{FF2B5EF4-FFF2-40B4-BE49-F238E27FC236}">
                <a16:creationId xmlns:a16="http://schemas.microsoft.com/office/drawing/2014/main" id="{DB3D8BF9-2520-4BDE-4CBE-C0113AB6FC1F}"/>
              </a:ext>
            </a:extLst>
          </p:cNvPr>
          <p:cNvSpPr>
            <a:spLocks noGrp="1" noChangeArrowheads="1"/>
          </p:cNvSpPr>
          <p:nvPr>
            <p:ph type="title"/>
          </p:nvPr>
        </p:nvSpPr>
        <p:spPr>
          <a:xfrm>
            <a:off x="0" y="2895600"/>
            <a:ext cx="2438400" cy="1143000"/>
          </a:xfrm>
        </p:spPr>
        <p:txBody>
          <a:bodyPr/>
          <a:lstStyle/>
          <a:p>
            <a:pPr algn="r"/>
            <a:r>
              <a:rPr lang="it-IT" altLang="it-IT" sz="1800">
                <a:solidFill>
                  <a:schemeClr val="bg1"/>
                </a:solidFill>
                <a:latin typeface="Verdana" panose="020B0604030504040204" pitchFamily="34" charset="0"/>
                <a:cs typeface="Times New Roman" panose="02020603050405020304" pitchFamily="18" charset="0"/>
              </a:rPr>
              <a:t>Venne a Nàzaret, dove era cresciuto, e secondo il suo solito, di sabato, entrò nella sinagoga e si alzò a leggere. Gli fu dato il rotolo del profeta Isaìa; aprì il rotolo e trovò il passo dove era scritto:</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4, 16-17)</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00420" name="Rectangle 4">
            <a:extLst>
              <a:ext uri="{FF2B5EF4-FFF2-40B4-BE49-F238E27FC236}">
                <a16:creationId xmlns:a16="http://schemas.microsoft.com/office/drawing/2014/main" id="{69E726A0-74F1-A46A-0A9F-2522483B19DE}"/>
              </a:ext>
            </a:extLst>
          </p:cNvPr>
          <p:cNvSpPr>
            <a:spLocks noChangeArrowheads="1"/>
          </p:cNvSpPr>
          <p:nvPr/>
        </p:nvSpPr>
        <p:spPr bwMode="auto">
          <a:xfrm>
            <a:off x="6553200" y="1295400"/>
            <a:ext cx="25908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it-IT" sz="1800">
                <a:solidFill>
                  <a:schemeClr val="bg1"/>
                </a:solidFill>
                <a:latin typeface="Verdana" panose="020B0604030504040204" pitchFamily="34" charset="0"/>
                <a:cs typeface="Times New Roman" panose="02020603050405020304" pitchFamily="18" charset="0"/>
              </a:rPr>
              <a:t>where he had been brought up, he entered the synagogue on the sabbath as he usually did. He stood up to read and they handed him the book of the prophet Isaiah. Jesus then unrolled the scroll and found the place where it is written:</a:t>
            </a:r>
            <a:r>
              <a:rPr lang="en-GB" altLang="it-IT" sz="1800" i="1">
                <a:solidFill>
                  <a:schemeClr val="bg1"/>
                </a:solidFill>
                <a:latin typeface="Verdana" panose="020B0604030504040204" pitchFamily="34" charset="0"/>
                <a:cs typeface="Times New Roman" panose="02020603050405020304" pitchFamily="18" charset="0"/>
              </a:rPr>
              <a:t>  (Lk 4: 16-17)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00421" name="Picture 5">
            <a:extLst>
              <a:ext uri="{FF2B5EF4-FFF2-40B4-BE49-F238E27FC236}">
                <a16:creationId xmlns:a16="http://schemas.microsoft.com/office/drawing/2014/main" id="{8B15E26F-B37D-1FCE-E667-115548A1BF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457200"/>
            <a:ext cx="4160838" cy="5791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08">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01442" name="Rectangle 2">
            <a:extLst>
              <a:ext uri="{FF2B5EF4-FFF2-40B4-BE49-F238E27FC236}">
                <a16:creationId xmlns:a16="http://schemas.microsoft.com/office/drawing/2014/main" id="{F8E1BB51-9BF6-F70F-A3C8-0337906C98D6}"/>
              </a:ext>
            </a:extLst>
          </p:cNvPr>
          <p:cNvSpPr>
            <a:spLocks noGrp="1" noChangeArrowheads="1"/>
          </p:cNvSpPr>
          <p:nvPr>
            <p:ph type="title"/>
          </p:nvPr>
        </p:nvSpPr>
        <p:spPr/>
        <p:txBody>
          <a:bodyPr/>
          <a:lstStyle/>
          <a:p>
            <a:pPr algn="l"/>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01444" name="Rectangle 4">
            <a:extLst>
              <a:ext uri="{FF2B5EF4-FFF2-40B4-BE49-F238E27FC236}">
                <a16:creationId xmlns:a16="http://schemas.microsoft.com/office/drawing/2014/main" id="{E3A19019-9A7B-056E-4824-C64D6B176E35}"/>
              </a:ext>
            </a:extLst>
          </p:cNvPr>
          <p:cNvSpPr>
            <a:spLocks noChangeArrowheads="1"/>
          </p:cNvSpPr>
          <p:nvPr/>
        </p:nvSpPr>
        <p:spPr bwMode="auto">
          <a:xfrm>
            <a:off x="304800" y="457200"/>
            <a:ext cx="8610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i="1">
                <a:solidFill>
                  <a:schemeClr val="bg1"/>
                </a:solidFill>
                <a:latin typeface="Verdana" panose="020B0604030504040204" pitchFamily="34"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Lo Spirito del Signore è sopra di me; per questo mi ha consacrato con l’unzione e mi ha mandato a portare ai poveri il lieto annuncio, a proclamare ai prigionieri la liberazione e ai ciechi la vista; a rimettere in libertà gli oppressi</a:t>
            </a:r>
            <a:r>
              <a:rPr lang="it-IT" altLang="it-IT" sz="1800" i="1">
                <a:solidFill>
                  <a:schemeClr val="bg1"/>
                </a:solidFill>
                <a:latin typeface="Verdana" panose="020B0604030504040204" pitchFamily="34" charset="0"/>
                <a:cs typeface="Times New Roman" panose="02020603050405020304" pitchFamily="18" charset="0"/>
              </a:rPr>
              <a:t> (Lc 4, 18)</a:t>
            </a:r>
          </a:p>
        </p:txBody>
      </p:sp>
      <p:sp>
        <p:nvSpPr>
          <p:cNvPr id="701445" name="Rectangle 5">
            <a:extLst>
              <a:ext uri="{FF2B5EF4-FFF2-40B4-BE49-F238E27FC236}">
                <a16:creationId xmlns:a16="http://schemas.microsoft.com/office/drawing/2014/main" id="{EED02CB9-6B09-2942-67BB-908686747474}"/>
              </a:ext>
            </a:extLst>
          </p:cNvPr>
          <p:cNvSpPr>
            <a:spLocks noChangeArrowheads="1"/>
          </p:cNvSpPr>
          <p:nvPr/>
        </p:nvSpPr>
        <p:spPr bwMode="auto">
          <a:xfrm>
            <a:off x="381000" y="5257800"/>
            <a:ext cx="8534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 Spirit of the Lord is upon me. He has anointed me to bring good news to the poor, to proclaim liberty to captives and new sight to the blind; to free the oppressed </a:t>
            </a:r>
            <a:r>
              <a:rPr lang="en-GB" altLang="it-IT" sz="1800" i="1">
                <a:solidFill>
                  <a:schemeClr val="bg1"/>
                </a:solidFill>
                <a:latin typeface="Verdana" panose="020B0604030504040204" pitchFamily="34" charset="0"/>
                <a:cs typeface="Times New Roman" panose="02020603050405020304" pitchFamily="18" charset="0"/>
              </a:rPr>
              <a:t>(Lk 4: 18)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00">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58" name="Rectangle 2">
            <a:extLst>
              <a:ext uri="{FF2B5EF4-FFF2-40B4-BE49-F238E27FC236}">
                <a16:creationId xmlns:a16="http://schemas.microsoft.com/office/drawing/2014/main" id="{3E0C1016-85B3-DA7B-E07A-636A28867717}"/>
              </a:ext>
            </a:extLst>
          </p:cNvPr>
          <p:cNvSpPr>
            <a:spLocks noGrp="1" noChangeArrowheads="1"/>
          </p:cNvSpPr>
          <p:nvPr>
            <p:ph type="title"/>
          </p:nvPr>
        </p:nvSpPr>
        <p:spPr>
          <a:xfrm>
            <a:off x="5029200" y="1676400"/>
            <a:ext cx="41148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proclamare l’anno di grazia del Signore». Riavvolse il rotolo, lo riconsegnò all’inserviente e sedette. Nella sinagoga, gli occhi di tutti erano fissi su di lui. Allora cominciò a dire loro: «Oggi si è compiuta questa Scrittura che voi avete ascoltato». (Lc 4, 19-21)</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10660" name="Rectangle 4">
            <a:extLst>
              <a:ext uri="{FF2B5EF4-FFF2-40B4-BE49-F238E27FC236}">
                <a16:creationId xmlns:a16="http://schemas.microsoft.com/office/drawing/2014/main" id="{3C7690D4-1651-D2D8-4C72-04EDAD2DA3D0}"/>
              </a:ext>
            </a:extLst>
          </p:cNvPr>
          <p:cNvSpPr>
            <a:spLocks noChangeArrowheads="1"/>
          </p:cNvSpPr>
          <p:nvPr/>
        </p:nvSpPr>
        <p:spPr bwMode="auto">
          <a:xfrm>
            <a:off x="5029200" y="3429000"/>
            <a:ext cx="4114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announce the Lord's year of mercy." Jesus then rolled up the scroll, gave it to the attendant and sat  down, while the eyes of all in the synagogue were fixed on him.  Then he said to them, "Today these prophetic words come true even as you listen." </a:t>
            </a:r>
            <a:r>
              <a:rPr lang="it-IT" altLang="it-IT" sz="1800">
                <a:solidFill>
                  <a:schemeClr val="bg1"/>
                </a:solidFill>
                <a:latin typeface="Verdana" panose="020B0604030504040204" pitchFamily="34" charset="0"/>
                <a:cs typeface="Times New Roman" panose="02020603050405020304" pitchFamily="18" charset="0"/>
              </a:rPr>
              <a:t>(Lk 4: 19-21)</a:t>
            </a:r>
          </a:p>
        </p:txBody>
      </p:sp>
      <p:pic>
        <p:nvPicPr>
          <p:cNvPr id="710661" name="Picture 5">
            <a:extLst>
              <a:ext uri="{FF2B5EF4-FFF2-40B4-BE49-F238E27FC236}">
                <a16:creationId xmlns:a16="http://schemas.microsoft.com/office/drawing/2014/main" id="{5D7479AB-30A7-246A-FE05-930A20E6A8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 y="457200"/>
            <a:ext cx="4857750" cy="6019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72">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34" name="Rectangle 34">
            <a:extLst>
              <a:ext uri="{FF2B5EF4-FFF2-40B4-BE49-F238E27FC236}">
                <a16:creationId xmlns:a16="http://schemas.microsoft.com/office/drawing/2014/main" id="{C08129BF-0B87-AF12-E82D-7B29568CF765}"/>
              </a:ext>
            </a:extLst>
          </p:cNvPr>
          <p:cNvSpPr>
            <a:spLocks noChangeArrowheads="1"/>
          </p:cNvSpPr>
          <p:nvPr/>
        </p:nvSpPr>
        <p:spPr bwMode="auto">
          <a:xfrm>
            <a:off x="2415405" y="607808"/>
            <a:ext cx="64770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programma di Gesù: portare gioia e libertà</a:t>
            </a:r>
          </a:p>
          <a:p>
            <a:r>
              <a:rPr lang="it-IT" altLang="it-IT" sz="2000" i="1" dirty="0">
                <a:solidFill>
                  <a:srgbClr val="000000"/>
                </a:solidFill>
                <a:latin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cs typeface="Arial" panose="020B0604020202020204" pitchFamily="34" charset="0"/>
              </a:rPr>
              <a:t>Lc 1, 1-4; 4, 14-21</a:t>
            </a:r>
            <a:r>
              <a:rPr lang="en-US" altLang="it-IT" sz="2000" i="1" dirty="0">
                <a:solidFill>
                  <a:srgbClr val="990033"/>
                </a:solidFill>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p>
        </p:txBody>
      </p:sp>
      <p:sp>
        <p:nvSpPr>
          <p:cNvPr id="76835" name="Rectangle 35">
            <a:extLst>
              <a:ext uri="{FF2B5EF4-FFF2-40B4-BE49-F238E27FC236}">
                <a16:creationId xmlns:a16="http://schemas.microsoft.com/office/drawing/2014/main" id="{1AF0A64A-F582-13DE-6067-2AB3DA4A541E}"/>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76836" name="Rectangle 36">
            <a:extLst>
              <a:ext uri="{FF2B5EF4-FFF2-40B4-BE49-F238E27FC236}">
                <a16:creationId xmlns:a16="http://schemas.microsoft.com/office/drawing/2014/main" id="{2DF94F81-6DC1-3877-5F0F-08EDE712B49D}"/>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rgbClr val="000000"/>
                </a:solidFill>
                <a:latin typeface="Times New Roman" panose="02020603050405020304" pitchFamily="18" charset="0"/>
                <a:cs typeface="Arial" panose="020B0604020202020204" pitchFamily="34" charset="0"/>
              </a:rPr>
              <a:t>                                                                            </a:t>
            </a:r>
          </a:p>
          <a:p>
            <a:pPr algn="l" eaLnBrk="0" hangingPunct="0"/>
            <a:endParaRPr lang="it-IT" altLang="it-IT">
              <a:solidFill>
                <a:schemeClr val="tx1"/>
              </a:solidFill>
              <a:latin typeface="Times New Roman" panose="02020603050405020304" pitchFamily="18" charset="0"/>
            </a:endParaRPr>
          </a:p>
        </p:txBody>
      </p:sp>
      <p:sp>
        <p:nvSpPr>
          <p:cNvPr id="76837" name="Rectangle 37">
            <a:extLst>
              <a:ext uri="{FF2B5EF4-FFF2-40B4-BE49-F238E27FC236}">
                <a16:creationId xmlns:a16="http://schemas.microsoft.com/office/drawing/2014/main" id="{24C44DB9-E939-84E5-6D23-ED29C971F16C}"/>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76838" name="Rectangle 38">
            <a:extLst>
              <a:ext uri="{FF2B5EF4-FFF2-40B4-BE49-F238E27FC236}">
                <a16:creationId xmlns:a16="http://schemas.microsoft.com/office/drawing/2014/main" id="{52E52F43-6B1F-3673-9853-B0CBC285973D}"/>
              </a:ext>
            </a:extLst>
          </p:cNvPr>
          <p:cNvSpPr>
            <a:spLocks noChangeArrowheads="1"/>
          </p:cNvSpPr>
          <p:nvPr/>
        </p:nvSpPr>
        <p:spPr bwMode="auto">
          <a:xfrm>
            <a:off x="0" y="1517650"/>
            <a:ext cx="9144000" cy="538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it-IT" altLang="it-IT" sz="2000" dirty="0">
                <a:solidFill>
                  <a:srgbClr val="000000"/>
                </a:solidFill>
                <a:latin typeface="Verdana" panose="020B0604030504040204" pitchFamily="34" charset="0"/>
                <a:cs typeface="Times New Roman" panose="02020603050405020304" pitchFamily="18" charset="0"/>
              </a:rPr>
              <a:t>          </a:t>
            </a:r>
            <a:r>
              <a:rPr lang="it-IT" altLang="it-IT" sz="2000" i="1" dirty="0">
                <a:solidFill>
                  <a:srgbClr val="000000"/>
                </a:solidFill>
                <a:latin typeface="Verdana" panose="020B0604030504040204" pitchFamily="34" charset="0"/>
                <a:cs typeface="Times New Roman" panose="02020603050405020304" pitchFamily="18" charset="0"/>
              </a:rPr>
              <a:t>     </a:t>
            </a:r>
            <a:r>
              <a:rPr lang="it-IT" altLang="it-IT" sz="2000" dirty="0">
                <a:solidFill>
                  <a:srgbClr val="000000"/>
                </a:solidFill>
                <a:latin typeface="Verdana" panose="020B0604030504040204" pitchFamily="34" charset="0"/>
                <a:cs typeface="Arial" panose="020B0604020202020204" pitchFamily="34" charset="0"/>
              </a:rPr>
              <a:t>  </a:t>
            </a:r>
            <a:r>
              <a:rPr lang="it-IT" altLang="it-IT" sz="2000" dirty="0">
                <a:solidFill>
                  <a:srgbClr val="000000"/>
                </a:solidFill>
                <a:latin typeface="Arial" panose="020B060402020202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Tutti gli occhi erano fissi su di lui. Erano appena 	   		risuonata la voce di Isaia: parole così antiche e così amate, così pregate e così desiderate, così vicine e così lontane. </a:t>
            </a:r>
          </a:p>
          <a:p>
            <a:pPr algn="just"/>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ha cercato con cura quel brano nel rotolo: conosce bene le Scritture, ci sono mille passi che parlano di Dio, ma lui sceglie questo, dove l'umanità è definita con quattro aggettivi: povera, prigioniera, cieca, oppressa. Allora chiude il libro e apre la vita. </a:t>
            </a:r>
          </a:p>
          <a:p>
            <a:pPr algn="just"/>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Ecco il suo programma: portare gioia, libertà, occhi guariti, liberazione. Un messia che non impone pesi, ma li toglie; che non porta precetti, ma orizzonti. E sono parole di speranza per chi è stanco, è vittima, non ce la fa più. Dio riparte dagli ultimi della fila, raggiunge la verità dell'umano attraverso le sue radici ammalorate. </a:t>
            </a:r>
          </a:p>
          <a:p>
            <a:pPr algn="just"/>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Adamo è povero più che peccatore; è fragile prima che colpevole; siamo deboli ma non siamo cattivi, è che abbiamo le ali tarpate e ci sbagliamo facilmente. </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Nel Vangelo mi sorprende e mi emoziona sempre scoprire che in quelle pagine accese si parla più di poveri che di peccatori; più di sofferenze che di colpe. Non è moralista il Vangelo, è liberatore. Dio ha sofferto vedendo Adamo diventare povero, cieco, oppresso, prigioniero, e un giorno non ha più</a:t>
            </a:r>
            <a:endPar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76839" name="Rectangle 39">
            <a:extLst>
              <a:ext uri="{FF2B5EF4-FFF2-40B4-BE49-F238E27FC236}">
                <a16:creationId xmlns:a16="http://schemas.microsoft.com/office/drawing/2014/main" id="{37D09DC8-F566-FEE0-F6C3-64F57DFB4D01}"/>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5" name="Immagine 4">
            <a:extLst>
              <a:ext uri="{FF2B5EF4-FFF2-40B4-BE49-F238E27FC236}">
                <a16:creationId xmlns:a16="http://schemas.microsoft.com/office/drawing/2014/main" id="{04C0367F-A505-A317-57DA-9C9C15D33D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86884"/>
            <a:ext cx="2076822" cy="2076822"/>
          </a:xfrm>
          <a:prstGeom prst="rect">
            <a:avLst/>
          </a:prstGeom>
        </p:spPr>
      </p:pic>
    </p:spTree>
  </p:cSld>
  <p:clrMapOvr>
    <a:masterClrMapping/>
  </p:clrMapOvr>
  <p:transition spd="med" advClick="0" advTm="80000">
    <p:random/>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55" name="Rectangle 11">
            <a:extLst>
              <a:ext uri="{FF2B5EF4-FFF2-40B4-BE49-F238E27FC236}">
                <a16:creationId xmlns:a16="http://schemas.microsoft.com/office/drawing/2014/main" id="{6DFC87F9-9931-CEBC-92DB-26F124949C96}"/>
              </a:ext>
            </a:extLst>
          </p:cNvPr>
          <p:cNvSpPr>
            <a:spLocks noChangeArrowheads="1"/>
          </p:cNvSpPr>
          <p:nvPr/>
        </p:nvSpPr>
        <p:spPr bwMode="auto">
          <a:xfrm>
            <a:off x="0" y="-152400"/>
            <a:ext cx="9144000" cy="701730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potuto sopportarlo, ed è sceso, ha impugnato il seme di Adamo, ha intrecciato il suo respiro con il nostro respiro, i suoi sogni con i nostri.</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p>
          <a:p>
            <a:pPr algn="just"/>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venuto ed ha fatto risplendere la vita, ha messo canzoni nuove nel cuore, frantumi di stelle corrono nelle nostre vene. </a:t>
            </a:r>
          </a:p>
          <a:p>
            <a:pPr algn="just"/>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just"/>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Perché Dio non ha come obiettivo sé stesso, siamo noi lo scopo di Dio. Il catechismo sovversivo, stravolgente, rivoluzionario di Gesù: non è l'uomo che esiste per Dio ma è Dio che esiste per l'uomo. E considera ogni povero più importante di sé stesso. Io sono quel povero. Fiero per fierezza d'amore: nessuno ha un Dio come il nostro.</a:t>
            </a:r>
          </a:p>
          <a:p>
            <a:pPr algn="just"/>
            <a:endPar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endParaRPr>
          </a:p>
          <a:p>
            <a:pPr algn="just"/>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 poi Gesù spalanca ancora di più il cielo, delinea uno dei tratti più belli del volto del Padre: «Sono venuto a predicare un anno di grazia del Signore», un anno di grazia, di cui Gesù soffia le note negli inferi dell'umanità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R. Virgili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un anno, un secolo, mille anni, una storia intera fatta solo di benevolenza, a mostrare che Dio non solo è buono, ma è soltanto buono.</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«Sei un Dio che vivi di noi»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Turoldo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 per noi: «Non ci interessa un divino che non faccia fiorire l'umano. Un divino cui non corrisponda la fioritura dell'umano non merita che ad esso ci dedichiamo»"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Bonhoffer</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a:t>
            </a: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Forse Dio è stanco di devoti solenni e austeri, di eroi dell'etica, di eremiti pii e pensosi, forse vuole dei giullari felici, alla san Francesco, felici di vivere. Occhi come stelle. E prigionieri usciti dalle segrete che danzano nel sole. </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r>
              <a:rPr lang="en-US"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 </a:t>
            </a:r>
            <a:r>
              <a:rPr lang="en-US"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Delbrêl</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2710" name="Rectangle 6">
            <a:extLst>
              <a:ext uri="{FF2B5EF4-FFF2-40B4-BE49-F238E27FC236}">
                <a16:creationId xmlns:a16="http://schemas.microsoft.com/office/drawing/2014/main" id="{B9CF629A-BBDE-02F0-5711-130431CD9661}"/>
              </a:ext>
            </a:extLst>
          </p:cNvPr>
          <p:cNvSpPr>
            <a:spLocks noChangeArrowheads="1"/>
          </p:cNvSpPr>
          <p:nvPr/>
        </p:nvSpPr>
        <p:spPr bwMode="auto">
          <a:xfrm>
            <a:off x="0" y="0"/>
            <a:ext cx="914400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400">
                <a:solidFill>
                  <a:srgbClr val="000000"/>
                </a:solidFill>
                <a:latin typeface="Verdana" panose="020B0604030504040204" pitchFamily="34" charset="0"/>
                <a:cs typeface="Arial" panose="020B0604020202020204" pitchFamily="34" charset="0"/>
              </a:rPr>
              <a:t>La lettura e la meditazione delle sacre scritture domenicali, </a:t>
            </a:r>
            <a:r>
              <a:rPr lang="it-IT" altLang="it-IT" sz="1400">
                <a:solidFill>
                  <a:srgbClr val="FF0000"/>
                </a:solidFill>
                <a:latin typeface="Verdana" panose="020B0604030504040204" pitchFamily="34" charset="0"/>
                <a:cs typeface="Arial" panose="020B0604020202020204" pitchFamily="34" charset="0"/>
              </a:rPr>
              <a:t>non sostituiscono </a:t>
            </a:r>
            <a:r>
              <a:rPr lang="it-IT" altLang="it-IT" sz="1400">
                <a:solidFill>
                  <a:srgbClr val="000000"/>
                </a:solidFill>
                <a:latin typeface="Verdana" panose="020B0604030504040204" pitchFamily="34" charset="0"/>
                <a:cs typeface="Arial" panose="020B0604020202020204" pitchFamily="34" charset="0"/>
              </a:rPr>
              <a:t>la Santa Messa, alla quale siamo tutti chiamati sia per rendere grazie e onore a Dio sia per chiedere perdono dei nostri peccati. Nella liturgia eucaristica </a:t>
            </a:r>
            <a:r>
              <a:rPr lang="it-IT" altLang="it-IT" sz="1400" b="1">
                <a:solidFill>
                  <a:srgbClr val="FF33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br>
              <a:rPr lang="it-IT" altLang="it-IT" sz="1400">
                <a:solidFill>
                  <a:schemeClr val="tx1"/>
                </a:solidFill>
                <a:latin typeface="Calibri" panose="020F0502020204030204" pitchFamily="34" charset="0"/>
              </a:rPr>
            </a:br>
            <a:endParaRPr lang="it-IT" altLang="it-IT" sz="1400">
              <a:solidFill>
                <a:schemeClr val="tx1"/>
              </a:solidFill>
              <a:latin typeface="Calibri" panose="020F0502020204030204" pitchFamily="34" charset="0"/>
            </a:endParaRPr>
          </a:p>
        </p:txBody>
      </p:sp>
      <p:sp>
        <p:nvSpPr>
          <p:cNvPr id="712711" name="Rectangle 7">
            <a:extLst>
              <a:ext uri="{FF2B5EF4-FFF2-40B4-BE49-F238E27FC236}">
                <a16:creationId xmlns:a16="http://schemas.microsoft.com/office/drawing/2014/main" id="{5C992E33-9479-697B-0DB7-9FB0963BDBB8}"/>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400">
                <a:solidFill>
                  <a:schemeClr val="tx1"/>
                </a:solidFill>
                <a:latin typeface="Verdana" panose="020B0604030504040204" pitchFamily="34" charset="0"/>
                <a:cs typeface="Times New Roman" panose="02020603050405020304" pitchFamily="18" charset="0"/>
              </a:rPr>
              <a:t>Reading and meditation of Sacred Scriptures Sunday, </a:t>
            </a:r>
            <a:r>
              <a:rPr lang="en-US" altLang="it-IT" sz="1400">
                <a:solidFill>
                  <a:srgbClr val="FF0000"/>
                </a:solidFill>
                <a:latin typeface="Verdana" panose="020B0604030504040204" pitchFamily="34" charset="0"/>
                <a:cs typeface="Times New Roman" panose="02020603050405020304" pitchFamily="18" charset="0"/>
              </a:rPr>
              <a:t>do not replace </a:t>
            </a:r>
            <a:r>
              <a:rPr lang="en-US" altLang="it-IT" sz="1400">
                <a:solidFill>
                  <a:schemeClr val="tx1"/>
                </a:solidFill>
                <a:latin typeface="Verdana" panose="020B0604030504040204" pitchFamily="34" charset="0"/>
                <a:cs typeface="Times New Roman" panose="02020603050405020304" pitchFamily="18" charset="0"/>
              </a:rPr>
              <a:t>the Holy Mass, to which we are all called to give thanks and honor to God and to ask forgiveness of our sins. In the Eucharistic liturgy, </a:t>
            </a:r>
            <a:r>
              <a:rPr lang="en-US" altLang="it-IT" sz="1400" b="1">
                <a:solidFill>
                  <a:srgbClr val="FF33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a:solidFill>
                  <a:srgbClr val="FF0000"/>
                </a:solidFill>
                <a:latin typeface="Verdana" panose="020B0604030504040204" pitchFamily="34" charset="0"/>
                <a:cs typeface="Times New Roman" panose="02020603050405020304" pitchFamily="18" charset="0"/>
              </a:rPr>
              <a:t>their free choice of love</a:t>
            </a:r>
            <a:r>
              <a:rPr lang="en-US" altLang="it-IT" sz="1400">
                <a:solidFill>
                  <a:schemeClr val="tx1"/>
                </a:solidFill>
                <a:latin typeface="Verdana" panose="020B0604030504040204" pitchFamily="34" charset="0"/>
                <a:cs typeface="Times New Roman" panose="02020603050405020304" pitchFamily="18" charset="0"/>
              </a:rPr>
              <a:t>.</a:t>
            </a:r>
            <a:endParaRPr lang="it-IT" altLang="it-IT" sz="1400">
              <a:solidFill>
                <a:schemeClr val="tx1"/>
              </a:solidFill>
              <a:latin typeface="Verdana" panose="020B0604030504040204" pitchFamily="34" charset="0"/>
              <a:cs typeface="Times New Roman" panose="02020603050405020304" pitchFamily="18" charset="0"/>
            </a:endParaRPr>
          </a:p>
        </p:txBody>
      </p:sp>
      <p:pic>
        <p:nvPicPr>
          <p:cNvPr id="712712" name="Picture 8">
            <a:extLst>
              <a:ext uri="{FF2B5EF4-FFF2-40B4-BE49-F238E27FC236}">
                <a16:creationId xmlns:a16="http://schemas.microsoft.com/office/drawing/2014/main" id="{EF818A65-7284-0F53-AFF7-A3AC5E4596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95400"/>
            <a:ext cx="8153400" cy="4189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1684" name="Rectangle 4">
            <a:extLst>
              <a:ext uri="{FF2B5EF4-FFF2-40B4-BE49-F238E27FC236}">
                <a16:creationId xmlns:a16="http://schemas.microsoft.com/office/drawing/2014/main" id="{702E3AB1-1967-A115-A8FA-1D8223EAB0AE}"/>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400" i="1" dirty="0">
                <a:solidFill>
                  <a:srgbClr val="00000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000000"/>
                </a:solidFill>
                <a:latin typeface="Verdana" panose="020B0604030504040204" pitchFamily="34" charset="0"/>
                <a:cs typeface="Arial" panose="020B0604020202020204" pitchFamily="34" charset="0"/>
              </a:rPr>
              <a:t>iscriversi gratis </a:t>
            </a:r>
            <a:r>
              <a:rPr lang="it-IT" altLang="it-IT" sz="1400" i="1" dirty="0">
                <a:solidFill>
                  <a:srgbClr val="000000"/>
                </a:solidFill>
                <a:latin typeface="Verdana" panose="020B0604030504040204" pitchFamily="34" charset="0"/>
                <a:cs typeface="Arial" panose="020B0604020202020204" pitchFamily="34" charset="0"/>
              </a:rPr>
              <a:t>al sito </a:t>
            </a:r>
            <a:r>
              <a:rPr lang="it-IT" altLang="it-IT" sz="1400" i="1" dirty="0">
                <a:solidFill>
                  <a:schemeClr val="accent2"/>
                </a:solidFill>
                <a:latin typeface="Verdana" panose="020B0604030504040204" pitchFamily="34" charset="0"/>
                <a:cs typeface="Arial" panose="020B0604020202020204" pitchFamily="34" charset="0"/>
              </a:rPr>
              <a:t>https://www.diffondilaparola.com</a:t>
            </a:r>
            <a:r>
              <a:rPr lang="it-IT" altLang="it-IT" sz="1400" i="1" dirty="0">
                <a:solidFill>
                  <a:srgbClr val="000000"/>
                </a:solidFill>
                <a:latin typeface="Verdana" panose="020B0604030504040204" pitchFamily="34" charset="0"/>
                <a:cs typeface="Arial" panose="020B0604020202020204" pitchFamily="34" charset="0"/>
              </a:rPr>
              <a:t> per ricevere l’audiovisivo settimanale gratuitamente </a:t>
            </a:r>
            <a:r>
              <a:rPr lang="it-IT" altLang="it-IT" sz="1400" i="1" u="sng" dirty="0">
                <a:solidFill>
                  <a:srgbClr val="000000"/>
                </a:solidFill>
                <a:latin typeface="Verdana" panose="020B0604030504040204" pitchFamily="34" charset="0"/>
                <a:cs typeface="Arial" panose="020B0604020202020204" pitchFamily="34" charset="0"/>
              </a:rPr>
              <a:t>per sempre</a:t>
            </a:r>
            <a:r>
              <a:rPr lang="it-IT" altLang="it-IT" sz="1400" i="1" dirty="0">
                <a:solidFill>
                  <a:srgbClr val="000000"/>
                </a:solidFill>
                <a:latin typeface="Verdana" panose="020B0604030504040204" pitchFamily="34" charset="0"/>
                <a:cs typeface="Arial" panose="020B0604020202020204" pitchFamily="34" charset="0"/>
              </a:rPr>
              <a:t>. </a:t>
            </a:r>
            <a:br>
              <a:rPr lang="it-IT" altLang="it-IT" sz="1400" i="1" dirty="0">
                <a:solidFill>
                  <a:srgbClr val="000000"/>
                </a:solidFill>
                <a:latin typeface="Verdana" panose="020B0604030504040204" pitchFamily="34" charset="0"/>
                <a:cs typeface="Times New Roman" panose="02020603050405020304" pitchFamily="18" charset="0"/>
              </a:rPr>
            </a:br>
            <a:r>
              <a:rPr lang="it-IT" altLang="it-IT" sz="1400" i="1" dirty="0">
                <a:solidFill>
                  <a:srgbClr val="000000"/>
                </a:solidFill>
                <a:latin typeface="Verdana" panose="020B0604030504040204" pitchFamily="34" charset="0"/>
                <a:cs typeface="Arial" panose="020B0604020202020204" pitchFamily="34" charset="0"/>
              </a:rPr>
              <a:t>In </a:t>
            </a:r>
            <a:r>
              <a:rPr lang="it-IT" altLang="it-IT" sz="1400" b="1" i="1" dirty="0">
                <a:solidFill>
                  <a:srgbClr val="000000"/>
                </a:solidFill>
                <a:latin typeface="Verdana" panose="020B0604030504040204" pitchFamily="34" charset="0"/>
                <a:cs typeface="Arial" panose="020B0604020202020204" pitchFamily="34" charset="0"/>
              </a:rPr>
              <a:t>YOUTUBE, FACEBOOK,</a:t>
            </a:r>
            <a:r>
              <a:rPr lang="it-IT" altLang="it-IT" sz="1400" i="1" dirty="0">
                <a:solidFill>
                  <a:srgbClr val="000000"/>
                </a:solidFill>
                <a:latin typeface="Verdana" panose="020B0604030504040204" pitchFamily="34" charset="0"/>
                <a:cs typeface="Arial" panose="020B0604020202020204" pitchFamily="34" charset="0"/>
              </a:rPr>
              <a:t> </a:t>
            </a:r>
            <a:r>
              <a:rPr lang="it-IT" altLang="it-IT" sz="1400" b="1" i="1" dirty="0">
                <a:solidFill>
                  <a:srgbClr val="000000"/>
                </a:solidFill>
                <a:latin typeface="Verdana" panose="020B0604030504040204" pitchFamily="34" charset="0"/>
                <a:cs typeface="Arial" panose="020B0604020202020204" pitchFamily="34" charset="0"/>
              </a:rPr>
              <a:t>TWITTER, INSTAGRAM </a:t>
            </a:r>
            <a:r>
              <a:rPr lang="it-IT" altLang="it-IT" sz="1400" i="1" dirty="0">
                <a:solidFill>
                  <a:srgbClr val="000000"/>
                </a:solidFill>
                <a:latin typeface="Verdana" panose="020B0604030504040204" pitchFamily="34" charset="0"/>
                <a:cs typeface="Arial" panose="020B0604020202020204" pitchFamily="34" charset="0"/>
              </a:rPr>
              <a:t>e</a:t>
            </a:r>
            <a:r>
              <a:rPr lang="it-IT" altLang="it-IT" sz="1400" b="1" i="1" dirty="0">
                <a:solidFill>
                  <a:srgbClr val="000000"/>
                </a:solidFill>
                <a:latin typeface="Verdana" panose="020B0604030504040204" pitchFamily="34" charset="0"/>
                <a:cs typeface="Arial" panose="020B0604020202020204" pitchFamily="34" charset="0"/>
              </a:rPr>
              <a:t> LINKEDIN </a:t>
            </a:r>
            <a:r>
              <a:rPr lang="it-IT" altLang="it-IT" sz="1400" i="1" dirty="0">
                <a:solidFill>
                  <a:srgbClr val="000000"/>
                </a:solidFill>
                <a:latin typeface="Verdana" panose="020B0604030504040204" pitchFamily="34" charset="0"/>
                <a:cs typeface="Arial" panose="020B0604020202020204" pitchFamily="34" charset="0"/>
              </a:rPr>
              <a:t>trovi la versione VIDEO alla pagina di LASTILLA GAETANO</a:t>
            </a:r>
            <a:br>
              <a:rPr lang="it-IT" altLang="it-IT" sz="1400" dirty="0">
                <a:solidFill>
                  <a:srgbClr val="000000"/>
                </a:solidFill>
                <a:latin typeface="Verdana" panose="020B0604030504040204" pitchFamily="34" charset="0"/>
                <a:cs typeface="Arial" panose="020B0604020202020204" pitchFamily="34" charset="0"/>
              </a:rPr>
            </a:br>
            <a:r>
              <a:rPr lang="it-IT" altLang="it-IT" sz="1400" b="1" dirty="0">
                <a:solidFill>
                  <a:srgbClr val="00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000000"/>
                </a:solidFill>
                <a:latin typeface="Verdana" panose="020B0604030504040204" pitchFamily="34" charset="0"/>
                <a:cs typeface="Times New Roman" panose="02020603050405020304" pitchFamily="18" charset="0"/>
              </a:rPr>
              <a:t> (</a:t>
            </a:r>
            <a:r>
              <a:rPr lang="it-IT" altLang="it-IT" sz="1400" i="1" dirty="0">
                <a:solidFill>
                  <a:srgbClr val="000000"/>
                </a:solidFill>
                <a:latin typeface="Verdana" panose="020B0604030504040204" pitchFamily="34" charset="0"/>
                <a:cs typeface="Times New Roman" panose="02020603050405020304" pitchFamily="18" charset="0"/>
              </a:rPr>
              <a:t>Mc 16,15)</a:t>
            </a:r>
            <a:br>
              <a:rPr lang="it-IT" altLang="it-IT" sz="1400" dirty="0">
                <a:solidFill>
                  <a:srgbClr val="000000"/>
                </a:solidFill>
                <a:latin typeface="Verdana" panose="020B0604030504040204" pitchFamily="34" charset="0"/>
                <a:cs typeface="Times New Roman" panose="02020603050405020304" pitchFamily="18" charset="0"/>
              </a:rPr>
            </a:br>
            <a:r>
              <a:rPr lang="it-IT" altLang="it-IT" sz="1400" dirty="0">
                <a:solidFill>
                  <a:srgbClr val="000000"/>
                </a:solidFill>
                <a:latin typeface="Verdana" panose="020B0604030504040204" pitchFamily="34" charset="0"/>
                <a:cs typeface="Times New Roman" panose="02020603050405020304" pitchFamily="18" charset="0"/>
              </a:rPr>
              <a:t> </a:t>
            </a:r>
            <a:r>
              <a:rPr lang="it-IT" altLang="it-IT" sz="1400" dirty="0">
                <a:solidFill>
                  <a:srgbClr val="00000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00"/>
                </a:solidFill>
                <a:latin typeface="Verdana" panose="020B0604030504040204" pitchFamily="34" charset="0"/>
                <a:cs typeface="Arial" panose="020B0604020202020204" pitchFamily="34" charset="0"/>
              </a:rPr>
            </a:br>
            <a:r>
              <a:rPr lang="it-IT" altLang="it-IT" sz="1400" b="1" dirty="0">
                <a:solidFill>
                  <a:srgbClr val="00000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00"/>
                </a:solidFill>
                <a:latin typeface="Verdana" panose="020B0604030504040204" pitchFamily="34" charset="0"/>
                <a:cs typeface="Arial" panose="020B0604020202020204" pitchFamily="34" charset="0"/>
              </a:rPr>
              <a:t> (</a:t>
            </a:r>
            <a:r>
              <a:rPr lang="it-IT" altLang="it-IT" sz="1400" i="1" dirty="0">
                <a:solidFill>
                  <a:srgbClr val="000000"/>
                </a:solidFill>
                <a:latin typeface="Verdana" panose="020B0604030504040204" pitchFamily="34" charset="0"/>
                <a:cs typeface="Arial" panose="020B0604020202020204" pitchFamily="34" charset="0"/>
              </a:rPr>
              <a:t>Giovanni Paolo II</a:t>
            </a:r>
            <a:r>
              <a:rPr lang="it-IT" altLang="it-IT" sz="1400" dirty="0">
                <a:solidFill>
                  <a:srgbClr val="000000"/>
                </a:solidFill>
                <a:latin typeface="Verdana" panose="020B0604030504040204" pitchFamily="34" charset="0"/>
                <a:cs typeface="Arial" panose="020B0604020202020204" pitchFamily="34" charset="0"/>
              </a:rPr>
              <a:t>)</a:t>
            </a:r>
            <a:br>
              <a:rPr lang="it-IT" altLang="it-IT" sz="1400" dirty="0">
                <a:solidFill>
                  <a:srgbClr val="000000"/>
                </a:solidFill>
                <a:latin typeface="Verdana" panose="020B0604030504040204" pitchFamily="34" charset="0"/>
                <a:cs typeface="Arial" panose="020B0604020202020204" pitchFamily="34" charset="0"/>
              </a:rPr>
            </a:br>
            <a:r>
              <a:rPr lang="it-IT" altLang="it-IT" sz="1400" i="1" dirty="0">
                <a:solidFill>
                  <a:srgbClr val="00000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00"/>
                </a:solidFill>
                <a:latin typeface="Verdana" panose="020B0604030504040204" pitchFamily="34" charset="0"/>
                <a:cs typeface="Arial" panose="020B0604020202020204" pitchFamily="34" charset="0"/>
              </a:rPr>
            </a:br>
            <a:br>
              <a:rPr lang="it-IT" altLang="it-IT" sz="1000" b="1" dirty="0">
                <a:solidFill>
                  <a:srgbClr val="000000"/>
                </a:solidFill>
                <a:latin typeface="Verdana" panose="020B0604030504040204" pitchFamily="34" charset="0"/>
                <a:cs typeface="Arial" panose="020B0604020202020204" pitchFamily="34" charset="0"/>
              </a:rPr>
            </a:br>
            <a:br>
              <a:rPr lang="it-IT" altLang="it-IT" sz="1000" b="1" dirty="0">
                <a:solidFill>
                  <a:srgbClr val="000000"/>
                </a:solidFill>
                <a:latin typeface="Verdana" panose="020B0604030504040204" pitchFamily="34" charset="0"/>
                <a:cs typeface="Arial" panose="020B0604020202020204" pitchFamily="34" charset="0"/>
              </a:rPr>
            </a:br>
            <a:br>
              <a:rPr lang="it-IT" altLang="it-IT" sz="1000" b="1" dirty="0">
                <a:solidFill>
                  <a:srgbClr val="000000"/>
                </a:solidFill>
                <a:latin typeface="Verdana" panose="020B0604030504040204" pitchFamily="34" charset="0"/>
                <a:cs typeface="Arial" panose="020B0604020202020204" pitchFamily="34" charset="0"/>
              </a:rPr>
            </a:br>
            <a:br>
              <a:rPr lang="it-IT" altLang="it-IT" sz="1000" b="1" dirty="0">
                <a:solidFill>
                  <a:srgbClr val="000000"/>
                </a:solidFill>
                <a:latin typeface="Verdana" panose="020B0604030504040204" pitchFamily="34" charset="0"/>
                <a:cs typeface="Arial" panose="020B0604020202020204" pitchFamily="34" charset="0"/>
              </a:rPr>
            </a:br>
            <a:r>
              <a:rPr lang="it-IT" altLang="it-IT" sz="1400" dirty="0">
                <a:solidFill>
                  <a:srgbClr val="000000"/>
                </a:solidFill>
                <a:latin typeface="Verdana" panose="020B0604030504040204" pitchFamily="34" charset="0"/>
                <a:cs typeface="Arial" panose="020B0604020202020204" pitchFamily="34" charset="0"/>
              </a:rPr>
              <a:t>              </a:t>
            </a:r>
            <a:br>
              <a:rPr lang="it-IT" altLang="it-IT" sz="1400" dirty="0">
                <a:solidFill>
                  <a:srgbClr val="000000"/>
                </a:solidFill>
                <a:latin typeface="Verdana" panose="020B0604030504040204" pitchFamily="34" charset="0"/>
                <a:cs typeface="Arial" panose="020B0604020202020204" pitchFamily="34" charset="0"/>
              </a:rPr>
            </a:br>
            <a:br>
              <a:rPr lang="it-IT" altLang="it-IT" sz="1400" dirty="0">
                <a:solidFill>
                  <a:srgbClr val="000000"/>
                </a:solidFill>
                <a:latin typeface="Verdana" panose="020B0604030504040204" pitchFamily="34" charset="0"/>
                <a:cs typeface="Arial" panose="020B0604020202020204" pitchFamily="34" charset="0"/>
              </a:rPr>
            </a:br>
            <a:br>
              <a:rPr lang="it-IT" altLang="it-IT" sz="1400" dirty="0">
                <a:solidFill>
                  <a:srgbClr val="000000"/>
                </a:solidFill>
                <a:latin typeface="Verdana" panose="020B0604030504040204" pitchFamily="34" charset="0"/>
                <a:cs typeface="Arial" panose="020B0604020202020204" pitchFamily="34" charset="0"/>
              </a:rPr>
            </a:br>
            <a:r>
              <a:rPr lang="it-IT" altLang="it-IT" sz="1400" dirty="0">
                <a:solidFill>
                  <a:srgbClr val="000000"/>
                </a:solidFill>
                <a:latin typeface="Verdana" panose="020B0604030504040204" pitchFamily="34" charset="0"/>
                <a:cs typeface="Arial" panose="020B0604020202020204" pitchFamily="34" charset="0"/>
              </a:rPr>
              <a:t>    </a:t>
            </a:r>
            <a:r>
              <a:rPr lang="en-GB" altLang="it-IT" sz="1400" i="1" dirty="0">
                <a:solidFill>
                  <a:srgbClr val="000000"/>
                </a:solidFill>
                <a:latin typeface="Verdana" panose="020B0604030504040204" pitchFamily="34" charset="0"/>
                <a:cs typeface="Arial" panose="020B0604020202020204" pitchFamily="34" charset="0"/>
              </a:rPr>
              <a:t>This message is ready to be sent, via email or WHATSAPP, to friends, relatives and acquaintances:  invite your friends to join for free at </a:t>
            </a:r>
            <a:r>
              <a:rPr lang="en-GB" altLang="it-IT" sz="1400" i="1" dirty="0" err="1">
                <a:solidFill>
                  <a:srgbClr val="000000"/>
                </a:solidFill>
                <a:latin typeface="Verdana" panose="020B0604030504040204" pitchFamily="34" charset="0"/>
                <a:cs typeface="Arial" panose="020B0604020202020204" pitchFamily="34" charset="0"/>
              </a:rPr>
              <a:t>siteweb</a:t>
            </a:r>
            <a:r>
              <a:rPr lang="en-GB" altLang="it-IT" sz="1400" i="1" dirty="0">
                <a:solidFill>
                  <a:srgbClr val="000000"/>
                </a:solidFill>
                <a:latin typeface="Verdana" panose="020B0604030504040204" pitchFamily="34" charset="0"/>
                <a:cs typeface="Arial" panose="020B0604020202020204" pitchFamily="34" charset="0"/>
              </a:rPr>
              <a:t> </a:t>
            </a:r>
            <a:r>
              <a:rPr lang="it-IT" altLang="it-IT" sz="1400" i="1" dirty="0">
                <a:solidFill>
                  <a:schemeClr val="accent2"/>
                </a:solidFill>
                <a:latin typeface="Verdana" panose="020B0604030504040204" pitchFamily="34" charset="0"/>
                <a:cs typeface="Arial" panose="020B0604020202020204" pitchFamily="34" charset="0"/>
              </a:rPr>
              <a:t>https://www.diffondilaparola.com</a:t>
            </a:r>
            <a:r>
              <a:rPr lang="it-IT" altLang="it-IT" sz="1400" i="1" dirty="0">
                <a:solidFill>
                  <a:srgbClr val="000000"/>
                </a:solidFill>
                <a:latin typeface="Verdana" panose="020B0604030504040204" pitchFamily="34" charset="0"/>
                <a:cs typeface="Arial" panose="020B0604020202020204" pitchFamily="34" charset="0"/>
              </a:rPr>
              <a:t> </a:t>
            </a:r>
            <a:r>
              <a:rPr lang="en-GB" altLang="it-IT" sz="1400" i="1" dirty="0">
                <a:solidFill>
                  <a:srgbClr val="000000"/>
                </a:solidFill>
                <a:latin typeface="Verdana" panose="020B0604030504040204" pitchFamily="34" charset="0"/>
                <a:cs typeface="Arial" panose="020B0604020202020204" pitchFamily="34" charset="0"/>
              </a:rPr>
              <a:t>to receive weekly audiovisual</a:t>
            </a:r>
            <a:r>
              <a:rPr lang="en-GB" altLang="it-IT" sz="1400" i="1" u="sng" dirty="0">
                <a:solidFill>
                  <a:srgbClr val="000000"/>
                </a:solidFill>
                <a:latin typeface="Verdana" panose="020B0604030504040204" pitchFamily="34" charset="0"/>
                <a:cs typeface="Arial" panose="020B0604020202020204" pitchFamily="34" charset="0"/>
              </a:rPr>
              <a:t> free forever</a:t>
            </a:r>
            <a:br>
              <a:rPr lang="it-IT" altLang="it-IT" sz="1400" i="1" dirty="0">
                <a:solidFill>
                  <a:srgbClr val="000000"/>
                </a:solidFill>
                <a:latin typeface="Verdana" panose="020B0604030504040204" pitchFamily="34" charset="0"/>
                <a:cs typeface="Times New Roman" panose="02020603050405020304" pitchFamily="18" charset="0"/>
              </a:rPr>
            </a:br>
            <a:r>
              <a:rPr lang="en-GB" altLang="it-IT" sz="1400" i="1" dirty="0">
                <a:solidFill>
                  <a:srgbClr val="000000"/>
                </a:solidFill>
                <a:latin typeface="Verdana" panose="020B0604030504040204" pitchFamily="34" charset="0"/>
                <a:cs typeface="Arial" panose="020B0604020202020204" pitchFamily="34" charset="0"/>
              </a:rPr>
              <a:t>In </a:t>
            </a:r>
            <a:r>
              <a:rPr lang="en-GB" altLang="it-IT" sz="1400" b="1" i="1" dirty="0">
                <a:solidFill>
                  <a:srgbClr val="000000"/>
                </a:solidFill>
                <a:latin typeface="Verdana" panose="020B0604030504040204" pitchFamily="34" charset="0"/>
                <a:cs typeface="Arial" panose="020B0604020202020204" pitchFamily="34" charset="0"/>
              </a:rPr>
              <a:t>YOUTUBE, FACEBOOK, </a:t>
            </a:r>
            <a:r>
              <a:rPr lang="it-IT" altLang="it-IT" sz="1400" b="1" i="1" dirty="0">
                <a:solidFill>
                  <a:srgbClr val="000000"/>
                </a:solidFill>
                <a:latin typeface="Verdana" panose="020B0604030504040204" pitchFamily="34" charset="0"/>
                <a:cs typeface="Arial" panose="020B0604020202020204" pitchFamily="34" charset="0"/>
              </a:rPr>
              <a:t>TWITTER, INSTAGRAM </a:t>
            </a:r>
            <a:r>
              <a:rPr lang="it-IT" altLang="it-IT" sz="1400" i="1" dirty="0">
                <a:solidFill>
                  <a:srgbClr val="000000"/>
                </a:solidFill>
                <a:latin typeface="Verdana" panose="020B0604030504040204" pitchFamily="34" charset="0"/>
                <a:cs typeface="Arial" panose="020B0604020202020204" pitchFamily="34" charset="0"/>
              </a:rPr>
              <a:t>and</a:t>
            </a:r>
            <a:r>
              <a:rPr lang="it-IT" altLang="it-IT" sz="1400" b="1" i="1" dirty="0">
                <a:solidFill>
                  <a:srgbClr val="000000"/>
                </a:solidFill>
                <a:latin typeface="Verdana" panose="020B0604030504040204" pitchFamily="34" charset="0"/>
                <a:cs typeface="Arial" panose="020B0604020202020204" pitchFamily="34" charset="0"/>
              </a:rPr>
              <a:t> LINKEDIN </a:t>
            </a:r>
            <a:r>
              <a:rPr lang="en-GB" altLang="it-IT" sz="1400" i="1" dirty="0">
                <a:solidFill>
                  <a:srgbClr val="000000"/>
                </a:solidFill>
                <a:latin typeface="Verdana" panose="020B0604030504040204" pitchFamily="34" charset="0"/>
                <a:cs typeface="Arial" panose="020B0604020202020204" pitchFamily="34" charset="0"/>
              </a:rPr>
              <a:t>find the VIDEO version of the page LASTILLA GAETANO</a:t>
            </a:r>
            <a:br>
              <a:rPr lang="en-GB" altLang="it-IT" sz="1400" i="1" dirty="0">
                <a:solidFill>
                  <a:srgbClr val="000000"/>
                </a:solidFill>
                <a:latin typeface="Verdana" panose="020B0604030504040204" pitchFamily="34" charset="0"/>
                <a:cs typeface="Arial" panose="020B0604020202020204" pitchFamily="34" charset="0"/>
              </a:rPr>
            </a:br>
            <a:r>
              <a:rPr lang="en-GB" altLang="it-IT" sz="1200" b="1" dirty="0">
                <a:solidFill>
                  <a:srgbClr val="00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000000"/>
                </a:solidFill>
                <a:latin typeface="Verdana" panose="020B0604030504040204" pitchFamily="34" charset="0"/>
                <a:cs typeface="Times New Roman" panose="02020603050405020304" pitchFamily="18" charset="0"/>
              </a:rPr>
              <a:t> </a:t>
            </a:r>
            <a:r>
              <a:rPr lang="en-GB" altLang="it-IT" sz="1200" dirty="0">
                <a:solidFill>
                  <a:srgbClr val="000000"/>
                </a:solidFill>
                <a:latin typeface="Verdana" panose="020B0604030504040204" pitchFamily="34" charset="0"/>
                <a:cs typeface="Times New Roman" panose="02020603050405020304" pitchFamily="18" charset="0"/>
              </a:rPr>
              <a:t>(</a:t>
            </a:r>
            <a:r>
              <a:rPr lang="en-GB" altLang="it-IT" sz="1200" i="1" dirty="0">
                <a:solidFill>
                  <a:srgbClr val="000000"/>
                </a:solidFill>
                <a:latin typeface="Verdana" panose="020B0604030504040204" pitchFamily="34" charset="0"/>
                <a:cs typeface="Times New Roman" panose="02020603050405020304" pitchFamily="18" charset="0"/>
              </a:rPr>
              <a:t>Mk 16, 15</a:t>
            </a:r>
            <a:r>
              <a:rPr lang="en-GB" altLang="it-IT" sz="1200" dirty="0">
                <a:solidFill>
                  <a:srgbClr val="000000"/>
                </a:solidFill>
                <a:latin typeface="Verdana" panose="020B0604030504040204" pitchFamily="34" charset="0"/>
                <a:cs typeface="Times New Roman" panose="02020603050405020304" pitchFamily="18" charset="0"/>
              </a:rPr>
              <a:t>)</a:t>
            </a:r>
            <a:br>
              <a:rPr lang="it-IT" altLang="it-IT" sz="1200" dirty="0">
                <a:solidFill>
                  <a:srgbClr val="000000"/>
                </a:solidFill>
                <a:latin typeface="Verdana" panose="020B0604030504040204" pitchFamily="34" charset="0"/>
                <a:cs typeface="Times New Roman" panose="02020603050405020304" pitchFamily="18" charset="0"/>
              </a:rPr>
            </a:br>
            <a:r>
              <a:rPr lang="en-GB" altLang="it-IT" sz="1400" dirty="0">
                <a:solidFill>
                  <a:srgbClr val="00000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00"/>
                </a:solidFill>
                <a:latin typeface="Verdana" panose="020B0604030504040204" pitchFamily="34" charset="0"/>
                <a:cs typeface="Arial" panose="020B0604020202020204" pitchFamily="34" charset="0"/>
              </a:rPr>
            </a:br>
            <a:r>
              <a:rPr lang="en-GB" altLang="it-IT" sz="1400" b="1" dirty="0">
                <a:solidFill>
                  <a:srgbClr val="00000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00"/>
                </a:solidFill>
                <a:latin typeface="Verdana" panose="020B0604030504040204" pitchFamily="34" charset="0"/>
                <a:cs typeface="Arial" panose="020B0604020202020204" pitchFamily="34" charset="0"/>
              </a:rPr>
              <a:t> </a:t>
            </a:r>
            <a:r>
              <a:rPr lang="en-GB" altLang="it-IT" sz="1400" i="1" dirty="0">
                <a:solidFill>
                  <a:srgbClr val="000000"/>
                </a:solidFill>
                <a:latin typeface="Verdana" panose="020B0604030504040204" pitchFamily="34" charset="0"/>
                <a:cs typeface="Arial" panose="020B0604020202020204" pitchFamily="34" charset="0"/>
              </a:rPr>
              <a:t>(John Paul II)</a:t>
            </a:r>
            <a:br>
              <a:rPr lang="it-IT" altLang="it-IT" sz="1400" dirty="0">
                <a:solidFill>
                  <a:srgbClr val="000000"/>
                </a:solidFill>
                <a:latin typeface="Verdana" panose="020B0604030504040204" pitchFamily="34" charset="0"/>
                <a:cs typeface="Times New Roman" panose="02020603050405020304" pitchFamily="18" charset="0"/>
              </a:rPr>
            </a:br>
            <a:r>
              <a:rPr lang="en-GB" altLang="it-IT" sz="1400" i="1" dirty="0">
                <a:solidFill>
                  <a:srgbClr val="00000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00"/>
              </a:solidFill>
              <a:latin typeface="Verdana" panose="020B0604030504040204" pitchFamily="34" charset="0"/>
              <a:cs typeface="Arial" panose="020B0604020202020204" pitchFamily="34" charset="0"/>
            </a:endParaRPr>
          </a:p>
        </p:txBody>
      </p:sp>
      <p:pic>
        <p:nvPicPr>
          <p:cNvPr id="711685" name="Picture 5">
            <a:extLst>
              <a:ext uri="{FF2B5EF4-FFF2-40B4-BE49-F238E27FC236}">
                <a16:creationId xmlns:a16="http://schemas.microsoft.com/office/drawing/2014/main" id="{FA14984F-F6F4-0246-265E-B75E0DBC27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6453" name="Rectangle 5">
            <a:extLst>
              <a:ext uri="{FF2B5EF4-FFF2-40B4-BE49-F238E27FC236}">
                <a16:creationId xmlns:a16="http://schemas.microsoft.com/office/drawing/2014/main" id="{588AA565-91BC-0FAC-2425-42EAE4212B16}"/>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55" name="Rectangle 7">
            <a:extLst>
              <a:ext uri="{FF2B5EF4-FFF2-40B4-BE49-F238E27FC236}">
                <a16:creationId xmlns:a16="http://schemas.microsoft.com/office/drawing/2014/main" id="{FD5CE313-AE21-F25C-8E71-5108F1302845}"/>
              </a:ext>
            </a:extLst>
          </p:cNvPr>
          <p:cNvSpPr>
            <a:spLocks noChangeArrowheads="1"/>
          </p:cNvSpPr>
          <p:nvPr/>
        </p:nvSpPr>
        <p:spPr bwMode="auto">
          <a:xfrm>
            <a:off x="1848673" y="253545"/>
            <a:ext cx="73152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t"/>
            <a:r>
              <a:rPr lang="en-US" sz="1800" b="1" dirty="0">
                <a:solidFill>
                  <a:srgbClr val="222222"/>
                </a:solidFill>
                <a:effectLst/>
                <a:latin typeface="Helvetica" panose="020B0604020202020204" pitchFamily="34" charset="0"/>
                <a:ea typeface="Times New Roman" panose="02020603050405020304" pitchFamily="18" charset="0"/>
              </a:rPr>
              <a:t>Jesus’ program: to bring joy and freedom </a:t>
            </a:r>
            <a:r>
              <a:rPr lang="it-IT" altLang="it-IT" sz="2000" i="1" dirty="0">
                <a:solidFill>
                  <a:srgbClr val="000000"/>
                </a:solidFill>
                <a:latin typeface="Verdana" panose="020B0604030504040204" pitchFamily="34" charset="0"/>
                <a:cs typeface="Arial" panose="020B0604020202020204" pitchFamily="34" charset="0"/>
              </a:rPr>
              <a:t>- </a:t>
            </a:r>
            <a:r>
              <a:rPr lang="it-IT" altLang="it-IT" sz="1600" i="1" dirty="0">
                <a:solidFill>
                  <a:srgbClr val="000000"/>
                </a:solidFill>
                <a:latin typeface="Verdana" panose="020B0604030504040204" pitchFamily="34" charset="0"/>
                <a:cs typeface="Arial" panose="020B0604020202020204" pitchFamily="34" charset="0"/>
              </a:rPr>
              <a:t>Lk 1: 1-4; 4: 14-21</a:t>
            </a:r>
            <a:br>
              <a:rPr lang="it-IT" altLang="it-IT" sz="1600" b="1" i="1" dirty="0">
                <a:solidFill>
                  <a:srgbClr val="000000"/>
                </a:solidFill>
                <a:latin typeface="Verdana" panose="020B0604030504040204" pitchFamily="34" charset="0"/>
                <a:cs typeface="Arial" panose="020B0604020202020204" pitchFamily="34" charset="0"/>
              </a:rPr>
            </a:br>
            <a:r>
              <a:rPr lang="it-IT" altLang="it-IT" sz="1600" i="1" dirty="0">
                <a:solidFill>
                  <a:srgbClr val="990033"/>
                </a:solidFill>
                <a:cs typeface="Arial" panose="020B0604020202020204" pitchFamily="34" charset="0"/>
              </a:rPr>
              <a:t>Commentary by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r>
              <a:rPr lang="it-IT" altLang="it-IT" sz="1800" b="1" dirty="0">
                <a:solidFill>
                  <a:srgbClr val="000066"/>
                </a:solidFill>
                <a:latin typeface="Courier New" panose="02070309020205020404" pitchFamily="49" charset="0"/>
                <a:cs typeface="Arial" panose="020B0604020202020204" pitchFamily="34" charset="0"/>
              </a:rPr>
              <a:t>Trans. by Simone Parenti</a:t>
            </a:r>
          </a:p>
        </p:txBody>
      </p:sp>
      <p:sp>
        <p:nvSpPr>
          <p:cNvPr id="616456" name="Rectangle 8">
            <a:extLst>
              <a:ext uri="{FF2B5EF4-FFF2-40B4-BE49-F238E27FC236}">
                <a16:creationId xmlns:a16="http://schemas.microsoft.com/office/drawing/2014/main" id="{79D061C4-CC80-3AF0-8C87-1903D70F773D}"/>
              </a:ext>
            </a:extLst>
          </p:cNvPr>
          <p:cNvSpPr>
            <a:spLocks noChangeArrowheads="1"/>
          </p:cNvSpPr>
          <p:nvPr/>
        </p:nvSpPr>
        <p:spPr bwMode="auto">
          <a:xfrm>
            <a:off x="1905000" y="1295400"/>
            <a:ext cx="16430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i="1">
                <a:solidFill>
                  <a:srgbClr val="990033"/>
                </a:solidFill>
                <a:cs typeface="Arial" panose="020B0604020202020204" pitchFamily="34" charset="0"/>
              </a:rPr>
              <a:t>            </a:t>
            </a:r>
            <a:r>
              <a:rPr lang="it-IT" altLang="it-IT" sz="1400" b="1" i="1">
                <a:solidFill>
                  <a:srgbClr val="000000"/>
                </a:solidFill>
                <a:latin typeface="Arial" panose="020B0604020202020204" pitchFamily="34" charset="0"/>
                <a:cs typeface="Arial" panose="020B0604020202020204" pitchFamily="34" charset="0"/>
              </a:rPr>
              <a:t>             </a:t>
            </a:r>
            <a:endParaRPr lang="it-IT" altLang="it-IT" sz="1800" b="1">
              <a:solidFill>
                <a:srgbClr val="990033"/>
              </a:solidFill>
              <a:latin typeface="Courier New" panose="02070309020205020404" pitchFamily="49" charset="0"/>
              <a:cs typeface="Times New Roman" panose="02020603050405020304" pitchFamily="18" charset="0"/>
            </a:endParaRPr>
          </a:p>
        </p:txBody>
      </p:sp>
      <p:sp>
        <p:nvSpPr>
          <p:cNvPr id="616457" name="Rectangle 9">
            <a:extLst>
              <a:ext uri="{FF2B5EF4-FFF2-40B4-BE49-F238E27FC236}">
                <a16:creationId xmlns:a16="http://schemas.microsoft.com/office/drawing/2014/main" id="{F1D7CF05-3F29-153F-A3B7-6F3DCD16C22D}"/>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62" name="Rectangle 14">
            <a:extLst>
              <a:ext uri="{FF2B5EF4-FFF2-40B4-BE49-F238E27FC236}">
                <a16:creationId xmlns:a16="http://schemas.microsoft.com/office/drawing/2014/main" id="{DA0A0B0B-7B4F-B846-11D5-643CB01EA14C}"/>
              </a:ext>
            </a:extLst>
          </p:cNvPr>
          <p:cNvSpPr>
            <a:spLocks noChangeArrowheads="1"/>
          </p:cNvSpPr>
          <p:nvPr/>
        </p:nvSpPr>
        <p:spPr bwMode="auto">
          <a:xfrm>
            <a:off x="0" y="1243013"/>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All eyes were fixed on Him. The voice of Isaiah had just 	                resounded: words so ancient and so loved, so prayed for 	                and so desired, so close and so far away. </a:t>
            </a:r>
          </a:p>
          <a:p>
            <a:pPr algn="l"/>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Jesus carefully searched for that passage in the scroll: He knows the Scriptures well, there are a thousand passages that speak of God, but He chooses this one, where humanity is defined with four adjectives: poor, prisoner, blind, oppressed. </a:t>
            </a:r>
            <a:endParaRPr lang="it-IT" sz="1800" dirty="0">
              <a:effectLst/>
              <a:latin typeface="Verdana" panose="020B0604030504040204" pitchFamily="34" charset="0"/>
              <a:ea typeface="Verdana" panose="020B0604030504040204" pitchFamily="34" charset="0"/>
            </a:endParaRPr>
          </a:p>
          <a:p>
            <a:pPr algn="l"/>
            <a:r>
              <a:rPr lang="en-US" sz="1800" dirty="0">
                <a:solidFill>
                  <a:srgbClr val="222222"/>
                </a:solidFill>
                <a:effectLst/>
                <a:latin typeface="Verdana" panose="020B0604030504040204" pitchFamily="34" charset="0"/>
                <a:ea typeface="Verdana" panose="020B0604030504040204" pitchFamily="34" charset="0"/>
              </a:rPr>
              <a:t>   Then he closes the book and opens life. Here is His program: to bring joy, freedom, healed eyes, liberation. A messiah who does not impose burdens, but removes them; who does not bring precepts, but horizons. </a:t>
            </a:r>
            <a:endParaRPr lang="it-IT" sz="1800" dirty="0">
              <a:effectLst/>
              <a:latin typeface="Verdana" panose="020B0604030504040204" pitchFamily="34" charset="0"/>
              <a:ea typeface="Verdana" panose="020B0604030504040204" pitchFamily="34" charset="0"/>
            </a:endParaRPr>
          </a:p>
          <a:p>
            <a:pPr algn="l"/>
            <a:r>
              <a:rPr lang="en-US" sz="1800" dirty="0">
                <a:solidFill>
                  <a:srgbClr val="222222"/>
                </a:solidFill>
                <a:effectLst/>
                <a:latin typeface="Verdana" panose="020B0604030504040204" pitchFamily="34" charset="0"/>
                <a:ea typeface="Verdana" panose="020B0604030504040204" pitchFamily="34" charset="0"/>
              </a:rPr>
              <a:t>And they are words of hope for those who are tired, who are victims, who can no longer take it. </a:t>
            </a:r>
          </a:p>
          <a:p>
            <a:pPr algn="l"/>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God starts again from the last in line, He reaches the truth of humanity through his diseased roots. Adam is poor more than a sinner; he is fragile before being guilty; we are weak but we are not bad, it is just that our wings are clipped and we are easily mistaken. In the Gospel it always surprises and excites me to discover that in those burning pages there is more talk of the poor than of sinners; more suffering than guilt. The Gospel is not moralistic, it is liberating. </a:t>
            </a:r>
            <a:endParaRPr lang="it-IT" sz="1800" dirty="0">
              <a:effectLst/>
              <a:latin typeface="Verdana" panose="020B0604030504040204" pitchFamily="34" charset="0"/>
              <a:ea typeface="Verdana" panose="020B0604030504040204" pitchFamily="34" charset="0"/>
            </a:endParaRPr>
          </a:p>
          <a:p>
            <a:r>
              <a:rPr lang="en-US" sz="1800" dirty="0">
                <a:solidFill>
                  <a:srgbClr val="222222"/>
                </a:solidFill>
                <a:effectLst/>
                <a:latin typeface="Verdana" panose="020B0604030504040204" pitchFamily="34" charset="0"/>
                <a:ea typeface="Verdana" panose="020B0604030504040204" pitchFamily="34" charset="0"/>
              </a:rPr>
              <a:t>   God suffered seeing Adam become poor, blind, oppressed, prisoner, and one</a:t>
            </a:r>
            <a:endParaRPr lang="en-GB"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4" name="Immagine 3">
            <a:extLst>
              <a:ext uri="{FF2B5EF4-FFF2-40B4-BE49-F238E27FC236}">
                <a16:creationId xmlns:a16="http://schemas.microsoft.com/office/drawing/2014/main" id="{951487A4-9292-5482-43DE-D6FBEB003C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32611"/>
            <a:ext cx="1908444" cy="1908444"/>
          </a:xfrm>
          <a:prstGeom prst="rect">
            <a:avLst/>
          </a:prstGeom>
        </p:spPr>
      </p:pic>
    </p:spTree>
  </p:cSld>
  <p:clrMapOvr>
    <a:masterClrMapping/>
  </p:clrMapOvr>
  <p:transition spd="med" advClick="0" advTm="80000">
    <p:random/>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7483" name="Rectangle 11">
            <a:extLst>
              <a:ext uri="{FF2B5EF4-FFF2-40B4-BE49-F238E27FC236}">
                <a16:creationId xmlns:a16="http://schemas.microsoft.com/office/drawing/2014/main" id="{52A556BE-22C4-8ACE-9360-ABCE70C5E9AB}"/>
              </a:ext>
            </a:extLst>
          </p:cNvPr>
          <p:cNvSpPr>
            <a:spLocks noChangeArrowheads="1"/>
          </p:cNvSpPr>
          <p:nvPr/>
        </p:nvSpPr>
        <p:spPr bwMode="auto">
          <a:xfrm>
            <a:off x="0" y="0"/>
            <a:ext cx="9144000" cy="670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600" dirty="0">
                <a:solidFill>
                  <a:srgbClr val="000000"/>
                </a:solidFill>
                <a:latin typeface="Verdana" panose="020B0604030504040204" pitchFamily="34" charset="0"/>
                <a:cs typeface="Times New Roman" panose="02020603050405020304" pitchFamily="18" charset="0"/>
              </a:rPr>
              <a:t> </a:t>
            </a:r>
          </a:p>
          <a:p>
            <a:pPr algn="l"/>
            <a:r>
              <a:rPr lang="en-US" sz="1800" dirty="0">
                <a:solidFill>
                  <a:srgbClr val="222222"/>
                </a:solidFill>
                <a:effectLst/>
                <a:latin typeface="Verdana" panose="020B0604030504040204" pitchFamily="34" charset="0"/>
                <a:ea typeface="Verdana" panose="020B0604030504040204" pitchFamily="34" charset="0"/>
              </a:rPr>
              <a:t>day He could no longer bear it, and He came down, He took hold of Adam's seed, He intertwined His breath with our breath, His dreams with ours. </a:t>
            </a:r>
            <a:r>
              <a:rPr lang="en-US" sz="1800" dirty="0">
                <a:solidFill>
                  <a:srgbClr val="222222"/>
                </a:solidFill>
                <a:effectLst/>
                <a:latin typeface="Helvetica" panose="020B0604020202020204" pitchFamily="34" charset="0"/>
                <a:ea typeface="Times New Roman" panose="02020603050405020304" pitchFamily="18" charset="0"/>
              </a:rPr>
              <a:t>He came and made life shine, he put new songs in the heart, fragments of stars run in our veins. </a:t>
            </a:r>
          </a:p>
          <a:p>
            <a:pPr algn="l"/>
            <a:r>
              <a:rPr lang="en-US" sz="1800" dirty="0">
                <a:solidFill>
                  <a:srgbClr val="222222"/>
                </a:solidFill>
                <a:latin typeface="Helvetica" panose="020B0604020202020204" pitchFamily="34" charset="0"/>
                <a:ea typeface="Times New Roman" panose="02020603050405020304" pitchFamily="18" charset="0"/>
              </a:rPr>
              <a:t>   </a:t>
            </a:r>
            <a:r>
              <a:rPr lang="en-US" sz="1800" dirty="0">
                <a:solidFill>
                  <a:srgbClr val="222222"/>
                </a:solidFill>
                <a:effectLst/>
                <a:latin typeface="Helvetica" panose="020B0604020202020204" pitchFamily="34" charset="0"/>
                <a:ea typeface="Times New Roman" panose="02020603050405020304" pitchFamily="18" charset="0"/>
              </a:rPr>
              <a:t>Because God does not have Himself as His goal, we are God's purpose. The subversive, overwhelming, revolutionary catechism of Jesus: it is not man who exists for God but it is God who exists for man. And He considers every poor person more important than Himself. I am that poor person. </a:t>
            </a:r>
          </a:p>
          <a:p>
            <a:pPr algn="l"/>
            <a:r>
              <a:rPr lang="en-US" sz="1800" dirty="0">
                <a:solidFill>
                  <a:srgbClr val="222222"/>
                </a:solidFill>
                <a:latin typeface="Helvetica" panose="020B0604020202020204" pitchFamily="34" charset="0"/>
                <a:ea typeface="Times New Roman" panose="02020603050405020304" pitchFamily="18" charset="0"/>
              </a:rPr>
              <a:t>  </a:t>
            </a:r>
            <a:endParaRPr lang="it-IT" sz="1800" dirty="0">
              <a:effectLst/>
              <a:latin typeface="Times New Roman" panose="02020603050405020304" pitchFamily="18" charset="0"/>
              <a:ea typeface="Times New Roman" panose="02020603050405020304" pitchFamily="18" charset="0"/>
            </a:endParaRPr>
          </a:p>
          <a:p>
            <a:pPr algn="l"/>
            <a:r>
              <a:rPr lang="en-US" sz="1800" dirty="0">
                <a:solidFill>
                  <a:srgbClr val="222222"/>
                </a:solidFill>
                <a:effectLst/>
                <a:latin typeface="Helvetica" panose="020B0604020202020204" pitchFamily="34" charset="0"/>
                <a:ea typeface="Times New Roman" panose="02020603050405020304" pitchFamily="18" charset="0"/>
              </a:rPr>
              <a:t>   Proud out of pride of love: no one has a God like ours. And then Jesus opens the sky even wider, outlines one of the most beautiful features of the Father's face: </a:t>
            </a:r>
            <a:r>
              <a:rPr lang="en-US" sz="1800" i="1" dirty="0">
                <a:solidFill>
                  <a:srgbClr val="222222"/>
                </a:solidFill>
                <a:effectLst/>
                <a:latin typeface="Helvetica" panose="020B0604020202020204" pitchFamily="34" charset="0"/>
                <a:ea typeface="Times New Roman" panose="02020603050405020304" pitchFamily="18" charset="0"/>
              </a:rPr>
              <a:t>"I have come to preach a year of grace from the Lord"</a:t>
            </a:r>
            <a:r>
              <a:rPr lang="en-US" sz="1800" dirty="0">
                <a:solidFill>
                  <a:srgbClr val="222222"/>
                </a:solidFill>
                <a:effectLst/>
                <a:latin typeface="Helvetica" panose="020B0604020202020204" pitchFamily="34" charset="0"/>
                <a:ea typeface="Times New Roman" panose="02020603050405020304" pitchFamily="18" charset="0"/>
              </a:rPr>
              <a:t>, </a:t>
            </a:r>
            <a:r>
              <a:rPr lang="en-US" sz="1800" i="1" dirty="0">
                <a:solidFill>
                  <a:srgbClr val="222222"/>
                </a:solidFill>
                <a:effectLst/>
                <a:latin typeface="Helvetica" panose="020B0604020202020204" pitchFamily="34" charset="0"/>
                <a:ea typeface="Times New Roman" panose="02020603050405020304" pitchFamily="18" charset="0"/>
              </a:rPr>
              <a:t>a year of grace, of which Jesus blows the notes in the underworld of humanity</a:t>
            </a:r>
            <a:r>
              <a:rPr lang="en-US" sz="1800" dirty="0">
                <a:solidFill>
                  <a:srgbClr val="222222"/>
                </a:solidFill>
                <a:effectLst/>
                <a:latin typeface="Helvetica" panose="020B0604020202020204" pitchFamily="34" charset="0"/>
                <a:ea typeface="Times New Roman" panose="02020603050405020304" pitchFamily="18" charset="0"/>
              </a:rPr>
              <a:t> (</a:t>
            </a:r>
            <a:r>
              <a:rPr lang="en-US" sz="1800" i="1" dirty="0">
                <a:solidFill>
                  <a:srgbClr val="222222"/>
                </a:solidFill>
                <a:effectLst/>
                <a:latin typeface="Helvetica" panose="020B0604020202020204" pitchFamily="34" charset="0"/>
                <a:ea typeface="Times New Roman" panose="02020603050405020304" pitchFamily="18" charset="0"/>
              </a:rPr>
              <a:t>R. </a:t>
            </a:r>
            <a:r>
              <a:rPr lang="en-US" sz="1800" i="1" dirty="0" err="1">
                <a:solidFill>
                  <a:srgbClr val="222222"/>
                </a:solidFill>
                <a:effectLst/>
                <a:latin typeface="Helvetica" panose="020B0604020202020204" pitchFamily="34" charset="0"/>
                <a:ea typeface="Times New Roman" panose="02020603050405020304" pitchFamily="18" charset="0"/>
              </a:rPr>
              <a:t>Virgili</a:t>
            </a:r>
            <a:r>
              <a:rPr lang="en-US" sz="1800" dirty="0">
                <a:solidFill>
                  <a:srgbClr val="222222"/>
                </a:solidFill>
                <a:effectLst/>
                <a:latin typeface="Helvetica" panose="020B0604020202020204" pitchFamily="34" charset="0"/>
                <a:ea typeface="Times New Roman" panose="02020603050405020304" pitchFamily="18" charset="0"/>
              </a:rPr>
              <a:t>); a year, a century, a thousand years, an entire history made only of benevolence, to show that God is not only good, but is only good. </a:t>
            </a:r>
            <a:r>
              <a:rPr lang="en-US" sz="1800" i="1" dirty="0">
                <a:solidFill>
                  <a:srgbClr val="222222"/>
                </a:solidFill>
                <a:effectLst/>
                <a:latin typeface="Helvetica" panose="020B0604020202020204" pitchFamily="34" charset="0"/>
                <a:ea typeface="Times New Roman" panose="02020603050405020304" pitchFamily="18" charset="0"/>
              </a:rPr>
              <a:t>"You are a God who lives on us"</a:t>
            </a:r>
            <a:r>
              <a:rPr lang="en-US" sz="1800" dirty="0">
                <a:solidFill>
                  <a:srgbClr val="222222"/>
                </a:solidFill>
                <a:effectLst/>
                <a:latin typeface="Helvetica" panose="020B0604020202020204" pitchFamily="34" charset="0"/>
                <a:ea typeface="Times New Roman" panose="02020603050405020304" pitchFamily="18" charset="0"/>
              </a:rPr>
              <a:t> (</a:t>
            </a:r>
            <a:r>
              <a:rPr lang="en-US" sz="1800" i="1" dirty="0" err="1">
                <a:solidFill>
                  <a:srgbClr val="222222"/>
                </a:solidFill>
                <a:effectLst/>
                <a:latin typeface="Helvetica" panose="020B0604020202020204" pitchFamily="34" charset="0"/>
                <a:ea typeface="Times New Roman" panose="02020603050405020304" pitchFamily="18" charset="0"/>
              </a:rPr>
              <a:t>Turoldo</a:t>
            </a:r>
            <a:r>
              <a:rPr lang="en-US" sz="1800" dirty="0">
                <a:solidFill>
                  <a:srgbClr val="222222"/>
                </a:solidFill>
                <a:effectLst/>
                <a:latin typeface="Helvetica" panose="020B0604020202020204" pitchFamily="34" charset="0"/>
                <a:ea typeface="Times New Roman" panose="02020603050405020304" pitchFamily="18" charset="0"/>
              </a:rPr>
              <a:t>). </a:t>
            </a:r>
          </a:p>
          <a:p>
            <a:pPr algn="l"/>
            <a:endParaRPr lang="en-US" sz="1800" dirty="0">
              <a:solidFill>
                <a:srgbClr val="222222"/>
              </a:solidFill>
              <a:effectLst/>
              <a:latin typeface="Helvetica" panose="020B0604020202020204" pitchFamily="34" charset="0"/>
              <a:ea typeface="Times New Roman" panose="02020603050405020304" pitchFamily="18" charset="0"/>
            </a:endParaRPr>
          </a:p>
          <a:p>
            <a:pPr algn="l"/>
            <a:r>
              <a:rPr lang="en-US" sz="1800" dirty="0">
                <a:solidFill>
                  <a:srgbClr val="222222"/>
                </a:solidFill>
                <a:latin typeface="Helvetica" panose="020B0604020202020204" pitchFamily="34" charset="0"/>
                <a:ea typeface="Times New Roman" panose="02020603050405020304" pitchFamily="18" charset="0"/>
              </a:rPr>
              <a:t>   </a:t>
            </a:r>
            <a:r>
              <a:rPr lang="en-US" sz="1800" dirty="0">
                <a:solidFill>
                  <a:srgbClr val="222222"/>
                </a:solidFill>
                <a:effectLst/>
                <a:latin typeface="Helvetica" panose="020B0604020202020204" pitchFamily="34" charset="0"/>
                <a:ea typeface="Times New Roman" panose="02020603050405020304" pitchFamily="18" charset="0"/>
              </a:rPr>
              <a:t>And for us: </a:t>
            </a:r>
            <a:r>
              <a:rPr lang="en-US" sz="1800" i="1" dirty="0">
                <a:solidFill>
                  <a:srgbClr val="222222"/>
                </a:solidFill>
                <a:effectLst/>
                <a:latin typeface="Helvetica" panose="020B0604020202020204" pitchFamily="34" charset="0"/>
                <a:ea typeface="Times New Roman" panose="02020603050405020304" pitchFamily="18" charset="0"/>
              </a:rPr>
              <a:t>"We are not interested in a divine that does not make the human flourish. "A divine that does not correspond to the flowering of the human does not deserve that we dedicate ourselves to it</a:t>
            </a:r>
            <a:r>
              <a:rPr lang="en-US" sz="1800" dirty="0">
                <a:solidFill>
                  <a:srgbClr val="222222"/>
                </a:solidFill>
                <a:effectLst/>
                <a:latin typeface="Helvetica" panose="020B0604020202020204" pitchFamily="34" charset="0"/>
                <a:ea typeface="Times New Roman" panose="02020603050405020304" pitchFamily="18" charset="0"/>
              </a:rPr>
              <a:t>" (</a:t>
            </a:r>
            <a:r>
              <a:rPr lang="en-US" sz="1800" i="1" dirty="0">
                <a:solidFill>
                  <a:srgbClr val="222222"/>
                </a:solidFill>
                <a:effectLst/>
                <a:latin typeface="Helvetica" panose="020B0604020202020204" pitchFamily="34" charset="0"/>
                <a:ea typeface="Times New Roman" panose="02020603050405020304" pitchFamily="18" charset="0"/>
              </a:rPr>
              <a:t>D. Bonhoffer)</a:t>
            </a:r>
            <a:r>
              <a:rPr lang="en-US" sz="1800" dirty="0">
                <a:solidFill>
                  <a:srgbClr val="222222"/>
                </a:solidFill>
                <a:effectLst/>
                <a:latin typeface="Helvetica" panose="020B0604020202020204" pitchFamily="34" charset="0"/>
                <a:ea typeface="Times New Roman" panose="02020603050405020304" pitchFamily="18" charset="0"/>
              </a:rPr>
              <a:t>. </a:t>
            </a:r>
          </a:p>
          <a:p>
            <a:pPr algn="l"/>
            <a:endParaRPr lang="en-US" sz="1800" dirty="0">
              <a:solidFill>
                <a:srgbClr val="222222"/>
              </a:solidFill>
              <a:latin typeface="Helvetica" panose="020B0604020202020204" pitchFamily="34" charset="0"/>
              <a:ea typeface="Times New Roman" panose="02020603050405020304" pitchFamily="18" charset="0"/>
            </a:endParaRPr>
          </a:p>
          <a:p>
            <a:pPr algn="l"/>
            <a:r>
              <a:rPr lang="en-US" sz="1800" dirty="0">
                <a:solidFill>
                  <a:srgbClr val="222222"/>
                </a:solidFill>
                <a:effectLst/>
                <a:latin typeface="Helvetica" panose="020B0604020202020204" pitchFamily="34" charset="0"/>
                <a:ea typeface="Times New Roman" panose="02020603050405020304" pitchFamily="18" charset="0"/>
              </a:rPr>
              <a:t>   Perhaps God is tired of solemn and austere devotees, of ethical heroes, of pious and thoughtful hermits, perhaps he wants happy jesters, like St. Francis, happy to live. Eyes like stars. And prisoners released from the dungeons who dance in the sun. </a:t>
            </a:r>
            <a:r>
              <a:rPr lang="it-IT" sz="1800" dirty="0">
                <a:solidFill>
                  <a:srgbClr val="222222"/>
                </a:solidFill>
                <a:effectLst/>
                <a:latin typeface="Helvetica" panose="020B0604020202020204" pitchFamily="34" charset="0"/>
                <a:ea typeface="Times New Roman" panose="02020603050405020304" pitchFamily="18" charset="0"/>
              </a:rPr>
              <a:t>(</a:t>
            </a:r>
            <a:r>
              <a:rPr lang="it-IT" sz="1800" i="1" dirty="0">
                <a:solidFill>
                  <a:srgbClr val="222222"/>
                </a:solidFill>
                <a:effectLst/>
                <a:latin typeface="Helvetica" panose="020B0604020202020204" pitchFamily="34" charset="0"/>
                <a:ea typeface="Times New Roman" panose="02020603050405020304" pitchFamily="18" charset="0"/>
              </a:rPr>
              <a:t>M. </a:t>
            </a:r>
            <a:r>
              <a:rPr lang="it-IT" sz="1800" i="1" dirty="0" err="1">
                <a:solidFill>
                  <a:srgbClr val="222222"/>
                </a:solidFill>
                <a:effectLst/>
                <a:latin typeface="Helvetica" panose="020B0604020202020204" pitchFamily="34" charset="0"/>
                <a:ea typeface="Times New Roman" panose="02020603050405020304" pitchFamily="18" charset="0"/>
              </a:rPr>
              <a:t>Delbrêl</a:t>
            </a:r>
            <a:r>
              <a:rPr lang="it-IT" sz="1800" dirty="0">
                <a:solidFill>
                  <a:srgbClr val="222222"/>
                </a:solidFill>
                <a:effectLst/>
                <a:latin typeface="Helvetica" panose="020B0604020202020204" pitchFamily="34" charset="0"/>
                <a:ea typeface="Times New Roman" panose="02020603050405020304" pitchFamily="18" charset="0"/>
              </a:rPr>
              <a:t>).</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48866" name="Rectangle 2">
            <a:extLst>
              <a:ext uri="{FF2B5EF4-FFF2-40B4-BE49-F238E27FC236}">
                <a16:creationId xmlns:a16="http://schemas.microsoft.com/office/drawing/2014/main" id="{CFC4C230-CC3E-2BDA-7829-41D6E2DE3E5C}"/>
              </a:ext>
            </a:extLst>
          </p:cNvPr>
          <p:cNvSpPr>
            <a:spLocks noGrp="1" noChangeArrowheads="1"/>
          </p:cNvSpPr>
          <p:nvPr>
            <p:ph type="title"/>
          </p:nvPr>
        </p:nvSpPr>
        <p:spPr>
          <a:xfrm>
            <a:off x="0" y="381000"/>
            <a:ext cx="9144000" cy="1066800"/>
          </a:xfrm>
        </p:spPr>
        <p:txBody>
          <a:bodyPr/>
          <a:lstStyle/>
          <a:p>
            <a:r>
              <a:rPr lang="it-IT" altLang="it-IT" sz="2000" b="1">
                <a:solidFill>
                  <a:srgbClr val="990033"/>
                </a:solidFill>
                <a:latin typeface="Comic Sans MS" panose="030F0702030302020204" pitchFamily="66" charset="0"/>
                <a:cs typeface="Arial" panose="020B0604020202020204" pitchFamily="34" charset="0"/>
              </a:rPr>
              <a:t> </a:t>
            </a:r>
          </a:p>
        </p:txBody>
      </p:sp>
      <p:sp>
        <p:nvSpPr>
          <p:cNvPr id="548869" name="Rectangle 5">
            <a:extLst>
              <a:ext uri="{FF2B5EF4-FFF2-40B4-BE49-F238E27FC236}">
                <a16:creationId xmlns:a16="http://schemas.microsoft.com/office/drawing/2014/main" id="{9234786F-7B55-D884-6700-72412A7577C0}"/>
              </a:ext>
            </a:extLst>
          </p:cNvPr>
          <p:cNvSpPr>
            <a:spLocks noChangeArrowheads="1"/>
          </p:cNvSpPr>
          <p:nvPr/>
        </p:nvSpPr>
        <p:spPr bwMode="auto">
          <a:xfrm>
            <a:off x="0" y="5334000"/>
            <a:ext cx="8991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Ezra read the book before all of them from early morning until midday in the square facing the Water Gate; and all who heard were attentive to the Book of the Law. Ezra, the teacher of the Law, stood on a wooden platform built for that occasion</a:t>
            </a:r>
            <a:r>
              <a:rPr lang="en-GB" altLang="it-IT" sz="1800" i="1">
                <a:solidFill>
                  <a:schemeClr val="bg1"/>
                </a:solidFill>
                <a:latin typeface="Verdana" panose="020B0604030504040204" pitchFamily="34" charset="0"/>
                <a:cs typeface="Times New Roman" panose="02020603050405020304" pitchFamily="18" charset="0"/>
              </a:rPr>
              <a:t> (Ne 8: 3-4)</a:t>
            </a:r>
            <a:r>
              <a:rPr lang="it-IT" altLang="it-IT" sz="1800" i="1">
                <a:solidFill>
                  <a:schemeClr val="bg1"/>
                </a:solidFill>
                <a:latin typeface="Verdana" panose="020B0604030504040204" pitchFamily="34" charset="0"/>
                <a:cs typeface="Times New Roman" panose="02020603050405020304" pitchFamily="18" charset="0"/>
              </a:rPr>
              <a:t> </a:t>
            </a:r>
          </a:p>
        </p:txBody>
      </p:sp>
      <p:sp>
        <p:nvSpPr>
          <p:cNvPr id="548914" name="Rectangle 50">
            <a:extLst>
              <a:ext uri="{FF2B5EF4-FFF2-40B4-BE49-F238E27FC236}">
                <a16:creationId xmlns:a16="http://schemas.microsoft.com/office/drawing/2014/main" id="{711371E2-9E56-E3A2-28D4-8B3955DAB614}"/>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dallo spuntare della luce fino a mezzogiorno, in presenza degli uomini, delle donne e di quelli che erano capaci d’intendere; tutto il popolo tendeva l’orecchio al libro della legge. Lo scriba Esdra stava sopra una tribuna di legno, che avevano costruito</a:t>
            </a:r>
            <a:r>
              <a:rPr lang="it-IT" altLang="it-IT" sz="1800" i="1">
                <a:solidFill>
                  <a:schemeClr val="bg1"/>
                </a:solidFill>
                <a:latin typeface="Verdana" panose="020B0604030504040204" pitchFamily="34" charset="0"/>
                <a:cs typeface="Times New Roman" panose="02020603050405020304" pitchFamily="18" charset="0"/>
              </a:rPr>
              <a:t> (Ne 8, 3b-4)</a:t>
            </a:r>
          </a:p>
        </p:txBody>
      </p:sp>
      <p:pic>
        <p:nvPicPr>
          <p:cNvPr id="548932" name="Picture 68">
            <a:extLst>
              <a:ext uri="{FF2B5EF4-FFF2-40B4-BE49-F238E27FC236}">
                <a16:creationId xmlns:a16="http://schemas.microsoft.com/office/drawing/2014/main" id="{933F0B52-8B2E-8D7C-7938-F0BC9D90D6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676400"/>
            <a:ext cx="51816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52">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2" name="Rectangle 2">
            <a:extLst>
              <a:ext uri="{FF2B5EF4-FFF2-40B4-BE49-F238E27FC236}">
                <a16:creationId xmlns:a16="http://schemas.microsoft.com/office/drawing/2014/main" id="{735F8D25-DB4A-950C-9F5B-9842FDBF778A}"/>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per l’occorrenza. Esdra aprì il libro in presenza di tutto il popolo, poiché stava più in alto di tutti; come ebbe aperto il libro, tutto il popolo si alzò in piedi. Esdra benedisse il Signore, Dio grande, e tutto il popolo rispose: «Amen, amen», </a:t>
            </a:r>
            <a:r>
              <a:rPr lang="it-IT" altLang="it-IT" sz="1800" i="1">
                <a:solidFill>
                  <a:schemeClr val="bg1"/>
                </a:solidFill>
                <a:latin typeface="Verdana" panose="020B0604030504040204" pitchFamily="34" charset="0"/>
                <a:cs typeface="Times New Roman" panose="02020603050405020304" pitchFamily="18" charset="0"/>
              </a:rPr>
              <a:t>(Ne 8, 5-6a)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86084" name="Rectangle 4">
            <a:extLst>
              <a:ext uri="{FF2B5EF4-FFF2-40B4-BE49-F238E27FC236}">
                <a16:creationId xmlns:a16="http://schemas.microsoft.com/office/drawing/2014/main" id="{E7BDAC0A-9092-0E34-638F-83C2F66AE005}"/>
              </a:ext>
            </a:extLst>
          </p:cNvPr>
          <p:cNvSpPr>
            <a:spLocks noChangeArrowheads="1"/>
          </p:cNvSpPr>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Ezra opened the book in the sight of all the people, for he was in a higher place; and when he opened it, all the people stood. Ezra blessed Yahweh, the great God; and all the people lifted up their hands and answered, "Amen! Amen!"</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(Ne 8: 5-6a)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686093" name="Picture 13">
            <a:extLst>
              <a:ext uri="{FF2B5EF4-FFF2-40B4-BE49-F238E27FC236}">
                <a16:creationId xmlns:a16="http://schemas.microsoft.com/office/drawing/2014/main" id="{25CEA27B-DA2C-51E5-6FF4-5A6FA0A838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614488"/>
            <a:ext cx="6172200" cy="38719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36">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466" name="Rectangle 2">
            <a:extLst>
              <a:ext uri="{FF2B5EF4-FFF2-40B4-BE49-F238E27FC236}">
                <a16:creationId xmlns:a16="http://schemas.microsoft.com/office/drawing/2014/main" id="{F6A64EF1-D2DA-28BA-02C3-DCD80E975567}"/>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alzando le mani; si inginocchiarono e si prostrarono con la faccia a terra dinanzi al Signore. I levìti leggevano il libro della legge di Dio a brani distinti e spiegavano il senso, e così facevano comprendere la lettura. Neemìa, che era il governatore</a:t>
            </a:r>
            <a:r>
              <a:rPr lang="it-IT" altLang="it-IT" sz="1800" i="1">
                <a:solidFill>
                  <a:schemeClr val="bg1"/>
                </a:solidFill>
                <a:latin typeface="Verdana" panose="020B0604030504040204" pitchFamily="34" charset="0"/>
                <a:cs typeface="Times New Roman" panose="02020603050405020304" pitchFamily="18" charset="0"/>
              </a:rPr>
              <a:t>, (Ne 8, 6b.8-9a)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02468" name="Rectangle 4">
            <a:extLst>
              <a:ext uri="{FF2B5EF4-FFF2-40B4-BE49-F238E27FC236}">
                <a16:creationId xmlns:a16="http://schemas.microsoft.com/office/drawing/2014/main" id="{CCE398C2-F5EE-1ED7-B13A-B00CBE826C97}"/>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And they bowed their heads to the ground. They read from the Book of the Law of God, clarifying and interpreting the meaning, so that everyone might understand what they were hearing. </a:t>
            </a:r>
            <a:r>
              <a:rPr lang="en-GB" altLang="it-IT" sz="1800" i="1">
                <a:solidFill>
                  <a:schemeClr val="bg1"/>
                </a:solidFill>
                <a:latin typeface="Verdana" panose="020B0604030504040204" pitchFamily="34" charset="0"/>
                <a:cs typeface="Times New Roman" panose="02020603050405020304" pitchFamily="18" charset="0"/>
              </a:rPr>
              <a:t>(Ne 8: 6b.8)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02470" name="Picture 6">
            <a:extLst>
              <a:ext uri="{FF2B5EF4-FFF2-40B4-BE49-F238E27FC236}">
                <a16:creationId xmlns:a16="http://schemas.microsoft.com/office/drawing/2014/main" id="{1DDA31CB-32C8-72A6-86BC-B8A211F688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00200"/>
            <a:ext cx="5295900" cy="3971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00">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490" name="Rectangle 2">
            <a:extLst>
              <a:ext uri="{FF2B5EF4-FFF2-40B4-BE49-F238E27FC236}">
                <a16:creationId xmlns:a16="http://schemas.microsoft.com/office/drawing/2014/main" id="{915C1C92-399C-B5CC-707C-71046CD94926}"/>
              </a:ext>
            </a:extLst>
          </p:cNvPr>
          <p:cNvSpPr>
            <a:spLocks noGrp="1" noChangeArrowheads="1"/>
          </p:cNvSpPr>
          <p:nvPr>
            <p:ph type="title"/>
          </p:nvPr>
        </p:nvSpPr>
        <p:spPr>
          <a:xfrm>
            <a:off x="0" y="3048000"/>
            <a:ext cx="2590800" cy="1143000"/>
          </a:xfrm>
        </p:spPr>
        <p:txBody>
          <a:bodyPr/>
          <a:lstStyle/>
          <a:p>
            <a:pPr algn="r"/>
            <a:r>
              <a:rPr lang="it-IT" altLang="it-IT" sz="1800">
                <a:solidFill>
                  <a:schemeClr val="bg1"/>
                </a:solidFill>
                <a:latin typeface="Verdana" panose="020B0604030504040204" pitchFamily="34" charset="0"/>
                <a:cs typeface="Times New Roman" panose="02020603050405020304" pitchFamily="18" charset="0"/>
              </a:rPr>
              <a:t>Esdra, sacerdote e scriba, e i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leviti che ammaestravano il popolo dissero a tutto il popolo: «Questo giorno è consacrato al Signore, vostro Dio; non fate lutto e non piangete!». Infatti tutto il popolo piangeva, mentre ascoltava le parole della legge</a:t>
            </a:r>
            <a:r>
              <a:rPr lang="it-IT" altLang="it-IT" sz="1800" i="1">
                <a:solidFill>
                  <a:schemeClr val="bg1"/>
                </a:solidFill>
                <a:latin typeface="Verdana" panose="020B0604030504040204" pitchFamily="34" charset="0"/>
                <a:cs typeface="Times New Roman" panose="02020603050405020304" pitchFamily="18" charset="0"/>
              </a:rPr>
              <a:t>.</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(Ne 8, 9) </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703492" name="Picture 4">
            <a:extLst>
              <a:ext uri="{FF2B5EF4-FFF2-40B4-BE49-F238E27FC236}">
                <a16:creationId xmlns:a16="http://schemas.microsoft.com/office/drawing/2014/main" id="{C547048F-3189-5775-A076-2C97BC5803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762000"/>
            <a:ext cx="4043363" cy="5410200"/>
          </a:xfrm>
          <a:prstGeom prst="rect">
            <a:avLst/>
          </a:prstGeom>
          <a:noFill/>
          <a:extLst>
            <a:ext uri="{909E8E84-426E-40DD-AFC4-6F175D3DCCD1}">
              <a14:hiddenFill xmlns:a14="http://schemas.microsoft.com/office/drawing/2010/main">
                <a:solidFill>
                  <a:srgbClr val="FFFFFF"/>
                </a:solidFill>
              </a14:hiddenFill>
            </a:ext>
          </a:extLst>
        </p:spPr>
      </p:pic>
      <p:sp>
        <p:nvSpPr>
          <p:cNvPr id="703493" name="Rectangle 5">
            <a:extLst>
              <a:ext uri="{FF2B5EF4-FFF2-40B4-BE49-F238E27FC236}">
                <a16:creationId xmlns:a16="http://schemas.microsoft.com/office/drawing/2014/main" id="{F5C43369-A558-DFB1-28D8-650D816CDFC9}"/>
              </a:ext>
            </a:extLst>
          </p:cNvPr>
          <p:cNvSpPr>
            <a:spLocks noChangeArrowheads="1"/>
          </p:cNvSpPr>
          <p:nvPr/>
        </p:nvSpPr>
        <p:spPr bwMode="auto">
          <a:xfrm>
            <a:off x="6629400" y="1676400"/>
            <a:ext cx="25146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it-IT" sz="1800">
                <a:solidFill>
                  <a:schemeClr val="bg1"/>
                </a:solidFill>
                <a:latin typeface="Verdana" panose="020B0604030504040204" pitchFamily="34" charset="0"/>
                <a:cs typeface="Tahoma" panose="020B0604030504040204" pitchFamily="34" charset="0"/>
              </a:rPr>
              <a:t>Then Ezra, the teacher of the Law, said to the people, "This day is dedicated to Yahweh, your God, so do not be sad or weep." He said this because all wept when they heard the reading of the Law. </a:t>
            </a:r>
            <a:r>
              <a:rPr lang="en-GB" altLang="it-IT" sz="1800" i="1">
                <a:solidFill>
                  <a:schemeClr val="bg1"/>
                </a:solidFill>
                <a:latin typeface="Verdana" panose="020B0604030504040204" pitchFamily="34" charset="0"/>
                <a:cs typeface="Times New Roman" panose="02020603050405020304" pitchFamily="18" charset="0"/>
              </a:rPr>
              <a:t>(Ne 8: 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16">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514" name="Rectangle 2">
            <a:extLst>
              <a:ext uri="{FF2B5EF4-FFF2-40B4-BE49-F238E27FC236}">
                <a16:creationId xmlns:a16="http://schemas.microsoft.com/office/drawing/2014/main" id="{35D07A57-6307-A43F-869A-8C7D70D0BE96}"/>
              </a:ext>
            </a:extLst>
          </p:cNvPr>
          <p:cNvSpPr>
            <a:spLocks noGrp="1" noChangeArrowheads="1"/>
          </p:cNvSpPr>
          <p:nvPr>
            <p:ph type="title"/>
          </p:nvPr>
        </p:nvSpPr>
        <p:spPr>
          <a:xfrm>
            <a:off x="0" y="1676400"/>
            <a:ext cx="2514600" cy="4038600"/>
          </a:xfrm>
        </p:spPr>
        <p:txBody>
          <a:bodyPr/>
          <a:lstStyle/>
          <a:p>
            <a:pPr algn="r"/>
            <a:r>
              <a:rPr lang="it-IT" altLang="it-IT" sz="1800">
                <a:solidFill>
                  <a:schemeClr val="bg1"/>
                </a:solidFill>
                <a:latin typeface="Verdana" panose="020B0604030504040204" pitchFamily="34" charset="0"/>
                <a:cs typeface="Times New Roman" panose="02020603050405020304" pitchFamily="18" charset="0"/>
              </a:rPr>
              <a:t>Poi Neemìa disse loro: «Andate, mangiate carni grasse e bevete vini dolci e mandate porzioni a quelli che nulla hanno di preparato, perché questo giorno è consacrato al Signore nostro; non vi rattristate, perché la gioia del Signore è la vostra forza». </a:t>
            </a:r>
            <a:br>
              <a:rPr lang="it-IT" altLang="it-IT" sz="1800">
                <a:solidFill>
                  <a:schemeClr val="bg1"/>
                </a:solidFill>
                <a:latin typeface="Verdana" panose="020B0604030504040204" pitchFamily="34" charset="0"/>
                <a:cs typeface="Times New Roman" panose="02020603050405020304" pitchFamily="18" charset="0"/>
              </a:rPr>
            </a:br>
            <a:r>
              <a:rPr lang="en-GB" altLang="it-IT" sz="1800" i="1">
                <a:solidFill>
                  <a:schemeClr val="bg1"/>
                </a:solidFill>
                <a:latin typeface="Verdana" panose="020B0604030504040204" pitchFamily="34" charset="0"/>
                <a:cs typeface="Times New Roman" panose="02020603050405020304" pitchFamily="18" charset="0"/>
              </a:rPr>
              <a:t>(Ne 8, 10)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04516" name="Rectangle 4">
            <a:extLst>
              <a:ext uri="{FF2B5EF4-FFF2-40B4-BE49-F238E27FC236}">
                <a16:creationId xmlns:a16="http://schemas.microsoft.com/office/drawing/2014/main" id="{FBD8342D-430D-F167-4020-96A56AAE7444}"/>
              </a:ext>
            </a:extLst>
          </p:cNvPr>
          <p:cNvSpPr>
            <a:spLocks noChangeArrowheads="1"/>
          </p:cNvSpPr>
          <p:nvPr/>
        </p:nvSpPr>
        <p:spPr bwMode="auto">
          <a:xfrm>
            <a:off x="6553200" y="1676400"/>
            <a:ext cx="2590800" cy="366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it-IT" sz="1800">
                <a:solidFill>
                  <a:schemeClr val="bg1"/>
                </a:solidFill>
                <a:latin typeface="Verdana" panose="020B0604030504040204" pitchFamily="34" charset="0"/>
                <a:cs typeface="Tahoma" panose="020B0604030504040204" pitchFamily="34" charset="0"/>
              </a:rPr>
              <a:t>Then he said to them, "Go and eat rich foods, drink sweet wine and share with him who has nothing prepared. This day is dedicated to the Lord, so do not be sad. The joy of Yahweh is our strength." </a:t>
            </a:r>
          </a:p>
          <a:p>
            <a:pPr algn="l"/>
            <a:r>
              <a:rPr lang="it-IT" altLang="it-IT" sz="1800" i="1">
                <a:solidFill>
                  <a:schemeClr val="bg1"/>
                </a:solidFill>
                <a:latin typeface="Verdana" panose="020B0604030504040204" pitchFamily="34" charset="0"/>
                <a:cs typeface="Times New Roman" panose="02020603050405020304" pitchFamily="18" charset="0"/>
              </a:rPr>
              <a:t>(Ne 8: 10)</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704517" name="Picture 5">
            <a:extLst>
              <a:ext uri="{FF2B5EF4-FFF2-40B4-BE49-F238E27FC236}">
                <a16:creationId xmlns:a16="http://schemas.microsoft.com/office/drawing/2014/main" id="{1E2A29A5-AA53-453D-00EB-FD8E95FF55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381000"/>
            <a:ext cx="4064000" cy="6096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6AB4BAC4-1071-E1FF-AEE8-2015B7200996}"/>
              </a:ext>
            </a:extLst>
          </p:cNvPr>
          <p:cNvSpPr>
            <a:spLocks noGrp="1" noChangeArrowheads="1"/>
          </p:cNvSpPr>
          <p:nvPr>
            <p:ph type="title"/>
          </p:nvPr>
        </p:nvSpPr>
        <p:spPr>
          <a:xfrm>
            <a:off x="4343400" y="1219200"/>
            <a:ext cx="3962400" cy="457200"/>
          </a:xfrm>
        </p:spPr>
        <p:txBody>
          <a:bodyPr/>
          <a:lstStyle/>
          <a:p>
            <a:r>
              <a:rPr lang="en-US" altLang="it-IT" sz="1800">
                <a:solidFill>
                  <a:srgbClr val="660033"/>
                </a:solidFill>
                <a:latin typeface="Verdana" panose="020B0604030504040204" pitchFamily="34" charset="0"/>
                <a:cs typeface="Arial" panose="020B0604020202020204" pitchFamily="34" charset="0"/>
              </a:rPr>
              <a:t>1</a:t>
            </a:r>
            <a:r>
              <a:rPr lang="en-US" altLang="it-IT" sz="1000" baseline="30000">
                <a:solidFill>
                  <a:srgbClr val="660033"/>
                </a:solidFill>
                <a:latin typeface="Verdana" panose="020B0604030504040204" pitchFamily="34" charset="0"/>
                <a:cs typeface="Arial" panose="020B0604020202020204" pitchFamily="34" charset="0"/>
              </a:rPr>
              <a:t>st</a:t>
            </a:r>
            <a:r>
              <a:rPr lang="en-US" altLang="it-IT" sz="1000">
                <a:solidFill>
                  <a:srgbClr val="660033"/>
                </a:solidFill>
                <a:latin typeface="Verdana" panose="020B0604030504040204" pitchFamily="34" charset="0"/>
                <a:cs typeface="Arial" panose="020B0604020202020204" pitchFamily="34" charset="0"/>
              </a:rPr>
              <a:t> </a:t>
            </a:r>
            <a:r>
              <a:rPr lang="en-US" altLang="it-IT" sz="1800">
                <a:solidFill>
                  <a:srgbClr val="660033"/>
                </a:solidFill>
                <a:latin typeface="Verdana" panose="020B0604030504040204" pitchFamily="34" charset="0"/>
                <a:cs typeface="Arial" panose="020B0604020202020204" pitchFamily="34" charset="0"/>
              </a:rPr>
              <a:t>LETTER </a:t>
            </a:r>
            <a:r>
              <a:rPr lang="en-US" altLang="it-IT" sz="1200">
                <a:solidFill>
                  <a:srgbClr val="660033"/>
                </a:solidFill>
                <a:latin typeface="Verdana" panose="020B0604030504040204" pitchFamily="34" charset="0"/>
                <a:cs typeface="Arial" panose="020B0604020202020204" pitchFamily="34" charset="0"/>
              </a:rPr>
              <a:t>TO THE</a:t>
            </a:r>
            <a:r>
              <a:rPr lang="en-US" altLang="it-IT" sz="1800">
                <a:solidFill>
                  <a:srgbClr val="660033"/>
                </a:solidFill>
                <a:latin typeface="Verdana" panose="020B0604030504040204" pitchFamily="34" charset="0"/>
                <a:cs typeface="Arial" panose="020B0604020202020204" pitchFamily="34" charset="0"/>
              </a:rPr>
              <a:t> CORINTHIANS</a:t>
            </a:r>
            <a:endParaRPr lang="it-IT" altLang="it-IT" sz="1800">
              <a:solidFill>
                <a:srgbClr val="660033"/>
              </a:solidFill>
              <a:latin typeface="Verdana" panose="020B0604030504040204" pitchFamily="34" charset="0"/>
              <a:cs typeface="Times New Roman" panose="02020603050405020304" pitchFamily="18" charset="0"/>
            </a:endParaRPr>
          </a:p>
        </p:txBody>
      </p:sp>
      <p:sp>
        <p:nvSpPr>
          <p:cNvPr id="202774" name="Rectangle 22">
            <a:extLst>
              <a:ext uri="{FF2B5EF4-FFF2-40B4-BE49-F238E27FC236}">
                <a16:creationId xmlns:a16="http://schemas.microsoft.com/office/drawing/2014/main" id="{71A14B2A-BCB3-FFBE-D3F2-78063E8F721B}"/>
              </a:ext>
            </a:extLst>
          </p:cNvPr>
          <p:cNvSpPr>
            <a:spLocks noChangeArrowheads="1"/>
          </p:cNvSpPr>
          <p:nvPr/>
        </p:nvSpPr>
        <p:spPr bwMode="auto">
          <a:xfrm>
            <a:off x="685800" y="1219200"/>
            <a:ext cx="4114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660033"/>
                </a:solidFill>
                <a:latin typeface="Verdana" panose="020B0604030504040204" pitchFamily="34" charset="0"/>
              </a:rPr>
              <a:t>1 LETTERA CORINTI</a:t>
            </a:r>
          </a:p>
        </p:txBody>
      </p:sp>
      <p:sp>
        <p:nvSpPr>
          <p:cNvPr id="202957" name="Rectangle 205">
            <a:extLst>
              <a:ext uri="{FF2B5EF4-FFF2-40B4-BE49-F238E27FC236}">
                <a16:creationId xmlns:a16="http://schemas.microsoft.com/office/drawing/2014/main" id="{E56608A4-0C57-BA4D-2D99-B414E38FA5F8}"/>
              </a:ext>
            </a:extLst>
          </p:cNvPr>
          <p:cNvSpPr>
            <a:spLocks noChangeArrowheads="1"/>
          </p:cNvSpPr>
          <p:nvPr/>
        </p:nvSpPr>
        <p:spPr bwMode="auto">
          <a:xfrm>
            <a:off x="1219200" y="1600200"/>
            <a:ext cx="35052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i="1">
                <a:solidFill>
                  <a:schemeClr val="tx1"/>
                </a:solidFill>
                <a:latin typeface="Verdana" panose="020B0604030504040204" pitchFamily="34" charset="0"/>
                <a:cs typeface="Times New Roman" panose="02020603050405020304" pitchFamily="18" charset="0"/>
              </a:rPr>
              <a:t>     Fratelli, </a:t>
            </a:r>
            <a:r>
              <a:rPr lang="it-IT" altLang="it-IT" sz="1800">
                <a:solidFill>
                  <a:schemeClr val="tx1"/>
                </a:solidFill>
                <a:latin typeface="Verdana" panose="020B0604030504040204" pitchFamily="34" charset="0"/>
                <a:cs typeface="Times New Roman" panose="02020603050405020304" pitchFamily="18" charset="0"/>
              </a:rPr>
              <a:t>come il corpo è uno solo e ha molte membra, e tutte le membra del corpo, pur essendo molte, sono un corpo solo, così anche il Cristo.</a:t>
            </a:r>
            <a:r>
              <a:rPr lang="it-IT" altLang="it-IT" sz="1800" i="1">
                <a:solidFill>
                  <a:schemeClr val="tx1"/>
                </a:solidFill>
                <a:latin typeface="Verdana" panose="020B0604030504040204" pitchFamily="34" charset="0"/>
                <a:cs typeface="Times New Roman" panose="02020603050405020304" pitchFamily="18" charset="0"/>
              </a:rPr>
              <a:t> </a:t>
            </a:r>
          </a:p>
          <a:p>
            <a:pPr algn="l"/>
            <a:r>
              <a:rPr lang="it-IT" altLang="it-IT" sz="1800" i="1">
                <a:solidFill>
                  <a:schemeClr val="tx1"/>
                </a:solidFill>
                <a:latin typeface="Verdana" panose="020B0604030504040204" pitchFamily="34" charset="0"/>
                <a:cs typeface="Times New Roman" panose="02020603050405020304" pitchFamily="18" charset="0"/>
              </a:rPr>
              <a:t>(1Cor 12,12)</a:t>
            </a:r>
          </a:p>
        </p:txBody>
      </p:sp>
      <p:sp>
        <p:nvSpPr>
          <p:cNvPr id="202958" name="Rectangle 206">
            <a:extLst>
              <a:ext uri="{FF2B5EF4-FFF2-40B4-BE49-F238E27FC236}">
                <a16:creationId xmlns:a16="http://schemas.microsoft.com/office/drawing/2014/main" id="{FC8A76EF-8DCA-35FD-70F3-750D702EA761}"/>
              </a:ext>
            </a:extLst>
          </p:cNvPr>
          <p:cNvSpPr>
            <a:spLocks noChangeArrowheads="1"/>
          </p:cNvSpPr>
          <p:nvPr/>
        </p:nvSpPr>
        <p:spPr bwMode="auto">
          <a:xfrm>
            <a:off x="4572000" y="16002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b="1">
                <a:solidFill>
                  <a:schemeClr val="tx1"/>
                </a:solidFill>
                <a:latin typeface="Verdana" panose="020B0604030504040204" pitchFamily="34" charset="0"/>
                <a:cs typeface="Arial" panose="020B0604020202020204" pitchFamily="34" charset="0"/>
              </a:rPr>
              <a:t>   </a:t>
            </a:r>
            <a:r>
              <a:rPr lang="en-GB" altLang="it-IT" sz="1800" i="1">
                <a:solidFill>
                  <a:schemeClr val="tx1"/>
                </a:solidFill>
                <a:latin typeface="Verdana" panose="020B0604030504040204" pitchFamily="34" charset="0"/>
                <a:cs typeface="Times New Roman" panose="02020603050405020304" pitchFamily="18" charset="0"/>
              </a:rPr>
              <a:t>Brothers, </a:t>
            </a:r>
            <a:r>
              <a:rPr lang="en-GB" altLang="it-IT" sz="1800">
                <a:solidFill>
                  <a:schemeClr val="tx1"/>
                </a:solidFill>
                <a:latin typeface="Verdana" panose="020B0604030504040204" pitchFamily="34" charset="0"/>
                <a:cs typeface="Times New Roman" panose="02020603050405020304" pitchFamily="18" charset="0"/>
              </a:rPr>
              <a:t>as the body is </a:t>
            </a:r>
          </a:p>
          <a:p>
            <a:pPr algn="l"/>
            <a:r>
              <a:rPr lang="en-GB" altLang="it-IT" sz="1800">
                <a:solidFill>
                  <a:schemeClr val="tx1"/>
                </a:solidFill>
                <a:latin typeface="Verdana" panose="020B0604030504040204" pitchFamily="34" charset="0"/>
                <a:cs typeface="Times New Roman" panose="02020603050405020304" pitchFamily="18" charset="0"/>
              </a:rPr>
              <a:t>one, having many members, and all the members, while being many, form one body, so it is with Christ.</a:t>
            </a:r>
            <a:r>
              <a:rPr lang="en-GB" altLang="it-IT" sz="1800" i="1">
                <a:solidFill>
                  <a:schemeClr val="tx1"/>
                </a:solidFill>
                <a:latin typeface="Verdana" panose="020B0604030504040204" pitchFamily="34" charset="0"/>
                <a:cs typeface="Times New Roman" panose="02020603050405020304" pitchFamily="18" charset="0"/>
              </a:rPr>
              <a:t>(1Cor 12:12)</a:t>
            </a:r>
            <a:endParaRPr lang="it-IT" altLang="it-IT" sz="1800" i="1">
              <a:solidFill>
                <a:schemeClr val="tx1"/>
              </a:solidFill>
              <a:latin typeface="Verdana" panose="020B0604030504040204" pitchFamily="34" charset="0"/>
              <a:cs typeface="Times New Roman" panose="02020603050405020304" pitchFamily="18" charset="0"/>
            </a:endParaRPr>
          </a:p>
        </p:txBody>
      </p:sp>
      <p:pic>
        <p:nvPicPr>
          <p:cNvPr id="203117" name="Picture 365">
            <a:extLst>
              <a:ext uri="{FF2B5EF4-FFF2-40B4-BE49-F238E27FC236}">
                <a16:creationId xmlns:a16="http://schemas.microsoft.com/office/drawing/2014/main" id="{57B44551-7769-3E17-317A-60887C9E53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3429000"/>
            <a:ext cx="1962150" cy="2819400"/>
          </a:xfrm>
          <a:prstGeom prst="rect">
            <a:avLst/>
          </a:prstGeom>
          <a:noFill/>
          <a:extLst>
            <a:ext uri="{909E8E84-426E-40DD-AFC4-6F175D3DCCD1}">
              <a14:hiddenFill xmlns:a14="http://schemas.microsoft.com/office/drawing/2010/main">
                <a:solidFill>
                  <a:srgbClr val="FFFFFF"/>
                </a:solidFill>
              </a14:hiddenFill>
            </a:ext>
          </a:extLst>
        </p:spPr>
      </p:pic>
      <p:sp>
        <p:nvSpPr>
          <p:cNvPr id="202765" name="Rectangle 13">
            <a:extLst>
              <a:ext uri="{FF2B5EF4-FFF2-40B4-BE49-F238E27FC236}">
                <a16:creationId xmlns:a16="http://schemas.microsoft.com/office/drawing/2014/main" id="{BD6A542D-3D97-F7DA-EC53-57A19E45A4B8}"/>
              </a:ext>
            </a:extLst>
          </p:cNvPr>
          <p:cNvSpPr>
            <a:spLocks noChangeArrowheads="1"/>
          </p:cNvSpPr>
          <p:nvPr/>
        </p:nvSpPr>
        <p:spPr bwMode="auto">
          <a:xfrm>
            <a:off x="838200" y="0"/>
            <a:ext cx="7772400" cy="957263"/>
          </a:xfrm>
          <a:prstGeom prst="rect">
            <a:avLst/>
          </a:prstGeom>
          <a:solidFill>
            <a:srgbClr val="008000"/>
          </a:solidFill>
          <a:ln w="9525">
            <a:solidFill>
              <a:srgbClr val="008000"/>
            </a:solidFill>
            <a:miter lim="800000"/>
            <a:headEnd/>
            <a:tailEnd/>
          </a:ln>
        </p:spPr>
        <p:txBody>
          <a:bodyPr>
            <a:spAutoFit/>
          </a:bodyPr>
          <a:lstStyle/>
          <a:p>
            <a:pPr algn="l" eaLnBrk="0" hangingPunct="0"/>
            <a:endParaRPr lang="it-IT" altLang="it-IT" sz="800" b="1">
              <a:solidFill>
                <a:srgbClr val="FFFF00"/>
              </a:solidFill>
              <a:latin typeface="Verdana" panose="020B0604030504040204" pitchFamily="34" charset="0"/>
            </a:endParaRPr>
          </a:p>
          <a:p>
            <a:pPr algn="l" eaLnBrk="0" hangingPunct="0"/>
            <a:r>
              <a:rPr lang="it-IT" altLang="it-IT" sz="1600" b="1">
                <a:solidFill>
                  <a:srgbClr val="FFFF00"/>
                </a:solidFill>
                <a:effectLst>
                  <a:outerShdw blurRad="38100" dist="38100" dir="2700000" algn="tl">
                    <a:srgbClr val="000000"/>
                  </a:outerShdw>
                </a:effectLst>
                <a:latin typeface="Verdana" panose="020B0604030504040204" pitchFamily="34" charset="0"/>
              </a:rPr>
              <a:t>LA PAROLA DI DIO                                              THE WORD OF GOD                                                                                  </a:t>
            </a:r>
          </a:p>
          <a:p>
            <a:pPr algn="l" eaLnBrk="0" hangingPunct="0"/>
            <a:r>
              <a:rPr lang="it-IT" altLang="it-IT" sz="1600" b="1">
                <a:solidFill>
                  <a:srgbClr val="FFFF00"/>
                </a:solidFill>
                <a:effectLst>
                  <a:outerShdw blurRad="38100" dist="38100" dir="2700000" algn="tl">
                    <a:srgbClr val="000000"/>
                  </a:outerShdw>
                </a:effectLst>
                <a:latin typeface="Verdana" panose="020B0604030504040204" pitchFamily="34" charset="0"/>
              </a:rPr>
              <a:t>PARLA AL NOSTRO                                                   SPEAKS TO OUR  </a:t>
            </a:r>
          </a:p>
          <a:p>
            <a:pPr algn="l" eaLnBrk="0" hangingPunct="0"/>
            <a:r>
              <a:rPr lang="it-IT" altLang="it-IT" sz="1600" b="1">
                <a:solidFill>
                  <a:srgbClr val="FFFF00"/>
                </a:solidFill>
                <a:effectLst>
                  <a:outerShdw blurRad="38100" dist="38100" dir="2700000" algn="tl">
                    <a:srgbClr val="000000"/>
                  </a:outerShdw>
                </a:effectLst>
                <a:latin typeface="Verdana" panose="020B0604030504040204" pitchFamily="34" charset="0"/>
              </a:rPr>
              <a:t>CUORE                                                                                      HEART</a:t>
            </a:r>
          </a:p>
        </p:txBody>
      </p:sp>
      <p:pic>
        <p:nvPicPr>
          <p:cNvPr id="203121" name="Picture 369">
            <a:extLst>
              <a:ext uri="{FF2B5EF4-FFF2-40B4-BE49-F238E27FC236}">
                <a16:creationId xmlns:a16="http://schemas.microsoft.com/office/drawing/2014/main" id="{B4321E1F-E309-4175-7D17-D0ADD198ED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203122" name="Picture 370">
            <a:extLst>
              <a:ext uri="{FF2B5EF4-FFF2-40B4-BE49-F238E27FC236}">
                <a16:creationId xmlns:a16="http://schemas.microsoft.com/office/drawing/2014/main" id="{43967B0D-48A3-3899-DEDF-1CE4B8C3837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3657600"/>
            <a:ext cx="2667000" cy="25638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2210" name="Rectangle 114">
            <a:extLst>
              <a:ext uri="{FF2B5EF4-FFF2-40B4-BE49-F238E27FC236}">
                <a16:creationId xmlns:a16="http://schemas.microsoft.com/office/drawing/2014/main" id="{0D87446F-0C5E-D61F-4BEA-7441D5841A9C}"/>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Infatti noi tutti siamo stati battezzati mediante un solo Spirito in un solo corpo, Giudei o Greci, schiavi o liberi; e tutti siamo stati dissetati da un solo Spirito. E infatti il corpo non è formato da un membro solo, ma da molte membra.</a:t>
            </a:r>
            <a:r>
              <a:rPr lang="it-IT" altLang="it-IT" sz="1800" i="1">
                <a:solidFill>
                  <a:schemeClr val="bg1"/>
                </a:solidFill>
                <a:latin typeface="Verdana" panose="020B0604030504040204" pitchFamily="34" charset="0"/>
                <a:cs typeface="Times New Roman" panose="02020603050405020304" pitchFamily="18" charset="0"/>
              </a:rPr>
              <a:t> (1Cor 12, 13-14)</a:t>
            </a:r>
          </a:p>
        </p:txBody>
      </p:sp>
      <p:sp>
        <p:nvSpPr>
          <p:cNvPr id="132256" name="Rectangle 160">
            <a:extLst>
              <a:ext uri="{FF2B5EF4-FFF2-40B4-BE49-F238E27FC236}">
                <a16:creationId xmlns:a16="http://schemas.microsoft.com/office/drawing/2014/main" id="{55562CE5-6901-4FD6-A9F6-3D245D984C35}"/>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b="1">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All of us, whether Jews or Greeks, slaves or free, have been baptized in one Spirit to form one body and all of us have been given to drink from the one Spirit. The body has not just one member, but many.</a:t>
            </a:r>
            <a:r>
              <a:rPr lang="en-GB" altLang="it-IT" sz="1800" i="1">
                <a:solidFill>
                  <a:schemeClr val="bg1"/>
                </a:solidFill>
                <a:latin typeface="Verdana" panose="020B0604030504040204" pitchFamily="34" charset="0"/>
                <a:cs typeface="Times New Roman" panose="02020603050405020304" pitchFamily="18" charset="0"/>
              </a:rPr>
              <a:t> (1Cor 12: 13-14)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32337" name="Picture 241">
            <a:extLst>
              <a:ext uri="{FF2B5EF4-FFF2-40B4-BE49-F238E27FC236}">
                <a16:creationId xmlns:a16="http://schemas.microsoft.com/office/drawing/2014/main" id="{7ECB1916-459C-ED00-188B-DC6523BB58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14488"/>
            <a:ext cx="5562600" cy="39481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8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32210"/>
                                        </p:tgtEl>
                                        <p:attrNameLst>
                                          <p:attrName>style.visibility</p:attrName>
                                        </p:attrNameLst>
                                      </p:cBhvr>
                                      <p:to>
                                        <p:strVal val="visible"/>
                                      </p:to>
                                    </p:set>
                                    <p:animEffect transition="in" filter="checkerboard(across)">
                                      <p:cBhvr>
                                        <p:cTn id="7" dur="500"/>
                                        <p:tgtEl>
                                          <p:spTgt spid="132210"/>
                                        </p:tgtEl>
                                      </p:cBhvr>
                                    </p:animEffect>
                                  </p:childTnLst>
                                </p:cTn>
                              </p:par>
                            </p:childTnLst>
                          </p:cTn>
                        </p:par>
                        <p:par>
                          <p:cTn id="8" fill="hold" nodeType="afterGroup">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132256"/>
                                        </p:tgtEl>
                                        <p:attrNameLst>
                                          <p:attrName>style.visibility</p:attrName>
                                        </p:attrNameLst>
                                      </p:cBhvr>
                                      <p:to>
                                        <p:strVal val="visible"/>
                                      </p:to>
                                    </p:set>
                                    <p:animEffect transition="in" filter="box(in)">
                                      <p:cBhvr>
                                        <p:cTn id="11" dur="500"/>
                                        <p:tgtEl>
                                          <p:spTgt spid="132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210" grpId="0" autoUpdateAnimBg="0"/>
      <p:bldP spid="132256"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53987</TotalTime>
  <Words>4230</Words>
  <Application>Microsoft Office PowerPoint</Application>
  <PresentationFormat>Presentazione su schermo (4:3)</PresentationFormat>
  <Paragraphs>127</Paragraphs>
  <Slides>28</Slides>
  <Notes>12</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28</vt:i4>
      </vt:variant>
    </vt:vector>
  </HeadingPairs>
  <TitlesOfParts>
    <vt:vector size="38" baseType="lpstr">
      <vt:lpstr>Times New Roman</vt:lpstr>
      <vt:lpstr>Comic Sans MS</vt:lpstr>
      <vt:lpstr>Tw Cen MT Condensed Extra Bold</vt:lpstr>
      <vt:lpstr>Harrington</vt:lpstr>
      <vt:lpstr>Arial</vt:lpstr>
      <vt:lpstr>Verdana</vt:lpstr>
      <vt:lpstr>Tahoma</vt:lpstr>
      <vt:lpstr>Courier New</vt:lpstr>
      <vt:lpstr>Calibri</vt:lpstr>
      <vt:lpstr>Struttura predefinita</vt:lpstr>
      <vt:lpstr>Presentazione standard di PowerPoint</vt:lpstr>
      <vt:lpstr>Presentazione standard di PowerPoint</vt:lpstr>
      <vt:lpstr> </vt:lpstr>
      <vt:lpstr>per l’occorrenza. Esdra aprì il libro in presenza di tutto il popolo, poiché stava più in alto di tutti; come ebbe aperto il libro, tutto il popolo si alzò in piedi. Esdra benedisse il Signore, Dio grande, e tutto il popolo rispose: «Amen, amen», (Ne 8, 5-6a)</vt:lpstr>
      <vt:lpstr>alzando le mani; si inginocchiarono e si prostrarono con la faccia a terra dinanzi al Signore. I levìti leggevano il libro della legge di Dio a brani distinti e spiegavano il senso, e così facevano comprendere la lettura. Neemìa, che era il governatore, (Ne 8, 6b.8-9a)</vt:lpstr>
      <vt:lpstr>Esdra, sacerdote e scriba, e i  leviti che ammaestravano il popolo dissero a tutto il popolo: «Questo giorno è consacrato al Signore, vostro Dio; non fate lutto e non piangete!». Infatti tutto il popolo piangeva, mentre ascoltava le parole della legge. (Ne 8, 9)  </vt:lpstr>
      <vt:lpstr>Poi Neemìa disse loro: «Andate, mangiate carni grasse e bevete vini dolci e mandate porzioni a quelli che nulla hanno di preparato, perché questo giorno è consacrato al Signore nostro; non vi rattristate, perché la gioia del Signore è la vostra forza».  (Ne 8, 10) </vt:lpstr>
      <vt:lpstr>1st LETTER TO THE CORINTHIANS</vt:lpstr>
      <vt:lpstr>Presentazione standard di PowerPoint</vt:lpstr>
      <vt:lpstr>Se il piede dicesse: «Poiché non sono mano, non appartengo al corpo», non per questo non farebbe parte del corpo. E se l’orecchio dicesse: «Poiché non sono occhio, non appartengo al corpo», non per questo non farebbe parte del corpo. (1Cor 12, 15-16)</vt:lpstr>
      <vt:lpstr>Se tutto il corpo fosse occhio, dove sarebbe l’udito? Se tutto fosse udito, dove sarebbe l’odorato? Ora, invece, Dio ha disposto le membra del corpo in modo distinto, come egli ha voluto. Se poi tutto fosse un membro solo, dove sarebbe il corpo? (1Cor 12, 17-19)</vt:lpstr>
      <vt:lpstr>Invece molte sono le membra, ma uno solo è il corpo. Non può l’occhio dire alla mano: «Non ho bisogno di te»; oppure la testa ai piedi: «Non ho bisogno di voi». Anzi proprio le membra del corpo che sembrano più deboli sono le più necessarie; (1Cor 12, 20-22)</vt:lpstr>
      <vt:lpstr>the parts that we consider lower are treated with much care, and we cover them with more modesty because they are less presentable, whereas the others do not need such attention God himself arranged the body in this way, (1Cor 12: 23-24) </vt:lpstr>
      <vt:lpstr>perché nel corpo non vi sia divisione, ma anzi le varie membra abbiano cura le une delle altre. Quindi se un membro soffre, tutte le membra soffrono insieme; e se un membro è onorato, tutte le membra gioiscono con lui.  (1Cor 12, 25-26)</vt:lpstr>
      <vt:lpstr>Ora voi siete corpo di Cristo e, ognuno secondo la propria parte, sue membra. Alcuni perciò Dio li ha posti nella Chiesa in primo luogo come apostoli, in secondo luogo come profeti, in terzo luogo come maestri; poi ci sono i miracoli, (1Cor 12, 27-28a) </vt:lpstr>
      <vt:lpstr>quindi il dono delle guarigioni, di assistere, di governare, di parlare varie lingue. Sono forse tutti apostoli? Tutti profeti? Tutti maestri? Tutti fanno miracoli? Tutti possiedono il dono delle guarigioni? Tutti parlano lingue? Tutti le interpretano? (1Cor 12, 28b-30) </vt:lpstr>
      <vt:lpstr>GOSPEL ACCORDING LUKE</vt:lpstr>
      <vt:lpstr>Presentazione standard di PowerPoint</vt:lpstr>
      <vt:lpstr>Gesù ritornò in Galilea con la potenza dello Spirito e la sua fama si diffuse in tutta la regione. Insegnava nelle loro sinagoghe e gli rendevano lode.  (Lc 4, 14-15) </vt:lpstr>
      <vt:lpstr>Venne a Nàzaret, dove era cresciuto, e secondo il suo solito, di sabato, entrò nella sinagoga e si alzò a leggere. Gli fu dato il rotolo del profeta Isaìa; aprì il rotolo e trovò il passo dove era scritto:  (Lc 4, 16-17) </vt:lpstr>
      <vt:lpstr> </vt:lpstr>
      <vt:lpstr>e proclamare l’anno di grazia del Signore». Riavvolse il rotolo, lo riconsegnò all’inserviente e sedette. Nella sinagoga, gli occhi di tutti erano fissi su di lui. Allora cominciò a dire loro: «Oggi si è compiuta questa Scrittura che voi avete ascoltato». (Lc 4, 19-21)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2285</cp:revision>
  <dcterms:created xsi:type="dcterms:W3CDTF">2007-05-09T13:51:32Z</dcterms:created>
  <dcterms:modified xsi:type="dcterms:W3CDTF">2025-01-21T07:18:45Z</dcterms:modified>
</cp:coreProperties>
</file>