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808" r:id="rId5"/>
    <p:sldId id="809" r:id="rId6"/>
    <p:sldId id="337" r:id="rId7"/>
    <p:sldId id="743" r:id="rId8"/>
    <p:sldId id="807" r:id="rId9"/>
    <p:sldId id="813" r:id="rId10"/>
    <p:sldId id="694" r:id="rId11"/>
    <p:sldId id="319" r:id="rId12"/>
    <p:sldId id="624" r:id="rId13"/>
    <p:sldId id="810" r:id="rId14"/>
    <p:sldId id="815" r:id="rId15"/>
    <p:sldId id="814" r:id="rId16"/>
    <p:sldId id="787" r:id="rId17"/>
    <p:sldId id="288" r:id="rId18"/>
    <p:sldId id="728" r:id="rId19"/>
    <p:sldId id="724" r:id="rId20"/>
    <p:sldId id="553" r:id="rId21"/>
    <p:sldId id="727" r:id="rId22"/>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FFFF00"/>
    <a:srgbClr val="3333CC"/>
    <a:srgbClr val="0066FF"/>
    <a:srgbClr val="66CCFF"/>
    <a:srgbClr val="FFE4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90" d="100"/>
          <a:sy n="90" d="100"/>
        </p:scale>
        <p:origin x="462" y="7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118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1.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6963004F-E516-B79B-35F0-9C0BCECD4F3F}"/>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EE283F84-EFEF-B6EB-8C8F-2116F72C82B6}"/>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7B5D33DE-8E84-6980-63C5-CCB11B642A26}"/>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8A91A709-B8BF-452F-2C76-EB53922CDC4B}"/>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39EC70B3-74EB-4589-9B5F-680DB6AC02AF}"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48FC70D9-E8D5-82DD-2B45-C675FA2A49FD}"/>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AA5D4CE2-2267-DD71-6FF8-05A3B4036063}"/>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FDF8AD15-0941-E46E-C231-4A2C7DA8EB32}"/>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D39B27E6-B028-FFE4-9E73-D58A0465A266}"/>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AE527A6E-052D-3722-3540-A1B45DAB9A8C}"/>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236D177D-22FB-4370-6431-569669712BED}"/>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25A85903-2BCD-43A5-8412-41B75A5EE0CF}"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4F02B64D-1EA5-8609-7510-F3FE93C80E62}"/>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ED89115D-DF44-452C-9193-7E3928EB2C54}"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3ADAD464-7238-A671-CB25-F4AB00C85882}"/>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8A79AC36-BD86-ECE6-E21B-D2296747674B}"/>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B391FB1B-297C-FE6C-F35D-82457FF4F81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8D8C62C-1BF3-4A91-923B-0E46616D6CBC}"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72662944-F35C-D958-91D0-5A3882132555}"/>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EFAD658C-D7BB-D905-50BD-9E59EFCB05D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0FA6BE99-5CFE-E09B-045D-57F066F0FDA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F1696D4-4F96-46F8-BF1D-ACCD0CB87CCA}" type="slidenum">
              <a:rPr lang="it-IT" altLang="it-IT" sz="1200"/>
              <a:pPr algn="r"/>
              <a:t>6</a:t>
            </a:fld>
            <a:endParaRPr lang="it-IT" altLang="it-IT" sz="1200"/>
          </a:p>
        </p:txBody>
      </p:sp>
      <p:sp>
        <p:nvSpPr>
          <p:cNvPr id="12291" name="Rectangle 2">
            <a:extLst>
              <a:ext uri="{FF2B5EF4-FFF2-40B4-BE49-F238E27FC236}">
                <a16:creationId xmlns:a16="http://schemas.microsoft.com/office/drawing/2014/main" id="{66DFA317-4E5D-F313-3C62-BB4291941BFB}"/>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175C37B2-BE9B-98EA-3A06-3923964E09B0}"/>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B9E9E445-1337-357A-AFA6-E46265F8CCE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B57C81F-3B4F-46A8-8785-F07B8D95D379}" type="slidenum">
              <a:rPr lang="it-IT" altLang="it-IT" sz="1200"/>
              <a:pPr algn="r"/>
              <a:t>10</a:t>
            </a:fld>
            <a:endParaRPr lang="it-IT" altLang="it-IT" sz="1200"/>
          </a:p>
        </p:txBody>
      </p:sp>
      <p:sp>
        <p:nvSpPr>
          <p:cNvPr id="18435" name="Rectangle 2">
            <a:extLst>
              <a:ext uri="{FF2B5EF4-FFF2-40B4-BE49-F238E27FC236}">
                <a16:creationId xmlns:a16="http://schemas.microsoft.com/office/drawing/2014/main" id="{B1B2FB87-C48E-5273-A6B2-4A71CB003B9C}"/>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7C47C718-030F-A558-BFDD-23D5E6CD5441}"/>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7FD8DDAB-A1FE-5DFD-5064-16CE141B666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7B5AB1A-3408-4AE4-BD51-31ABFF09B7B0}" type="slidenum">
              <a:rPr lang="it-IT" altLang="it-IT" sz="1200"/>
              <a:pPr algn="r"/>
              <a:t>11</a:t>
            </a:fld>
            <a:endParaRPr lang="it-IT" altLang="it-IT" sz="1200"/>
          </a:p>
        </p:txBody>
      </p:sp>
      <p:sp>
        <p:nvSpPr>
          <p:cNvPr id="20483" name="Rectangle 2">
            <a:extLst>
              <a:ext uri="{FF2B5EF4-FFF2-40B4-BE49-F238E27FC236}">
                <a16:creationId xmlns:a16="http://schemas.microsoft.com/office/drawing/2014/main" id="{229C4F8D-F831-1561-399C-505681E9E9D6}"/>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ECD8D326-01B0-E8E0-2B98-A3DC57FB5E4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44DE1115-4127-35A4-352D-0596ED3DE7A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59B55E0-45C9-4A3B-83A3-C5ADB0C85706}" type="slidenum">
              <a:rPr lang="it-IT" altLang="it-IT" sz="1200"/>
              <a:pPr algn="r"/>
              <a:t>17</a:t>
            </a:fld>
            <a:endParaRPr lang="it-IT" altLang="it-IT" sz="1200"/>
          </a:p>
        </p:txBody>
      </p:sp>
      <p:sp>
        <p:nvSpPr>
          <p:cNvPr id="30723" name="Rectangle 2">
            <a:extLst>
              <a:ext uri="{FF2B5EF4-FFF2-40B4-BE49-F238E27FC236}">
                <a16:creationId xmlns:a16="http://schemas.microsoft.com/office/drawing/2014/main" id="{3D38D0F7-21FB-9E1B-D8BA-979A37C43F2C}"/>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2318A21C-0FBF-DFAE-9B27-A3E2F5EFAFD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ED79F978-9E25-8012-441A-3016A35E2B26}"/>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3204097-A090-4399-ADA4-DE5582B82606}" type="slidenum">
              <a:rPr lang="it-IT" altLang="it-IT" sz="1200"/>
              <a:pPr algn="r"/>
              <a:t>20</a:t>
            </a:fld>
            <a:endParaRPr lang="it-IT" altLang="it-IT" sz="1200"/>
          </a:p>
        </p:txBody>
      </p:sp>
      <p:sp>
        <p:nvSpPr>
          <p:cNvPr id="34819" name="Rectangle 2">
            <a:extLst>
              <a:ext uri="{FF2B5EF4-FFF2-40B4-BE49-F238E27FC236}">
                <a16:creationId xmlns:a16="http://schemas.microsoft.com/office/drawing/2014/main" id="{E4938A88-1F73-91D7-E34E-EDE9D953EFF2}"/>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3F7FB7DC-6224-3E81-BC6F-E295AC966DC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84400BB4-462F-56D6-9713-3CB9BAD6A4E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E37619C-70A2-4434-4B5C-9CAB0740772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97561AE-EB89-EA7F-D0BC-8221D5005D76}"/>
              </a:ext>
            </a:extLst>
          </p:cNvPr>
          <p:cNvSpPr>
            <a:spLocks noGrp="1" noChangeArrowheads="1"/>
          </p:cNvSpPr>
          <p:nvPr>
            <p:ph type="sldNum" sz="quarter" idx="12"/>
          </p:nvPr>
        </p:nvSpPr>
        <p:spPr>
          <a:ln/>
        </p:spPr>
        <p:txBody>
          <a:bodyPr/>
          <a:lstStyle>
            <a:lvl1pPr>
              <a:defRPr/>
            </a:lvl1pPr>
          </a:lstStyle>
          <a:p>
            <a:fld id="{115FD3DA-AC8B-41E9-8885-2FAA745B9EF7}" type="slidenum">
              <a:rPr lang="it-IT" altLang="it-IT"/>
              <a:pPr/>
              <a:t>‹N›</a:t>
            </a:fld>
            <a:endParaRPr lang="it-IT" altLang="it-IT"/>
          </a:p>
        </p:txBody>
      </p:sp>
    </p:spTree>
    <p:extLst>
      <p:ext uri="{BB962C8B-B14F-4D97-AF65-F5344CB8AC3E}">
        <p14:creationId xmlns:p14="http://schemas.microsoft.com/office/powerpoint/2010/main" val="1061550289"/>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C3A6C4E-CBFC-D278-0A6F-8356F11BE55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45C768B-5BB0-D17D-792E-B5B4E6B743D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968122C-1D0D-89C5-F201-1302EEEA94F6}"/>
              </a:ext>
            </a:extLst>
          </p:cNvPr>
          <p:cNvSpPr>
            <a:spLocks noGrp="1" noChangeArrowheads="1"/>
          </p:cNvSpPr>
          <p:nvPr>
            <p:ph type="sldNum" sz="quarter" idx="12"/>
          </p:nvPr>
        </p:nvSpPr>
        <p:spPr>
          <a:ln/>
        </p:spPr>
        <p:txBody>
          <a:bodyPr/>
          <a:lstStyle>
            <a:lvl1pPr>
              <a:defRPr/>
            </a:lvl1pPr>
          </a:lstStyle>
          <a:p>
            <a:fld id="{04388352-2EED-4BCC-86D2-D008F043766E}" type="slidenum">
              <a:rPr lang="it-IT" altLang="it-IT"/>
              <a:pPr/>
              <a:t>‹N›</a:t>
            </a:fld>
            <a:endParaRPr lang="it-IT" altLang="it-IT"/>
          </a:p>
        </p:txBody>
      </p:sp>
    </p:spTree>
    <p:extLst>
      <p:ext uri="{BB962C8B-B14F-4D97-AF65-F5344CB8AC3E}">
        <p14:creationId xmlns:p14="http://schemas.microsoft.com/office/powerpoint/2010/main" val="3389873149"/>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9DE98D38-396E-E238-B320-3D3F243F781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C9EACAB-B5F8-0CDF-7299-525F3AD67BD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A3304E2-EF00-5E33-C1DA-D4429588D233}"/>
              </a:ext>
            </a:extLst>
          </p:cNvPr>
          <p:cNvSpPr>
            <a:spLocks noGrp="1" noChangeArrowheads="1"/>
          </p:cNvSpPr>
          <p:nvPr>
            <p:ph type="sldNum" sz="quarter" idx="12"/>
          </p:nvPr>
        </p:nvSpPr>
        <p:spPr>
          <a:ln/>
        </p:spPr>
        <p:txBody>
          <a:bodyPr/>
          <a:lstStyle>
            <a:lvl1pPr>
              <a:defRPr/>
            </a:lvl1pPr>
          </a:lstStyle>
          <a:p>
            <a:fld id="{563193EF-3DA4-440F-AFD8-456520048F77}" type="slidenum">
              <a:rPr lang="it-IT" altLang="it-IT"/>
              <a:pPr/>
              <a:t>‹N›</a:t>
            </a:fld>
            <a:endParaRPr lang="it-IT" altLang="it-IT"/>
          </a:p>
        </p:txBody>
      </p:sp>
    </p:spTree>
    <p:extLst>
      <p:ext uri="{BB962C8B-B14F-4D97-AF65-F5344CB8AC3E}">
        <p14:creationId xmlns:p14="http://schemas.microsoft.com/office/powerpoint/2010/main" val="3113738978"/>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71E77A5-D059-2E3F-FB67-E0B71D05820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EECD949-27EB-D618-4EC9-E6A4BCCF2A9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778A9FC-8DBF-0DE9-29EC-AEAE2B1FF700}"/>
              </a:ext>
            </a:extLst>
          </p:cNvPr>
          <p:cNvSpPr>
            <a:spLocks noGrp="1" noChangeArrowheads="1"/>
          </p:cNvSpPr>
          <p:nvPr>
            <p:ph type="sldNum" sz="quarter" idx="12"/>
          </p:nvPr>
        </p:nvSpPr>
        <p:spPr>
          <a:ln/>
        </p:spPr>
        <p:txBody>
          <a:bodyPr/>
          <a:lstStyle>
            <a:lvl1pPr>
              <a:defRPr/>
            </a:lvl1pPr>
          </a:lstStyle>
          <a:p>
            <a:fld id="{37D71FC4-5BFE-4A1B-90AD-57A432E8B559}" type="slidenum">
              <a:rPr lang="it-IT" altLang="it-IT"/>
              <a:pPr/>
              <a:t>‹N›</a:t>
            </a:fld>
            <a:endParaRPr lang="it-IT" altLang="it-IT"/>
          </a:p>
        </p:txBody>
      </p:sp>
    </p:spTree>
    <p:extLst>
      <p:ext uri="{BB962C8B-B14F-4D97-AF65-F5344CB8AC3E}">
        <p14:creationId xmlns:p14="http://schemas.microsoft.com/office/powerpoint/2010/main" val="212889979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F36B1638-D352-447B-F652-C13B6A56A58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2A4BE5AC-71CE-EF7B-1F25-AC7CFC9386C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626FC7C-C442-5ED6-E075-791BF95DF0DD}"/>
              </a:ext>
            </a:extLst>
          </p:cNvPr>
          <p:cNvSpPr>
            <a:spLocks noGrp="1" noChangeArrowheads="1"/>
          </p:cNvSpPr>
          <p:nvPr>
            <p:ph type="sldNum" sz="quarter" idx="12"/>
          </p:nvPr>
        </p:nvSpPr>
        <p:spPr>
          <a:ln/>
        </p:spPr>
        <p:txBody>
          <a:bodyPr/>
          <a:lstStyle>
            <a:lvl1pPr>
              <a:defRPr/>
            </a:lvl1pPr>
          </a:lstStyle>
          <a:p>
            <a:fld id="{E977B6AF-5AA8-4C76-BEB7-2DFE4A018539}" type="slidenum">
              <a:rPr lang="it-IT" altLang="it-IT"/>
              <a:pPr/>
              <a:t>‹N›</a:t>
            </a:fld>
            <a:endParaRPr lang="it-IT" altLang="it-IT"/>
          </a:p>
        </p:txBody>
      </p:sp>
    </p:spTree>
    <p:extLst>
      <p:ext uri="{BB962C8B-B14F-4D97-AF65-F5344CB8AC3E}">
        <p14:creationId xmlns:p14="http://schemas.microsoft.com/office/powerpoint/2010/main" val="873358486"/>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E700E16D-3AAA-A844-6787-558888ADB2F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82B84D85-78B1-ED1E-943A-D86D48FB443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F4704C54-58EA-81D9-EC9B-5DC18BE1A955}"/>
              </a:ext>
            </a:extLst>
          </p:cNvPr>
          <p:cNvSpPr>
            <a:spLocks noGrp="1" noChangeArrowheads="1"/>
          </p:cNvSpPr>
          <p:nvPr>
            <p:ph type="sldNum" sz="quarter" idx="12"/>
          </p:nvPr>
        </p:nvSpPr>
        <p:spPr>
          <a:ln/>
        </p:spPr>
        <p:txBody>
          <a:bodyPr/>
          <a:lstStyle>
            <a:lvl1pPr>
              <a:defRPr/>
            </a:lvl1pPr>
          </a:lstStyle>
          <a:p>
            <a:fld id="{684B2AC7-C4FF-4BDD-82E0-8DA3E449286C}" type="slidenum">
              <a:rPr lang="it-IT" altLang="it-IT"/>
              <a:pPr/>
              <a:t>‹N›</a:t>
            </a:fld>
            <a:endParaRPr lang="it-IT" altLang="it-IT"/>
          </a:p>
        </p:txBody>
      </p:sp>
    </p:spTree>
    <p:extLst>
      <p:ext uri="{BB962C8B-B14F-4D97-AF65-F5344CB8AC3E}">
        <p14:creationId xmlns:p14="http://schemas.microsoft.com/office/powerpoint/2010/main" val="3544522402"/>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2664E7C6-2C2F-12AA-CFFA-4AD191A31A9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8E54BD13-5483-CC6B-8365-9D31612CB04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235636AA-AE12-0298-EFAF-BE0BADDB0B28}"/>
              </a:ext>
            </a:extLst>
          </p:cNvPr>
          <p:cNvSpPr>
            <a:spLocks noGrp="1" noChangeArrowheads="1"/>
          </p:cNvSpPr>
          <p:nvPr>
            <p:ph type="sldNum" sz="quarter" idx="12"/>
          </p:nvPr>
        </p:nvSpPr>
        <p:spPr>
          <a:ln/>
        </p:spPr>
        <p:txBody>
          <a:bodyPr/>
          <a:lstStyle>
            <a:lvl1pPr>
              <a:defRPr/>
            </a:lvl1pPr>
          </a:lstStyle>
          <a:p>
            <a:fld id="{EB97812D-7A21-4BB5-96E7-B87F05FE8D1A}" type="slidenum">
              <a:rPr lang="it-IT" altLang="it-IT"/>
              <a:pPr/>
              <a:t>‹N›</a:t>
            </a:fld>
            <a:endParaRPr lang="it-IT" altLang="it-IT"/>
          </a:p>
        </p:txBody>
      </p:sp>
    </p:spTree>
    <p:extLst>
      <p:ext uri="{BB962C8B-B14F-4D97-AF65-F5344CB8AC3E}">
        <p14:creationId xmlns:p14="http://schemas.microsoft.com/office/powerpoint/2010/main" val="2113264065"/>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8B14995B-0DB6-BF22-A7D4-D6F73D1F172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FB02FB31-FCEF-1B13-9B84-0986CED221D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717D6756-23DD-DF99-DCF0-F40E33B7E4C8}"/>
              </a:ext>
            </a:extLst>
          </p:cNvPr>
          <p:cNvSpPr>
            <a:spLocks noGrp="1" noChangeArrowheads="1"/>
          </p:cNvSpPr>
          <p:nvPr>
            <p:ph type="sldNum" sz="quarter" idx="12"/>
          </p:nvPr>
        </p:nvSpPr>
        <p:spPr>
          <a:ln/>
        </p:spPr>
        <p:txBody>
          <a:bodyPr/>
          <a:lstStyle>
            <a:lvl1pPr>
              <a:defRPr/>
            </a:lvl1pPr>
          </a:lstStyle>
          <a:p>
            <a:fld id="{0AFD2309-40E7-46C6-9048-C737975561F5}" type="slidenum">
              <a:rPr lang="it-IT" altLang="it-IT"/>
              <a:pPr/>
              <a:t>‹N›</a:t>
            </a:fld>
            <a:endParaRPr lang="it-IT" altLang="it-IT"/>
          </a:p>
        </p:txBody>
      </p:sp>
    </p:spTree>
    <p:extLst>
      <p:ext uri="{BB962C8B-B14F-4D97-AF65-F5344CB8AC3E}">
        <p14:creationId xmlns:p14="http://schemas.microsoft.com/office/powerpoint/2010/main" val="3700795845"/>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398EB67-F37B-37FB-7200-13DC6262E1E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7E3A07DA-E715-C76D-BD67-2541815A5D3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38A89E27-2252-D642-11E3-DD6CBDEB7654}"/>
              </a:ext>
            </a:extLst>
          </p:cNvPr>
          <p:cNvSpPr>
            <a:spLocks noGrp="1" noChangeArrowheads="1"/>
          </p:cNvSpPr>
          <p:nvPr>
            <p:ph type="sldNum" sz="quarter" idx="12"/>
          </p:nvPr>
        </p:nvSpPr>
        <p:spPr>
          <a:ln/>
        </p:spPr>
        <p:txBody>
          <a:bodyPr/>
          <a:lstStyle>
            <a:lvl1pPr>
              <a:defRPr/>
            </a:lvl1pPr>
          </a:lstStyle>
          <a:p>
            <a:fld id="{35771F79-AF35-4B18-9D5B-FE123B8BB693}" type="slidenum">
              <a:rPr lang="it-IT" altLang="it-IT"/>
              <a:pPr/>
              <a:t>‹N›</a:t>
            </a:fld>
            <a:endParaRPr lang="it-IT" altLang="it-IT"/>
          </a:p>
        </p:txBody>
      </p:sp>
    </p:spTree>
    <p:extLst>
      <p:ext uri="{BB962C8B-B14F-4D97-AF65-F5344CB8AC3E}">
        <p14:creationId xmlns:p14="http://schemas.microsoft.com/office/powerpoint/2010/main" val="2993037657"/>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C417D17F-84EB-0722-30FB-600027EAF34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0B7F2F2D-1F8A-157D-DAB7-BFEBE1083CF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C35160E-56B8-556E-438E-1422860FD147}"/>
              </a:ext>
            </a:extLst>
          </p:cNvPr>
          <p:cNvSpPr>
            <a:spLocks noGrp="1" noChangeArrowheads="1"/>
          </p:cNvSpPr>
          <p:nvPr>
            <p:ph type="sldNum" sz="quarter" idx="12"/>
          </p:nvPr>
        </p:nvSpPr>
        <p:spPr>
          <a:ln/>
        </p:spPr>
        <p:txBody>
          <a:bodyPr/>
          <a:lstStyle>
            <a:lvl1pPr>
              <a:defRPr/>
            </a:lvl1pPr>
          </a:lstStyle>
          <a:p>
            <a:fld id="{D9DA9F5C-9A31-4FBF-948A-593BB6C293DF}" type="slidenum">
              <a:rPr lang="it-IT" altLang="it-IT"/>
              <a:pPr/>
              <a:t>‹N›</a:t>
            </a:fld>
            <a:endParaRPr lang="it-IT" altLang="it-IT"/>
          </a:p>
        </p:txBody>
      </p:sp>
    </p:spTree>
    <p:extLst>
      <p:ext uri="{BB962C8B-B14F-4D97-AF65-F5344CB8AC3E}">
        <p14:creationId xmlns:p14="http://schemas.microsoft.com/office/powerpoint/2010/main" val="223668607"/>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0C0854B2-8E69-ED71-20FC-5EF95168E0E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2396B4A7-06FF-D0EC-6940-B44C1179A06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4EBDB3C1-FC4E-2B1E-D78E-CDB2E13AFD60}"/>
              </a:ext>
            </a:extLst>
          </p:cNvPr>
          <p:cNvSpPr>
            <a:spLocks noGrp="1" noChangeArrowheads="1"/>
          </p:cNvSpPr>
          <p:nvPr>
            <p:ph type="sldNum" sz="quarter" idx="12"/>
          </p:nvPr>
        </p:nvSpPr>
        <p:spPr>
          <a:ln/>
        </p:spPr>
        <p:txBody>
          <a:bodyPr/>
          <a:lstStyle>
            <a:lvl1pPr>
              <a:defRPr/>
            </a:lvl1pPr>
          </a:lstStyle>
          <a:p>
            <a:fld id="{96372D7E-679E-477A-8CEB-15C466F09A85}" type="slidenum">
              <a:rPr lang="it-IT" altLang="it-IT"/>
              <a:pPr/>
              <a:t>‹N›</a:t>
            </a:fld>
            <a:endParaRPr lang="it-IT" altLang="it-IT"/>
          </a:p>
        </p:txBody>
      </p:sp>
    </p:spTree>
    <p:extLst>
      <p:ext uri="{BB962C8B-B14F-4D97-AF65-F5344CB8AC3E}">
        <p14:creationId xmlns:p14="http://schemas.microsoft.com/office/powerpoint/2010/main" val="3189687224"/>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0080F74-4D14-C309-B6FE-AFEF5C7ABFE3}"/>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9201B197-27F7-4BAE-942D-8B391C2BDB93}"/>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1413C164-C9B1-9B36-241C-566435E488C5}"/>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F1D6A368-EB5F-6DAA-784E-76F988C4AA9C}"/>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BE4435C2-70FE-6857-C55D-28C8744E0186}"/>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A54CDC95-F7DB-4352-9CFB-21E111A2DA47}"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RELIGIOSI\818-breezes.mid" TargetMode="Externa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258DB4C9-13FF-9220-D67F-20E94E26FFDA}"/>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23F1CA2A-9CAD-370A-C08A-B9A714C1AEFC}"/>
              </a:ext>
            </a:extLst>
          </p:cNvPr>
          <p:cNvSpPr>
            <a:spLocks noChangeArrowheads="1"/>
          </p:cNvSpPr>
          <p:nvPr/>
        </p:nvSpPr>
        <p:spPr bwMode="auto">
          <a:xfrm>
            <a:off x="838200" y="6400800"/>
            <a:ext cx="36576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Breezes</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44CC3357-8784-F179-ED40-0CC7C9AA8C61}"/>
              </a:ext>
            </a:extLst>
          </p:cNvPr>
          <p:cNvSpPr>
            <a:spLocks noChangeArrowheads="1"/>
          </p:cNvSpPr>
          <p:nvPr/>
        </p:nvSpPr>
        <p:spPr bwMode="auto">
          <a:xfrm>
            <a:off x="838200" y="0"/>
            <a:ext cx="7696200" cy="863600"/>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2000" dirty="0">
                <a:solidFill>
                  <a:srgbClr val="FFFF00"/>
                </a:solidFill>
                <a:latin typeface="Verdana" panose="020B0604030504040204" pitchFamily="34" charset="0"/>
                <a:cs typeface="Times New Roman" panose="02020603050405020304" pitchFamily="18" charset="0"/>
              </a:rPr>
              <a:t>II DOMENICA DEL TEMPO ORDINARIO</a:t>
            </a:r>
          </a:p>
          <a:p>
            <a:pPr algn="ctr"/>
            <a:r>
              <a:rPr lang="it-IT" altLang="it-IT" sz="2000" dirty="0">
                <a:solidFill>
                  <a:schemeClr val="bg1"/>
                </a:solidFill>
                <a:latin typeface="Verdana" panose="020B0604030504040204" pitchFamily="34" charset="0"/>
                <a:cs typeface="Times New Roman" panose="02020603050405020304" pitchFamily="18" charset="0"/>
              </a:rPr>
              <a:t>2</a:t>
            </a:r>
            <a:r>
              <a:rPr lang="it-IT" altLang="it-IT" sz="800" dirty="0">
                <a:solidFill>
                  <a:schemeClr val="bg1"/>
                </a:solidFill>
                <a:latin typeface="Verdana" panose="020B0604030504040204" pitchFamily="34" charset="0"/>
                <a:cs typeface="Times New Roman" panose="02020603050405020304" pitchFamily="18" charset="0"/>
              </a:rPr>
              <a:t>nd</a:t>
            </a:r>
            <a:r>
              <a:rPr lang="it-IT" altLang="it-IT" sz="2000" dirty="0">
                <a:solidFill>
                  <a:schemeClr val="bg1"/>
                </a:solidFill>
                <a:latin typeface="Verdana" panose="020B0604030504040204" pitchFamily="34" charset="0"/>
                <a:cs typeface="Times New Roman" panose="02020603050405020304" pitchFamily="18" charset="0"/>
              </a:rPr>
              <a:t> SUNDAY OF ORDINARY TIME </a:t>
            </a:r>
          </a:p>
          <a:p>
            <a:pPr algn="ctr"/>
            <a:r>
              <a:rPr lang="it-IT" altLang="it-IT" sz="1000" b="1" dirty="0">
                <a:solidFill>
                  <a:srgbClr val="FFFF00"/>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B099B5BB-D179-7589-464A-B3071B231DCA}"/>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83F92E72-E1A7-C8E3-CCC2-5D7AE2556638}"/>
              </a:ext>
            </a:extLst>
          </p:cNvPr>
          <p:cNvSpPr>
            <a:spLocks noChangeArrowheads="1"/>
          </p:cNvSpPr>
          <p:nvPr/>
        </p:nvSpPr>
        <p:spPr bwMode="auto">
          <a:xfrm>
            <a:off x="1266825" y="3522295"/>
            <a:ext cx="3200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 Cana il volto gioioso del Padre                       </a:t>
            </a:r>
            <a:r>
              <a:rPr lang="en-US" sz="1000" i="1" dirty="0">
                <a:solidFill>
                  <a:srgbClr val="222222"/>
                </a:solidFill>
                <a:effectLst/>
                <a:latin typeface="Helvetica" panose="020B0604020202020204" pitchFamily="34" charset="0"/>
                <a:ea typeface="Times New Roman" panose="02020603050405020304" pitchFamily="18" charset="0"/>
              </a:rPr>
              <a:t>At Cana the joyful face of the Father </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C629DBC8-94EC-7B0D-8EA1-EFD46EFB0EE5}"/>
              </a:ext>
            </a:extLst>
          </p:cNvPr>
          <p:cNvSpPr>
            <a:spLocks noChangeArrowheads="1"/>
          </p:cNvSpPr>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F866DC62-9714-91AE-39DD-C018C6C07E5A}"/>
              </a:ext>
            </a:extLst>
          </p:cNvPr>
          <p:cNvSpPr>
            <a:spLocks noChangeArrowheads="1"/>
          </p:cNvSpPr>
          <p:nvPr/>
        </p:nvSpPr>
        <p:spPr bwMode="auto">
          <a:xfrm>
            <a:off x="6134100" y="6516216"/>
            <a:ext cx="34290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a:t>
            </a:r>
            <a:r>
              <a:rPr lang="it-IT" altLang="it-IT" sz="900" i="1" dirty="0" err="1">
                <a:solidFill>
                  <a:srgbClr val="FFFF00"/>
                </a:solidFill>
                <a:cs typeface="Times New Roman" panose="02020603050405020304" pitchFamily="18" charset="0"/>
              </a:rPr>
              <a:t>January</a:t>
            </a:r>
            <a:r>
              <a:rPr lang="it-IT" altLang="it-IT" sz="900" i="1" dirty="0">
                <a:solidFill>
                  <a:srgbClr val="FFFF00"/>
                </a:solidFill>
                <a:cs typeface="Times New Roman" panose="02020603050405020304" pitchFamily="18" charset="0"/>
              </a:rPr>
              <a:t> 2025</a:t>
            </a:r>
          </a:p>
        </p:txBody>
      </p:sp>
      <p:pic>
        <p:nvPicPr>
          <p:cNvPr id="4105" name="Picture 101" descr="C:\ARCHIVIO GENERALE\PRESENTAZIONI\in COSTRUZIONE\S.Scritture del 24.08\candelabro copia.gif">
            <a:extLst>
              <a:ext uri="{FF2B5EF4-FFF2-40B4-BE49-F238E27FC236}">
                <a16:creationId xmlns:a16="http://schemas.microsoft.com/office/drawing/2014/main" id="{1B05190E-10B8-4DFE-183C-532AE574C8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39" name="Picture 143">
            <a:extLst>
              <a:ext uri="{FF2B5EF4-FFF2-40B4-BE49-F238E27FC236}">
                <a16:creationId xmlns:a16="http://schemas.microsoft.com/office/drawing/2014/main" id="{FAF2E226-C69D-DE0D-2AB5-4EBECEDD4B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9650" y="1600200"/>
            <a:ext cx="3028950" cy="4343400"/>
          </a:xfrm>
          <a:prstGeom prst="rect">
            <a:avLst/>
          </a:prstGeom>
          <a:noFill/>
          <a:extLst>
            <a:ext uri="{909E8E84-426E-40DD-AFC4-6F175D3DCCD1}">
              <a14:hiddenFill xmlns:a14="http://schemas.microsoft.com/office/drawing/2010/main">
                <a:solidFill>
                  <a:srgbClr val="FFFFFF"/>
                </a:solidFill>
              </a14:hiddenFill>
            </a:ext>
          </a:extLst>
        </p:spPr>
      </p:pic>
      <p:sp>
        <p:nvSpPr>
          <p:cNvPr id="4240" name="Rectangle 144">
            <a:extLst>
              <a:ext uri="{FF2B5EF4-FFF2-40B4-BE49-F238E27FC236}">
                <a16:creationId xmlns:a16="http://schemas.microsoft.com/office/drawing/2014/main" id="{1BCC32A9-D79B-0283-FEED-06D3A01DE94A}"/>
              </a:ext>
            </a:extLst>
          </p:cNvPr>
          <p:cNvSpPr>
            <a:spLocks noChangeArrowheads="1"/>
          </p:cNvSpPr>
          <p:nvPr/>
        </p:nvSpPr>
        <p:spPr bwMode="auto">
          <a:xfrm>
            <a:off x="1571625" y="3867963"/>
            <a:ext cx="2590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endParaRPr lang="it-IT" altLang="it-IT" sz="900" i="1" dirty="0">
              <a:latin typeface="Verdana" panose="020B0604030504040204" pitchFamily="34" charset="0"/>
              <a:cs typeface="Times New Roman" panose="02020603050405020304" pitchFamily="18" charset="0"/>
            </a:endParaRPr>
          </a:p>
        </p:txBody>
      </p:sp>
      <p:pic>
        <p:nvPicPr>
          <p:cNvPr id="4241" name="818-breezes.mid">
            <a:hlinkClick r:id="" action="ppaction://media"/>
            <a:extLst>
              <a:ext uri="{FF2B5EF4-FFF2-40B4-BE49-F238E27FC236}">
                <a16:creationId xmlns:a16="http://schemas.microsoft.com/office/drawing/2014/main" id="{AB6E80B2-12A3-9CC2-ECAE-F111A01C7B2D}"/>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0866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2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4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424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4D9D4C4-EDD5-1930-D313-0BA7C6CED133}"/>
              </a:ext>
            </a:extLst>
          </p:cNvPr>
          <p:cNvSpPr>
            <a:spLocks noGrp="1" noChangeArrowheads="1"/>
          </p:cNvSpPr>
          <p:nvPr>
            <p:ph type="title"/>
          </p:nvPr>
        </p:nvSpPr>
        <p:spPr>
          <a:xfrm>
            <a:off x="4191000" y="12954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17411" name="Rectangle 5">
            <a:extLst>
              <a:ext uri="{FF2B5EF4-FFF2-40B4-BE49-F238E27FC236}">
                <a16:creationId xmlns:a16="http://schemas.microsoft.com/office/drawing/2014/main" id="{714289A2-676D-2D29-FA1D-0BB7746C2028}"/>
              </a:ext>
            </a:extLst>
          </p:cNvPr>
          <p:cNvSpPr>
            <a:spLocks noChangeArrowheads="1"/>
          </p:cNvSpPr>
          <p:nvPr/>
        </p:nvSpPr>
        <p:spPr bwMode="auto">
          <a:xfrm>
            <a:off x="1295400" y="1676400"/>
            <a:ext cx="32766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vi fu una festa di nozze a Cana di Galilea e c’era la madre di Gesù. Fu invitato alle nozze anche Gesù con i suoi discepoli.</a:t>
            </a:r>
            <a:r>
              <a:rPr lang="it-IT" altLang="it-IT" sz="1800" i="1">
                <a:solidFill>
                  <a:srgbClr val="000000"/>
                </a:solidFill>
                <a:latin typeface="Verdana" panose="020B0604030504040204" pitchFamily="34" charset="0"/>
                <a:cs typeface="Times New Roman" panose="02020603050405020304" pitchFamily="18" charset="0"/>
              </a:rPr>
              <a:t> (Gv 2, 1-2)</a:t>
            </a:r>
          </a:p>
        </p:txBody>
      </p:sp>
      <p:sp>
        <p:nvSpPr>
          <p:cNvPr id="17412" name="Rectangle 6">
            <a:extLst>
              <a:ext uri="{FF2B5EF4-FFF2-40B4-BE49-F238E27FC236}">
                <a16:creationId xmlns:a16="http://schemas.microsoft.com/office/drawing/2014/main" id="{55461F69-A796-6519-171F-410E98E605F3}"/>
              </a:ext>
            </a:extLst>
          </p:cNvPr>
          <p:cNvSpPr>
            <a:spLocks noChangeArrowheads="1"/>
          </p:cNvSpPr>
          <p:nvPr/>
        </p:nvSpPr>
        <p:spPr bwMode="auto">
          <a:xfrm>
            <a:off x="4572000" y="1676400"/>
            <a:ext cx="35052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i="1">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Arial" panose="020B0604020202020204" pitchFamily="34" charset="0"/>
              </a:rPr>
              <a:t>Three days later there was a wedding at Cana in Galilee and the mother of Jesus was there. Jesus was also invited to the wedding with his disciples.</a:t>
            </a:r>
            <a:r>
              <a:rPr lang="en-GB" altLang="it-IT" sz="1800" i="1">
                <a:solidFill>
                  <a:srgbClr val="000000"/>
                </a:solidFill>
                <a:latin typeface="Verdana" panose="020B0604030504040204" pitchFamily="34" charset="0"/>
                <a:cs typeface="Times New Roman" panose="02020603050405020304" pitchFamily="18" charset="0"/>
              </a:rPr>
              <a:t>(In 2: 1-2)</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A840A2AC-8B11-67D2-46B5-70DE0E4434A6}"/>
              </a:ext>
            </a:extLst>
          </p:cNvPr>
          <p:cNvSpPr>
            <a:spLocks noChangeArrowheads="1"/>
          </p:cNvSpPr>
          <p:nvPr/>
        </p:nvSpPr>
        <p:spPr bwMode="auto">
          <a:xfrm>
            <a:off x="838200" y="0"/>
            <a:ext cx="7848600" cy="985838"/>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00"/>
              </a:solidFill>
              <a:latin typeface="Verdana" panose="020B0604030504040204" pitchFamily="34" charset="0"/>
              <a:cs typeface="Arial" panose="020B0604020202020204" pitchFamily="34" charset="0"/>
            </a:endParaRPr>
          </a:p>
          <a:p>
            <a:pPr algn="ctr" eaLnBrk="1" hangingPunct="1"/>
            <a:r>
              <a:rPr lang="it-IT" altLang="it-IT" sz="20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Annunciate a tutti i popoli le meraviglie del Signore.</a:t>
            </a:r>
          </a:p>
          <a:p>
            <a:pPr algn="ctr" eaLnBrk="1" hangingPunct="1"/>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Proclaim</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to </a:t>
            </a:r>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all</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peoples the </a:t>
            </a:r>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wonders</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of the Lord.</a:t>
            </a:r>
            <a:b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1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DF027F0D-297E-30E1-12E2-D8C9EB6CEB47}"/>
              </a:ext>
            </a:extLst>
          </p:cNvPr>
          <p:cNvSpPr>
            <a:spLocks noChangeArrowheads="1"/>
          </p:cNvSpPr>
          <p:nvPr/>
        </p:nvSpPr>
        <p:spPr bwMode="auto">
          <a:xfrm>
            <a:off x="1219200" y="12954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GIOVANNI</a:t>
            </a:r>
          </a:p>
        </p:txBody>
      </p:sp>
      <p:pic>
        <p:nvPicPr>
          <p:cNvPr id="17537" name="Picture 129">
            <a:extLst>
              <a:ext uri="{FF2B5EF4-FFF2-40B4-BE49-F238E27FC236}">
                <a16:creationId xmlns:a16="http://schemas.microsoft.com/office/drawing/2014/main" id="{82C3F510-466A-2BA4-7BCA-543C155694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429000"/>
            <a:ext cx="2193925" cy="2819400"/>
          </a:xfrm>
          <a:prstGeom prst="rect">
            <a:avLst/>
          </a:prstGeom>
          <a:noFill/>
          <a:extLst>
            <a:ext uri="{909E8E84-426E-40DD-AFC4-6F175D3DCCD1}">
              <a14:hiddenFill xmlns:a14="http://schemas.microsoft.com/office/drawing/2010/main">
                <a:solidFill>
                  <a:srgbClr val="FFFFFF"/>
                </a:solidFill>
              </a14:hiddenFill>
            </a:ext>
          </a:extLst>
        </p:spPr>
      </p:pic>
      <p:pic>
        <p:nvPicPr>
          <p:cNvPr id="17538" name="Picture 130">
            <a:extLst>
              <a:ext uri="{FF2B5EF4-FFF2-40B4-BE49-F238E27FC236}">
                <a16:creationId xmlns:a16="http://schemas.microsoft.com/office/drawing/2014/main" id="{42C9497A-E09D-D39A-1A40-75633BE70B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3810000"/>
            <a:ext cx="3352800" cy="2162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8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66AD9B9C-C1D8-1942-173E-424C1795C76B}"/>
              </a:ext>
            </a:extLst>
          </p:cNvPr>
          <p:cNvSpPr>
            <a:spLocks noChangeArrowheads="1"/>
          </p:cNvSpPr>
          <p:nvPr/>
        </p:nvSpPr>
        <p:spPr bwMode="auto">
          <a:xfrm>
            <a:off x="0" y="990600"/>
            <a:ext cx="4191000" cy="173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Venuto a mancare il vino, la madre di Gesù gli disse: «</a:t>
            </a:r>
            <a:r>
              <a:rPr lang="it-IT" altLang="it-IT" sz="1800">
                <a:solidFill>
                  <a:srgbClr val="FFFF00"/>
                </a:solidFill>
                <a:latin typeface="Verdana" panose="020B0604030504040204" pitchFamily="34" charset="0"/>
                <a:cs typeface="Times New Roman" panose="02020603050405020304" pitchFamily="18" charset="0"/>
              </a:rPr>
              <a:t>Non hanno vino</a:t>
            </a:r>
            <a:r>
              <a:rPr lang="it-IT" altLang="it-IT" sz="1800">
                <a:solidFill>
                  <a:schemeClr val="bg1"/>
                </a:solidFill>
                <a:latin typeface="Verdana" panose="020B0604030504040204" pitchFamily="34" charset="0"/>
                <a:cs typeface="Times New Roman" panose="02020603050405020304" pitchFamily="18" charset="0"/>
              </a:rPr>
              <a:t>». E Gesù le rispose: «Donna, che vuoi da me? Non è ancora giunta la mia ora».</a:t>
            </a:r>
            <a:r>
              <a:rPr lang="it-IT"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(Gv 2, 3-4)</a:t>
            </a:r>
          </a:p>
        </p:txBody>
      </p:sp>
      <p:sp>
        <p:nvSpPr>
          <p:cNvPr id="162930" name="Rectangle 114">
            <a:extLst>
              <a:ext uri="{FF2B5EF4-FFF2-40B4-BE49-F238E27FC236}">
                <a16:creationId xmlns:a16="http://schemas.microsoft.com/office/drawing/2014/main" id="{07B30F57-AEED-E2AD-CA7F-E55457409532}"/>
              </a:ext>
            </a:extLst>
          </p:cNvPr>
          <p:cNvSpPr>
            <a:spLocks noChangeArrowheads="1"/>
          </p:cNvSpPr>
          <p:nvPr/>
        </p:nvSpPr>
        <p:spPr bwMode="auto">
          <a:xfrm>
            <a:off x="0" y="3505200"/>
            <a:ext cx="4191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Arial" panose="020B0604020202020204" pitchFamily="34" charset="0"/>
              </a:rPr>
              <a:t>When all the wine provided for the celebration had been served and they had run out of wine, the mother of Jesus said to him, "</a:t>
            </a:r>
            <a:r>
              <a:rPr lang="en-GB" altLang="it-IT" sz="1800">
                <a:solidFill>
                  <a:srgbClr val="FFFF00"/>
                </a:solidFill>
                <a:latin typeface="Verdana" panose="020B0604030504040204" pitchFamily="34" charset="0"/>
                <a:cs typeface="Arial" panose="020B0604020202020204" pitchFamily="34" charset="0"/>
              </a:rPr>
              <a:t>They have no wine</a:t>
            </a:r>
            <a:r>
              <a:rPr lang="en-GB" altLang="it-IT" sz="1800">
                <a:solidFill>
                  <a:schemeClr val="bg1"/>
                </a:solidFill>
                <a:latin typeface="Verdana" panose="020B0604030504040204" pitchFamily="34" charset="0"/>
                <a:cs typeface="Arial" panose="020B0604020202020204" pitchFamily="34" charset="0"/>
              </a:rPr>
              <a:t>." Jesus replied, "Woman, your thoughts are not mine! My hour has not yet come." </a:t>
            </a:r>
            <a:r>
              <a:rPr lang="en-GB" altLang="it-IT" sz="1800" i="1">
                <a:solidFill>
                  <a:schemeClr val="bg1"/>
                </a:solidFill>
                <a:latin typeface="Verdana" panose="020B0604030504040204" pitchFamily="34" charset="0"/>
                <a:cs typeface="Times New Roman" panose="02020603050405020304" pitchFamily="18" charset="0"/>
              </a:rPr>
              <a:t>(In 2: 3-4)</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508" name="Picture 52">
            <a:extLst>
              <a:ext uri="{FF2B5EF4-FFF2-40B4-BE49-F238E27FC236}">
                <a16:creationId xmlns:a16="http://schemas.microsoft.com/office/drawing/2014/main" id="{EF67FC1C-2CD6-BEE6-293D-4B15AD31AE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050" y="304800"/>
            <a:ext cx="4608513" cy="6324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6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93B8881E-64B3-C9EC-1155-BD460AFA1F93}"/>
              </a:ext>
            </a:extLst>
          </p:cNvPr>
          <p:cNvSpPr>
            <a:spLocks noChangeArrowheads="1"/>
          </p:cNvSpPr>
          <p:nvPr/>
        </p:nvSpPr>
        <p:spPr bwMode="auto">
          <a:xfrm>
            <a:off x="5334000" y="1143000"/>
            <a:ext cx="3810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Sua madre disse ai servitori: «</a:t>
            </a:r>
            <a:r>
              <a:rPr lang="it-IT" altLang="it-IT" sz="1800">
                <a:solidFill>
                  <a:srgbClr val="FFFF00"/>
                </a:solidFill>
                <a:latin typeface="Verdana" panose="020B0604030504040204" pitchFamily="34" charset="0"/>
                <a:cs typeface="Times New Roman" panose="02020603050405020304" pitchFamily="18" charset="0"/>
              </a:rPr>
              <a:t>Qualsiasi cosa vi dica, fatela</a:t>
            </a:r>
            <a:r>
              <a:rPr lang="it-IT" altLang="it-IT" sz="1800">
                <a:solidFill>
                  <a:schemeClr val="bg1"/>
                </a:solidFill>
                <a:latin typeface="Verdana" panose="020B0604030504040204" pitchFamily="34" charset="0"/>
                <a:cs typeface="Times New Roman" panose="02020603050405020304" pitchFamily="18" charset="0"/>
              </a:rPr>
              <a:t>». Vi erano là sei anfore di pietra per la purificazione rituale dei Giudei, contenenti ciascuna da ottanta a centoventi litri.</a:t>
            </a:r>
            <a:r>
              <a:rPr lang="it-IT" altLang="it-IT" sz="1800" i="1">
                <a:solidFill>
                  <a:schemeClr val="bg1"/>
                </a:solidFill>
                <a:latin typeface="Verdana" panose="020B0604030504040204" pitchFamily="34" charset="0"/>
                <a:cs typeface="Times New Roman" panose="02020603050405020304" pitchFamily="18" charset="0"/>
              </a:rPr>
              <a:t> (Gv 2, 5-6)</a:t>
            </a:r>
          </a:p>
        </p:txBody>
      </p:sp>
      <p:sp>
        <p:nvSpPr>
          <p:cNvPr id="21507" name="Rectangle 36">
            <a:extLst>
              <a:ext uri="{FF2B5EF4-FFF2-40B4-BE49-F238E27FC236}">
                <a16:creationId xmlns:a16="http://schemas.microsoft.com/office/drawing/2014/main" id="{8535F53E-8012-8098-859D-AD009307D229}"/>
              </a:ext>
            </a:extLst>
          </p:cNvPr>
          <p:cNvSpPr>
            <a:spLocks noChangeArrowheads="1"/>
          </p:cNvSpPr>
          <p:nvPr/>
        </p:nvSpPr>
        <p:spPr bwMode="auto">
          <a:xfrm>
            <a:off x="5334000" y="3657600"/>
            <a:ext cx="3810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Arial" panose="020B0604020202020204" pitchFamily="34" charset="0"/>
              </a:rPr>
              <a:t>However his mother said to the servants, "</a:t>
            </a:r>
            <a:r>
              <a:rPr lang="en-GB" altLang="it-IT" sz="1800">
                <a:solidFill>
                  <a:srgbClr val="FFFF00"/>
                </a:solidFill>
                <a:latin typeface="Verdana" panose="020B0604030504040204" pitchFamily="34" charset="0"/>
                <a:cs typeface="Arial" panose="020B0604020202020204" pitchFamily="34" charset="0"/>
              </a:rPr>
              <a:t>Do whatever he tells you</a:t>
            </a:r>
            <a:r>
              <a:rPr lang="en-GB" altLang="it-IT" sz="1800">
                <a:solidFill>
                  <a:schemeClr val="bg1"/>
                </a:solidFill>
                <a:latin typeface="Verdana" panose="020B0604030504040204" pitchFamily="34" charset="0"/>
                <a:cs typeface="Arial" panose="020B0604020202020204" pitchFamily="34" charset="0"/>
              </a:rPr>
              <a:t>." Nearby were six stone water jars meant for the ritual washing as practiced by the Jews; each jar could hold twenty or thirty gallons.</a:t>
            </a:r>
            <a:r>
              <a:rPr lang="en-GB" altLang="it-IT" sz="1800" i="1">
                <a:solidFill>
                  <a:schemeClr val="bg1"/>
                </a:solidFill>
                <a:latin typeface="Verdana" panose="020B0604030504040204" pitchFamily="34" charset="0"/>
                <a:cs typeface="Arial" panose="020B0604020202020204" pitchFamily="34" charset="0"/>
              </a:rPr>
              <a:t> </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(In 2: 5-6)</a:t>
            </a:r>
            <a:r>
              <a:rPr lang="en-GB" altLang="it-IT" sz="1800" i="1">
                <a:solidFill>
                  <a:schemeClr val="bg1"/>
                </a:solidFill>
                <a:latin typeface="Verdana" panose="020B0604030504040204" pitchFamily="34" charset="0"/>
                <a:cs typeface="Arial" panose="020B0604020202020204" pitchFamily="34" charset="0"/>
              </a:rPr>
              <a:t> </a:t>
            </a:r>
            <a:endParaRPr lang="it-IT" altLang="it-IT" sz="1800" i="1">
              <a:solidFill>
                <a:schemeClr val="bg1"/>
              </a:solidFill>
              <a:latin typeface="Verdana" panose="020B0604030504040204" pitchFamily="34" charset="0"/>
              <a:cs typeface="Arial" panose="020B0604020202020204" pitchFamily="34" charset="0"/>
            </a:endParaRPr>
          </a:p>
        </p:txBody>
      </p:sp>
      <p:pic>
        <p:nvPicPr>
          <p:cNvPr id="21556" name="Picture 52">
            <a:extLst>
              <a:ext uri="{FF2B5EF4-FFF2-40B4-BE49-F238E27FC236}">
                <a16:creationId xmlns:a16="http://schemas.microsoft.com/office/drawing/2014/main" id="{63324E3F-4730-C751-0B3B-D37F9A7194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81000"/>
            <a:ext cx="5140325" cy="6096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32">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a:extLst>
              <a:ext uri="{FF2B5EF4-FFF2-40B4-BE49-F238E27FC236}">
                <a16:creationId xmlns:a16="http://schemas.microsoft.com/office/drawing/2014/main" id="{F8521183-DC18-8DF9-E2F0-D49B87047B9F}"/>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Ges</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disse loro: </a:t>
            </a:r>
            <a:r>
              <a:rPr lang="it-IT" altLang="it-IT" sz="1800">
                <a:solidFill>
                  <a:schemeClr val="bg1"/>
                </a:solidFill>
                <a:cs typeface="Times New Roman" panose="02020603050405020304" pitchFamily="18" charset="0"/>
              </a:rPr>
              <a:t>«</a:t>
            </a:r>
            <a:r>
              <a:rPr lang="it-IT" altLang="it-IT" sz="1800">
                <a:solidFill>
                  <a:srgbClr val="FFFF00"/>
                </a:solidFill>
                <a:latin typeface="Verdana" panose="020B0604030504040204" pitchFamily="34" charset="0"/>
                <a:cs typeface="Times New Roman" panose="02020603050405020304" pitchFamily="18" charset="0"/>
              </a:rPr>
              <a:t>Riempite d</a:t>
            </a:r>
            <a:r>
              <a:rPr lang="it-IT" altLang="it-IT" sz="1800">
                <a:solidFill>
                  <a:srgbClr val="FFFF00"/>
                </a:solidFill>
                <a:cs typeface="Times New Roman" panose="02020603050405020304" pitchFamily="18" charset="0"/>
              </a:rPr>
              <a:t>’</a:t>
            </a:r>
            <a:r>
              <a:rPr lang="it-IT" altLang="it-IT" sz="1800">
                <a:solidFill>
                  <a:srgbClr val="FFFF00"/>
                </a:solidFill>
                <a:latin typeface="Verdana" panose="020B0604030504040204" pitchFamily="34" charset="0"/>
                <a:cs typeface="Times New Roman" panose="02020603050405020304" pitchFamily="18" charset="0"/>
              </a:rPr>
              <a:t>acqua le anfore</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e le riempirono fino all</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orlo. Disse loro di nuovo: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Ora prendetene e portatene a colui che dirige il banchetto</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Ed essi gliene portarono. </a:t>
            </a:r>
            <a:r>
              <a:rPr lang="it-IT" altLang="it-IT" sz="1800" i="1">
                <a:solidFill>
                  <a:schemeClr val="bg1"/>
                </a:solidFill>
                <a:latin typeface="Verdana" panose="020B0604030504040204" pitchFamily="34" charset="0"/>
                <a:cs typeface="Times New Roman" panose="02020603050405020304" pitchFamily="18" charset="0"/>
              </a:rPr>
              <a:t>(Gv 2, 7-8)</a:t>
            </a:r>
          </a:p>
        </p:txBody>
      </p:sp>
      <p:sp>
        <p:nvSpPr>
          <p:cNvPr id="169988" name="Rectangle 4">
            <a:extLst>
              <a:ext uri="{FF2B5EF4-FFF2-40B4-BE49-F238E27FC236}">
                <a16:creationId xmlns:a16="http://schemas.microsoft.com/office/drawing/2014/main" id="{F4559E9D-2599-B7FA-2454-BD9D395CF423}"/>
              </a:ext>
            </a:extLst>
          </p:cNvPr>
          <p:cNvSpPr>
            <a:spLocks noChangeArrowheads="1"/>
          </p:cNvSpPr>
          <p:nvPr/>
        </p:nvSpPr>
        <p:spPr bwMode="auto">
          <a:xfrm>
            <a:off x="0" y="5638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Jesus said to the servants, "</a:t>
            </a:r>
            <a:r>
              <a:rPr lang="en-GB" altLang="it-IT" sz="1800">
                <a:solidFill>
                  <a:srgbClr val="FFFF00"/>
                </a:solidFill>
                <a:latin typeface="Verdana" panose="020B0604030504040204" pitchFamily="34" charset="0"/>
                <a:cs typeface="Arial" panose="020B0604020202020204" pitchFamily="34" charset="0"/>
              </a:rPr>
              <a:t>Fill the jars with water</a:t>
            </a:r>
            <a:r>
              <a:rPr lang="en-GB" altLang="it-IT" sz="1800">
                <a:solidFill>
                  <a:schemeClr val="bg1"/>
                </a:solidFill>
                <a:latin typeface="Verdana" panose="020B0604030504040204" pitchFamily="34" charset="0"/>
                <a:cs typeface="Arial" panose="020B0604020202020204" pitchFamily="34" charset="0"/>
              </a:rPr>
              <a:t>." And they filled them to the brim.  Then Jesus said, "Now draw some out and take it to the steward." So they did. </a:t>
            </a:r>
            <a:r>
              <a:rPr lang="en-GB" altLang="it-IT" sz="1800" i="1">
                <a:solidFill>
                  <a:schemeClr val="bg1"/>
                </a:solidFill>
                <a:latin typeface="Verdana" panose="020B0604030504040204" pitchFamily="34" charset="0"/>
                <a:cs typeface="Times New Roman" panose="02020603050405020304" pitchFamily="18" charset="0"/>
              </a:rPr>
              <a:t>(In 2:7-8)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9996" name="Picture 12">
            <a:extLst>
              <a:ext uri="{FF2B5EF4-FFF2-40B4-BE49-F238E27FC236}">
                <a16:creationId xmlns:a16="http://schemas.microsoft.com/office/drawing/2014/main" id="{048D5E78-AED1-D9E3-687A-C4A9F4552B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498600"/>
            <a:ext cx="6324600" cy="4216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44">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8" name="Rectangle 4">
            <a:extLst>
              <a:ext uri="{FF2B5EF4-FFF2-40B4-BE49-F238E27FC236}">
                <a16:creationId xmlns:a16="http://schemas.microsoft.com/office/drawing/2014/main" id="{F50A850B-A7DC-54EA-E9C6-19A5236AB807}"/>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The steward tasted the water that had become wine, without knowing from where it had come; for only the servants who had drawn the water knew. So, he called the bridegroom to tell him, "Everyone serves the best wine first and when people have drunk enough, </a:t>
            </a:r>
            <a:r>
              <a:rPr lang="en-GB" altLang="it-IT" sz="1800" i="1">
                <a:solidFill>
                  <a:schemeClr val="bg1"/>
                </a:solidFill>
                <a:latin typeface="Verdana" panose="020B0604030504040204" pitchFamily="34" charset="0"/>
                <a:cs typeface="Times New Roman" panose="02020603050405020304" pitchFamily="18" charset="0"/>
              </a:rPr>
              <a:t>(In 2: 9-10a)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80229" name="Picture 5">
            <a:extLst>
              <a:ext uri="{FF2B5EF4-FFF2-40B4-BE49-F238E27FC236}">
                <a16:creationId xmlns:a16="http://schemas.microsoft.com/office/drawing/2014/main" id="{D0893ADB-0D45-BD71-EFED-0B579EFDF4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524000"/>
            <a:ext cx="6629400" cy="3810000"/>
          </a:xfrm>
          <a:prstGeom prst="rect">
            <a:avLst/>
          </a:prstGeom>
          <a:noFill/>
          <a:extLst>
            <a:ext uri="{909E8E84-426E-40DD-AFC4-6F175D3DCCD1}">
              <a14:hiddenFill xmlns:a14="http://schemas.microsoft.com/office/drawing/2010/main">
                <a:solidFill>
                  <a:srgbClr val="FFFFFF"/>
                </a:solidFill>
              </a14:hiddenFill>
            </a:ext>
          </a:extLst>
        </p:spPr>
      </p:pic>
      <p:sp>
        <p:nvSpPr>
          <p:cNvPr id="180230" name="Rectangle 6">
            <a:extLst>
              <a:ext uri="{FF2B5EF4-FFF2-40B4-BE49-F238E27FC236}">
                <a16:creationId xmlns:a16="http://schemas.microsoft.com/office/drawing/2014/main" id="{A28142CB-5446-B4DE-3EBF-7C0AC50057EB}"/>
              </a:ext>
            </a:extLst>
          </p:cNvPr>
          <p:cNvSpPr>
            <a:spLocks noChangeArrowheads="1"/>
          </p:cNvSpPr>
          <p:nvPr/>
        </p:nvSpPr>
        <p:spPr bwMode="auto">
          <a:xfrm>
            <a:off x="0" y="5334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Come ebbe assaggiato l</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acqua diventata vino, colui che dirigeva il banchetto </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il quale non sapeva da dove venisse, ma lo sapevano i servitori che avevano preso l</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acqua </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chiamò lo sposo e gli disse: </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Tutti mettono in tavola il vino buono all</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inizio e, </a:t>
            </a:r>
            <a:r>
              <a:rPr lang="it-IT" altLang="it-IT" sz="1800" i="1">
                <a:solidFill>
                  <a:schemeClr val="bg1"/>
                </a:solidFill>
                <a:latin typeface="Verdana" panose="020B0604030504040204" pitchFamily="34" charset="0"/>
                <a:cs typeface="Times New Roman" panose="02020603050405020304" pitchFamily="18" charset="0"/>
              </a:rPr>
              <a:t>(Gv 2, 9-10a)</a:t>
            </a:r>
          </a:p>
        </p:txBody>
      </p:sp>
    </p:spTree>
  </p:cSld>
  <p:clrMapOvr>
    <a:masterClrMapping/>
  </p:clrMapOvr>
  <p:transition spd="med" advClick="0" advTm="14176">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a:extLst>
              <a:ext uri="{FF2B5EF4-FFF2-40B4-BE49-F238E27FC236}">
                <a16:creationId xmlns:a16="http://schemas.microsoft.com/office/drawing/2014/main" id="{102A761D-BD17-DC3F-3E85-F1E60D0E3FEE}"/>
              </a:ext>
            </a:extLst>
          </p:cNvPr>
          <p:cNvSpPr>
            <a:spLocks noGrp="1" noChangeArrowheads="1"/>
          </p:cNvSpPr>
          <p:nvPr>
            <p:ph type="title"/>
          </p:nvPr>
        </p:nvSpPr>
        <p:spPr/>
        <p:txBody>
          <a:bodyPr/>
          <a:lstStyle/>
          <a:p>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79204" name="Rectangle 4">
            <a:extLst>
              <a:ext uri="{FF2B5EF4-FFF2-40B4-BE49-F238E27FC236}">
                <a16:creationId xmlns:a16="http://schemas.microsoft.com/office/drawing/2014/main" id="{67C1D0AB-8E59-A2DA-2AB3-B99A0468F72B}"/>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quando si </a:t>
            </a:r>
            <a:r>
              <a:rPr lang="it-IT" altLang="it-IT" sz="1800">
                <a:solidFill>
                  <a:schemeClr val="bg1"/>
                </a:solidFill>
                <a:latin typeface="Times New Roman" panose="02020603050405020304" pitchFamily="18" charset="0"/>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gi</a:t>
            </a:r>
            <a:r>
              <a:rPr lang="it-IT" altLang="it-IT" sz="1800">
                <a:solidFill>
                  <a:schemeClr val="bg1"/>
                </a:solidFill>
                <a:latin typeface="Times New Roman" panose="02020603050405020304" pitchFamily="18" charset="0"/>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bevuto molto, quello meno buono. Tu invece hai tenuto da parte il vino buono finora</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Questo, a Cana di Galilea, fu l</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inizio dei segni compiuti da Ges</a:t>
            </a:r>
            <a:r>
              <a:rPr lang="it-IT" altLang="it-IT" sz="1800">
                <a:solidFill>
                  <a:schemeClr val="bg1"/>
                </a:solidFill>
                <a:latin typeface="Times New Roman" panose="02020603050405020304" pitchFamily="18" charset="0"/>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egli manifesto</a:t>
            </a:r>
            <a:r>
              <a:rPr lang="it-IT" altLang="it-IT" sz="1800">
                <a:solidFill>
                  <a:schemeClr val="bg1"/>
                </a:solidFill>
                <a:latin typeface="Times New Roman" panose="02020603050405020304" pitchFamily="18" charset="0"/>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la sua gloria e i suoi discepoli credettero in lui. </a:t>
            </a:r>
            <a:r>
              <a:rPr lang="it-IT" altLang="it-IT" sz="1800" i="1">
                <a:solidFill>
                  <a:schemeClr val="bg1"/>
                </a:solidFill>
                <a:latin typeface="Verdana" panose="020B0604030504040204" pitchFamily="34" charset="0"/>
                <a:cs typeface="Times New Roman" panose="02020603050405020304" pitchFamily="18" charset="0"/>
              </a:rPr>
              <a:t>(Gv 2, 10b-11)</a:t>
            </a:r>
          </a:p>
        </p:txBody>
      </p:sp>
      <p:sp>
        <p:nvSpPr>
          <p:cNvPr id="179205" name="Rectangle 5">
            <a:extLst>
              <a:ext uri="{FF2B5EF4-FFF2-40B4-BE49-F238E27FC236}">
                <a16:creationId xmlns:a16="http://schemas.microsoft.com/office/drawing/2014/main" id="{5D711CF6-BF42-A1E3-F11C-B5008F46EA07}"/>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he serves that which is ordinary. Instead you have kept the best wine until the end."  This miraculous sign was the first, and Jesus performed it at Cana in Galilee. In this way he let his Glory appear and his disciples believed in him. </a:t>
            </a:r>
            <a:r>
              <a:rPr lang="it-IT" altLang="it-IT" sz="1800" i="1">
                <a:solidFill>
                  <a:schemeClr val="bg1"/>
                </a:solidFill>
                <a:latin typeface="Verdana" panose="020B0604030504040204" pitchFamily="34" charset="0"/>
                <a:cs typeface="Times New Roman" panose="02020603050405020304" pitchFamily="18" charset="0"/>
              </a:rPr>
              <a:t>(In 2: 10b-11)</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179207" name="Picture 7">
            <a:extLst>
              <a:ext uri="{FF2B5EF4-FFF2-40B4-BE49-F238E27FC236}">
                <a16:creationId xmlns:a16="http://schemas.microsoft.com/office/drawing/2014/main" id="{CB5C5C74-CBFB-A91F-0B56-4209F139DC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587500"/>
            <a:ext cx="5715000" cy="3683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92">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D9764D62-BB40-D280-2A6C-8EA77475E235}"/>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93194E01-9A72-5ADE-98A2-DD7927C0EF82}"/>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7176FD7C-F29F-80EF-1E68-CB66D59A44AB}"/>
              </a:ext>
            </a:extLst>
          </p:cNvPr>
          <p:cNvSpPr>
            <a:spLocks noChangeArrowheads="1"/>
          </p:cNvSpPr>
          <p:nvPr/>
        </p:nvSpPr>
        <p:spPr bwMode="auto">
          <a:xfrm>
            <a:off x="16350" y="1551087"/>
            <a:ext cx="9144000"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pP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Festa un po' strana, quella di Cana di Galilea: lo 	               sposo è del tutto marginale, la sposa neppure nominata; 	               protagonisti sono due invitati, e alcuni ragazzi che servono ai tavoli. Il punto che cambia la direzione del racconto è il vino che viene a mancare.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Il vino nella Bibbia è il simbolo dell'amore. E il banchetto che è andato in crisi racconta, in metafora, la crisi dell'amore tra Dio e l'umanità, un rapporto che si va esaurendo stancamente, come il vino nelle anfore. Occorre qualcosa di nuovo. Vi erano là sei anfore di pietra... Occorre riempirle d'altro, finirla con la religione dei riti esterni, del lavarsi le mani come se ne venisse lavato il cuore; occorre vino nuovo: passare dalla religione dell'esteriorità a quella dell'interiorità, dell'amore che ti fa fare follie, che fa nascere il canto e la danza, come un vino buono, inatteso, abbondante, che fa il cuore ubriaco di gioia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Sal104,15</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pPr>
              <a:spcBef>
                <a:spcPts val="0"/>
              </a:spcBef>
              <a:spcAft>
                <a:spcPts val="0"/>
              </a:spcAft>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Vangelo chiama questo il “principe dei segni”, il capostipite di tutti: se capiamo Cana, capiamo gran parte del Vangelo. A Cana è il volto nuovo di Dio che appare: un Dio inatteso, colto nelle trame festose di un pranzo</a:t>
            </a:r>
            <a:endParaRPr lang="it-IT" altLang="it-IT" sz="1800" i="1"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050F3B35-C917-C000-CD38-025D841256ED}"/>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FA6945F0-E981-5E42-FF16-3BD681FA6BD5}"/>
              </a:ext>
            </a:extLst>
          </p:cNvPr>
          <p:cNvSpPr>
            <a:spLocks noChangeArrowheads="1"/>
          </p:cNvSpPr>
          <p:nvPr/>
        </p:nvSpPr>
        <p:spPr bwMode="auto">
          <a:xfrm>
            <a:off x="2483768" y="563587"/>
            <a:ext cx="601980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 Cana il volto gioioso del Padre </a:t>
            </a:r>
            <a:r>
              <a:rPr lang="it-IT" altLang="it-IT" sz="2000" i="1" dirty="0">
                <a:solidFill>
                  <a:srgbClr val="000000"/>
                </a:solidFill>
                <a:latin typeface="Verdana" panose="020B0604030504040204" pitchFamily="34" charset="0"/>
                <a:cs typeface="Arial" panose="020B0604020202020204" pitchFamily="34" charset="0"/>
              </a:rPr>
              <a:t>- </a:t>
            </a:r>
            <a:r>
              <a:rPr lang="it-IT" altLang="it-IT" sz="1800" i="1" dirty="0">
                <a:solidFill>
                  <a:srgbClr val="000000"/>
                </a:solidFill>
                <a:latin typeface="Verdana" panose="020B0604030504040204" pitchFamily="34" charset="0"/>
                <a:cs typeface="Arial" panose="020B0604020202020204" pitchFamily="34" charset="0"/>
              </a:rPr>
              <a:t>Gv 2, 1-11</a:t>
            </a:r>
            <a:endParaRPr lang="it-IT" altLang="it-IT" sz="1800" i="1" dirty="0">
              <a:solidFill>
                <a:srgbClr val="000000"/>
              </a:solidFill>
              <a:latin typeface="HelveticaNeue"/>
              <a:cs typeface="Arial" panose="020B0604020202020204" pitchFamily="34" charset="0"/>
            </a:endParaRPr>
          </a:p>
          <a:p>
            <a:pPr eaLnBrk="1" hangingPunct="1"/>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9FCBFCFE-812D-FB6F-D814-2A5EAD0D1CCE}"/>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B1FB1592-B68F-F4D9-AB96-903A96420F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391418"/>
            <a:ext cx="1872208" cy="1872208"/>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C6E71005-11BD-6AC8-C99A-AEE554DEADF7}"/>
              </a:ext>
            </a:extLst>
          </p:cNvPr>
          <p:cNvSpPr>
            <a:spLocks noChangeArrowheads="1"/>
          </p:cNvSpPr>
          <p:nvPr/>
        </p:nvSpPr>
        <p:spPr bwMode="auto">
          <a:xfrm>
            <a:off x="0" y="-31898"/>
            <a:ext cx="9144000" cy="7017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nuziale; che al tempio preferisce la casa; che si fa trovare non nel santuario, nel deserto, sul monte, ma a tavola.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prende parte alla gioia degli uomini, la approva, si allea con loro, con l'umanissima, fisica, sensibile gioia di vivere; con il nudo, semplice, vero piacere di amare; che preferisce figli felici a figli obbedienti, come ogni padre e madre. Il nostro cristianesimo che ha subito un battesimo di tristezza, a Cana riceve un battesimo di gioia.</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Maria vive con attenzione ciò che accade attorno a lei, con quella «attenzione che è già una forma di preghiera»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 Weil</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«non hanno più vino». Notiamo le parole precise. Non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già</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è finito il vino; ma loro, i due ragazzi, non hanno più vino, sta per spegnersi la loro festa. Prima le persone. E alla risposta brusca di Gesù, Maria rilancia: qualunque cosa vi dica, fatela!</a:t>
            </a:r>
          </a:p>
          <a:p>
            <a:pPr>
              <a:spcBef>
                <a:spcPts val="0"/>
              </a:spcBef>
              <a:spcAft>
                <a:spcPts val="0"/>
              </a:spcAft>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Sono le sue ultime parole, poi non parlerà più: Fate il suo Vangelo! Non solo ascoltatelo, ma fatelo, rendetelo gesto e corpo, sangue e carne. E si riempiranno le anfore vuote del cuore. E si trasformerà la vita da vuota a piena, da spenta a fiorita.</a:t>
            </a:r>
          </a:p>
          <a:p>
            <a:pPr>
              <a:spcBef>
                <a:spcPts val="0"/>
              </a:spcBef>
              <a:spcAft>
                <a:spcPts val="0"/>
              </a:spcAft>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mio Gesù è il rabbi che amava i banchetti, che soccorre i poveri di pane e i poveri di vino. Il Dio in cui credo è il Dio di Gesù, quello delle nozze di Cana; il Dio della festa e del gioioso amore danzante; credo in un Dio felice, che sta dalla parte del vino migliore, del profumo di nardo prezioso, dalla parte della gioia: la felicità di questa vita si pesa sul dare e sul ricevere amore.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1C462216-A942-520D-B9C3-B63C1FE65301}"/>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solidFill>
                  <a:srgbClr val="00000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000000"/>
                </a:solidFill>
                <a:latin typeface="Verdana" panose="020B0604030504040204" pitchFamily="34" charset="0"/>
                <a:cs typeface="Arial" panose="020B0604020202020204" pitchFamily="34" charset="0"/>
              </a:rPr>
              <a:t>iscriversi gratis </a:t>
            </a:r>
            <a:r>
              <a:rPr lang="it-IT" altLang="it-IT" sz="1400" i="1" dirty="0">
                <a:solidFill>
                  <a:srgbClr val="000000"/>
                </a:solidFill>
                <a:latin typeface="Verdana" panose="020B0604030504040204" pitchFamily="34" charset="0"/>
                <a:cs typeface="Arial" panose="020B0604020202020204" pitchFamily="34" charset="0"/>
              </a:rPr>
              <a:t>al sito </a:t>
            </a:r>
            <a:r>
              <a:rPr lang="it-IT" altLang="it-IT" sz="1400" i="1" dirty="0">
                <a:solidFill>
                  <a:schemeClr val="accent2"/>
                </a:solidFill>
                <a:latin typeface="Verdana" panose="020B0604030504040204" pitchFamily="34" charset="0"/>
                <a:cs typeface="Arial" panose="020B0604020202020204" pitchFamily="34" charset="0"/>
              </a:rPr>
              <a:t>https://www.diffondilaparola.com</a:t>
            </a:r>
            <a:r>
              <a:rPr lang="it-IT" altLang="it-IT" sz="1400" i="1" dirty="0">
                <a:solidFill>
                  <a:srgbClr val="000000"/>
                </a:solidFill>
                <a:latin typeface="Verdana" panose="020B0604030504040204" pitchFamily="34" charset="0"/>
                <a:cs typeface="Arial" panose="020B0604020202020204" pitchFamily="34" charset="0"/>
              </a:rPr>
              <a:t> per ricevere l’audiovisivo settimanale gratuitamente </a:t>
            </a:r>
            <a:r>
              <a:rPr lang="it-IT" altLang="it-IT" sz="1400" i="1" u="sng" dirty="0">
                <a:solidFill>
                  <a:srgbClr val="000000"/>
                </a:solidFill>
                <a:latin typeface="Verdana" panose="020B0604030504040204" pitchFamily="34" charset="0"/>
                <a:cs typeface="Arial" panose="020B0604020202020204" pitchFamily="34" charset="0"/>
              </a:rPr>
              <a:t>per sempre</a:t>
            </a:r>
            <a:r>
              <a:rPr lang="it-IT" altLang="it-IT" sz="1400" i="1" dirty="0">
                <a:solidFill>
                  <a:srgbClr val="000000"/>
                </a:solidFill>
                <a:latin typeface="Verdana" panose="020B0604030504040204" pitchFamily="34" charset="0"/>
                <a:cs typeface="Arial" panose="020B0604020202020204" pitchFamily="34" charset="0"/>
              </a:rPr>
              <a:t>. </a:t>
            </a:r>
            <a:br>
              <a:rPr lang="it-IT" altLang="it-IT" sz="1400" i="1" dirty="0">
                <a:solidFill>
                  <a:srgbClr val="000000"/>
                </a:solidFill>
                <a:latin typeface="Verdana" panose="020B0604030504040204" pitchFamily="34" charset="0"/>
                <a:cs typeface="Times New Roman" panose="02020603050405020304" pitchFamily="18" charset="0"/>
              </a:rPr>
            </a:br>
            <a:r>
              <a:rPr lang="it-IT" altLang="it-IT" sz="1400" i="1" dirty="0">
                <a:solidFill>
                  <a:srgbClr val="000000"/>
                </a:solidFill>
                <a:latin typeface="Verdana" panose="020B0604030504040204" pitchFamily="34" charset="0"/>
                <a:cs typeface="Arial" panose="020B0604020202020204" pitchFamily="34" charset="0"/>
              </a:rPr>
              <a:t>In </a:t>
            </a:r>
            <a:r>
              <a:rPr lang="it-IT" altLang="it-IT" sz="1400" b="1" i="1" dirty="0">
                <a:solidFill>
                  <a:srgbClr val="000000"/>
                </a:solidFill>
                <a:latin typeface="Verdana" panose="020B0604030504040204" pitchFamily="34" charset="0"/>
                <a:cs typeface="Arial" panose="020B0604020202020204" pitchFamily="34" charset="0"/>
              </a:rPr>
              <a:t>YOUTUBE, FACEBOOK,</a:t>
            </a:r>
            <a:r>
              <a:rPr lang="it-IT" altLang="it-IT" sz="1400" i="1" dirty="0">
                <a:solidFill>
                  <a:srgbClr val="000000"/>
                </a:solidFill>
                <a:latin typeface="Verdana" panose="020B0604030504040204" pitchFamily="34" charset="0"/>
                <a:cs typeface="Arial" panose="020B0604020202020204" pitchFamily="34" charset="0"/>
              </a:rPr>
              <a:t> </a:t>
            </a:r>
            <a:r>
              <a:rPr lang="it-IT" altLang="it-IT" sz="1400" b="1" i="1" dirty="0">
                <a:solidFill>
                  <a:srgbClr val="000000"/>
                </a:solidFill>
                <a:latin typeface="Verdana" panose="020B0604030504040204" pitchFamily="34" charset="0"/>
                <a:cs typeface="Arial" panose="020B0604020202020204" pitchFamily="34" charset="0"/>
              </a:rPr>
              <a:t>TWITTER,</a:t>
            </a:r>
            <a:r>
              <a:rPr lang="it-IT" altLang="it-IT" sz="1400" i="1" dirty="0">
                <a:solidFill>
                  <a:srgbClr val="000000"/>
                </a:solidFill>
                <a:latin typeface="Verdana" panose="020B0604030504040204" pitchFamily="34" charset="0"/>
                <a:cs typeface="Arial" panose="020B0604020202020204" pitchFamily="34" charset="0"/>
              </a:rPr>
              <a:t> </a:t>
            </a:r>
            <a:r>
              <a:rPr lang="it-IT" altLang="it-IT" sz="1400" b="1" i="1" dirty="0">
                <a:solidFill>
                  <a:srgbClr val="000000"/>
                </a:solidFill>
                <a:latin typeface="Verdana" panose="020B0604030504040204" pitchFamily="34" charset="0"/>
                <a:cs typeface="Arial" panose="020B0604020202020204" pitchFamily="34" charset="0"/>
              </a:rPr>
              <a:t>INSTAGRAM </a:t>
            </a:r>
            <a:r>
              <a:rPr lang="it-IT" altLang="it-IT" sz="1400" i="1" dirty="0">
                <a:solidFill>
                  <a:srgbClr val="000000"/>
                </a:solidFill>
                <a:latin typeface="Verdana" panose="020B0604030504040204" pitchFamily="34" charset="0"/>
                <a:cs typeface="Arial" panose="020B0604020202020204" pitchFamily="34" charset="0"/>
              </a:rPr>
              <a:t>e</a:t>
            </a:r>
            <a:r>
              <a:rPr lang="it-IT" altLang="it-IT" sz="1400" b="1" i="1" dirty="0">
                <a:solidFill>
                  <a:srgbClr val="000000"/>
                </a:solidFill>
                <a:latin typeface="Verdana" panose="020B0604030504040204" pitchFamily="34" charset="0"/>
                <a:cs typeface="Arial" panose="020B0604020202020204" pitchFamily="34" charset="0"/>
              </a:rPr>
              <a:t> LINKEDIN</a:t>
            </a:r>
            <a:r>
              <a:rPr lang="it-IT" altLang="it-IT" sz="1400" i="1" dirty="0">
                <a:solidFill>
                  <a:srgbClr val="00000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00"/>
                </a:solidFill>
                <a:latin typeface="Verdana" panose="020B0604030504040204" pitchFamily="34" charset="0"/>
                <a:cs typeface="Arial" panose="020B0604020202020204" pitchFamily="34" charset="0"/>
              </a:rPr>
            </a:br>
            <a:r>
              <a:rPr lang="it-IT" altLang="it-IT" sz="1400" b="1" dirty="0">
                <a:solidFill>
                  <a:srgbClr val="00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000000"/>
                </a:solidFill>
                <a:latin typeface="Verdana" panose="020B0604030504040204" pitchFamily="34" charset="0"/>
                <a:cs typeface="Times New Roman" panose="02020603050405020304" pitchFamily="18" charset="0"/>
              </a:rPr>
              <a:t> (</a:t>
            </a:r>
            <a:r>
              <a:rPr lang="it-IT" altLang="it-IT" sz="1400" i="1" dirty="0">
                <a:solidFill>
                  <a:srgbClr val="000000"/>
                </a:solidFill>
                <a:latin typeface="Verdana" panose="020B0604030504040204" pitchFamily="34" charset="0"/>
                <a:cs typeface="Times New Roman" panose="02020603050405020304" pitchFamily="18" charset="0"/>
              </a:rPr>
              <a:t>Mc 16,15)</a:t>
            </a:r>
            <a:br>
              <a:rPr lang="it-IT" altLang="it-IT" sz="1400" dirty="0">
                <a:solidFill>
                  <a:srgbClr val="000000"/>
                </a:solidFill>
                <a:latin typeface="Verdana" panose="020B0604030504040204" pitchFamily="34" charset="0"/>
                <a:cs typeface="Times New Roman" panose="02020603050405020304" pitchFamily="18" charset="0"/>
              </a:rPr>
            </a:br>
            <a:r>
              <a:rPr lang="it-IT" altLang="it-IT" sz="1400" dirty="0">
                <a:solidFill>
                  <a:srgbClr val="000000"/>
                </a:solidFill>
                <a:latin typeface="Verdana" panose="020B0604030504040204" pitchFamily="34" charset="0"/>
                <a:cs typeface="Times New Roman" panose="02020603050405020304" pitchFamily="18" charset="0"/>
              </a:rPr>
              <a:t> </a:t>
            </a:r>
            <a:r>
              <a:rPr lang="it-IT" altLang="it-IT" sz="1400" dirty="0">
                <a:solidFill>
                  <a:srgbClr val="00000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00"/>
                </a:solidFill>
                <a:latin typeface="Verdana" panose="020B0604030504040204" pitchFamily="34" charset="0"/>
                <a:cs typeface="Arial" panose="020B0604020202020204" pitchFamily="34" charset="0"/>
              </a:rPr>
            </a:br>
            <a:r>
              <a:rPr lang="it-IT" altLang="it-IT" sz="1400" b="1" dirty="0">
                <a:solidFill>
                  <a:srgbClr val="00000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00"/>
                </a:solidFill>
                <a:latin typeface="Verdana" panose="020B0604030504040204" pitchFamily="34" charset="0"/>
                <a:cs typeface="Arial" panose="020B0604020202020204" pitchFamily="34" charset="0"/>
              </a:rPr>
              <a:t> (</a:t>
            </a:r>
            <a:r>
              <a:rPr lang="it-IT" altLang="it-IT" sz="1400" i="1" dirty="0">
                <a:solidFill>
                  <a:srgbClr val="000000"/>
                </a:solidFill>
                <a:latin typeface="Verdana" panose="020B0604030504040204" pitchFamily="34" charset="0"/>
                <a:cs typeface="Arial" panose="020B0604020202020204" pitchFamily="34" charset="0"/>
              </a:rPr>
              <a:t>Giovanni Paolo II</a:t>
            </a:r>
            <a:r>
              <a:rPr lang="it-IT" altLang="it-IT" sz="1400" dirty="0">
                <a:solidFill>
                  <a:srgbClr val="000000"/>
                </a:solidFill>
                <a:latin typeface="Verdana" panose="020B0604030504040204" pitchFamily="34" charset="0"/>
                <a:cs typeface="Arial" panose="020B0604020202020204" pitchFamily="34" charset="0"/>
              </a:rPr>
              <a:t>)</a:t>
            </a:r>
            <a:br>
              <a:rPr lang="it-IT" altLang="it-IT" sz="1400" dirty="0">
                <a:solidFill>
                  <a:srgbClr val="000000"/>
                </a:solidFill>
                <a:latin typeface="Verdana" panose="020B0604030504040204" pitchFamily="34" charset="0"/>
                <a:cs typeface="Arial" panose="020B0604020202020204" pitchFamily="34" charset="0"/>
              </a:rPr>
            </a:br>
            <a:r>
              <a:rPr lang="it-IT" altLang="it-IT" sz="1400" i="1" dirty="0">
                <a:solidFill>
                  <a:srgbClr val="00000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00"/>
                </a:solidFill>
                <a:latin typeface="Verdana" panose="020B0604030504040204" pitchFamily="34" charset="0"/>
                <a:cs typeface="Arial" panose="020B0604020202020204" pitchFamily="34" charset="0"/>
              </a:rPr>
            </a:br>
            <a:br>
              <a:rPr lang="it-IT" altLang="it-IT" sz="1000" b="1" dirty="0">
                <a:solidFill>
                  <a:srgbClr val="000000"/>
                </a:solidFill>
                <a:latin typeface="Verdana" panose="020B0604030504040204" pitchFamily="34" charset="0"/>
                <a:cs typeface="Arial" panose="020B0604020202020204" pitchFamily="34" charset="0"/>
              </a:rPr>
            </a:br>
            <a:br>
              <a:rPr lang="it-IT" altLang="it-IT" sz="1000" b="1" dirty="0">
                <a:solidFill>
                  <a:srgbClr val="000000"/>
                </a:solidFill>
                <a:latin typeface="Verdana" panose="020B0604030504040204" pitchFamily="34" charset="0"/>
                <a:cs typeface="Arial" panose="020B0604020202020204" pitchFamily="34" charset="0"/>
              </a:rPr>
            </a:br>
            <a:br>
              <a:rPr lang="it-IT" altLang="it-IT" sz="1000" b="1" dirty="0">
                <a:solidFill>
                  <a:srgbClr val="000000"/>
                </a:solidFill>
                <a:latin typeface="Verdana" panose="020B0604030504040204" pitchFamily="34" charset="0"/>
                <a:cs typeface="Arial" panose="020B0604020202020204" pitchFamily="34" charset="0"/>
              </a:rPr>
            </a:br>
            <a:br>
              <a:rPr lang="it-IT" altLang="it-IT" sz="1000" b="1" dirty="0">
                <a:solidFill>
                  <a:srgbClr val="000000"/>
                </a:solidFill>
                <a:latin typeface="Verdana" panose="020B0604030504040204" pitchFamily="34" charset="0"/>
                <a:cs typeface="Arial" panose="020B0604020202020204" pitchFamily="34" charset="0"/>
              </a:rPr>
            </a:br>
            <a:r>
              <a:rPr lang="it-IT" altLang="it-IT" sz="1400" dirty="0">
                <a:solidFill>
                  <a:srgbClr val="000000"/>
                </a:solidFill>
                <a:latin typeface="Verdana" panose="020B0604030504040204" pitchFamily="34" charset="0"/>
                <a:cs typeface="Arial" panose="020B0604020202020204" pitchFamily="34" charset="0"/>
              </a:rPr>
              <a:t>              </a:t>
            </a:r>
            <a:br>
              <a:rPr lang="it-IT" altLang="it-IT" sz="1400" dirty="0">
                <a:solidFill>
                  <a:srgbClr val="000000"/>
                </a:solidFill>
                <a:latin typeface="Verdana" panose="020B0604030504040204" pitchFamily="34" charset="0"/>
                <a:cs typeface="Arial" panose="020B0604020202020204" pitchFamily="34" charset="0"/>
              </a:rPr>
            </a:br>
            <a:br>
              <a:rPr lang="it-IT" altLang="it-IT" sz="1400" dirty="0">
                <a:solidFill>
                  <a:srgbClr val="000000"/>
                </a:solidFill>
                <a:latin typeface="Verdana" panose="020B0604030504040204" pitchFamily="34" charset="0"/>
                <a:cs typeface="Arial" panose="020B0604020202020204" pitchFamily="34" charset="0"/>
              </a:rPr>
            </a:br>
            <a:br>
              <a:rPr lang="it-IT" altLang="it-IT" sz="1400" dirty="0">
                <a:solidFill>
                  <a:srgbClr val="000000"/>
                </a:solidFill>
                <a:latin typeface="Verdana" panose="020B0604030504040204" pitchFamily="34" charset="0"/>
                <a:cs typeface="Arial" panose="020B0604020202020204" pitchFamily="34" charset="0"/>
              </a:rPr>
            </a:br>
            <a:r>
              <a:rPr lang="it-IT" altLang="it-IT" sz="1400" dirty="0">
                <a:solidFill>
                  <a:srgbClr val="000000"/>
                </a:solidFill>
                <a:latin typeface="Verdana" panose="020B0604030504040204" pitchFamily="34" charset="0"/>
                <a:cs typeface="Arial" panose="020B0604020202020204" pitchFamily="34" charset="0"/>
              </a:rPr>
              <a:t>    </a:t>
            </a:r>
            <a:r>
              <a:rPr lang="en-GB" altLang="it-IT" sz="1400" i="1" dirty="0">
                <a:solidFill>
                  <a:srgbClr val="000000"/>
                </a:solidFill>
                <a:latin typeface="Verdana" panose="020B0604030504040204" pitchFamily="34" charset="0"/>
                <a:cs typeface="Arial" panose="020B0604020202020204" pitchFamily="34" charset="0"/>
              </a:rPr>
              <a:t>This message is ready to be sent, via email or WHATSAPP, to friends, relatives and acquaintances: invite your friends to join for free at </a:t>
            </a:r>
            <a:r>
              <a:rPr lang="en-GB" altLang="it-IT" sz="1400" i="1" dirty="0" err="1">
                <a:solidFill>
                  <a:srgbClr val="000000"/>
                </a:solidFill>
                <a:latin typeface="Verdana" panose="020B0604030504040204" pitchFamily="34" charset="0"/>
                <a:cs typeface="Arial" panose="020B0604020202020204" pitchFamily="34" charset="0"/>
              </a:rPr>
              <a:t>siteweb</a:t>
            </a:r>
            <a:r>
              <a:rPr lang="en-GB" altLang="it-IT" sz="1400" i="1" dirty="0">
                <a:solidFill>
                  <a:srgbClr val="000000"/>
                </a:solidFill>
                <a:latin typeface="Verdana" panose="020B0604030504040204" pitchFamily="34" charset="0"/>
                <a:cs typeface="Arial" panose="020B0604020202020204" pitchFamily="34" charset="0"/>
              </a:rPr>
              <a:t> </a:t>
            </a:r>
            <a:r>
              <a:rPr lang="it-IT" altLang="it-IT" sz="1400" i="1" dirty="0">
                <a:solidFill>
                  <a:schemeClr val="accent2"/>
                </a:solidFill>
                <a:latin typeface="Verdana" panose="020B0604030504040204" pitchFamily="34" charset="0"/>
                <a:cs typeface="Arial" panose="020B0604020202020204" pitchFamily="34" charset="0"/>
              </a:rPr>
              <a:t>https://www.diffondilaparola.com</a:t>
            </a:r>
            <a:r>
              <a:rPr lang="it-IT" altLang="it-IT" sz="1400" i="1" dirty="0">
                <a:solidFill>
                  <a:srgbClr val="000000"/>
                </a:solidFill>
                <a:latin typeface="Verdana" panose="020B0604030504040204" pitchFamily="34" charset="0"/>
                <a:cs typeface="Arial" panose="020B0604020202020204" pitchFamily="34" charset="0"/>
              </a:rPr>
              <a:t> </a:t>
            </a:r>
            <a:r>
              <a:rPr lang="en-GB" altLang="it-IT" sz="1400" i="1" dirty="0">
                <a:solidFill>
                  <a:srgbClr val="000000"/>
                </a:solidFill>
                <a:latin typeface="Verdana" panose="020B0604030504040204" pitchFamily="34" charset="0"/>
                <a:cs typeface="Arial" panose="020B0604020202020204" pitchFamily="34" charset="0"/>
              </a:rPr>
              <a:t>to receive weekly audiovisual</a:t>
            </a:r>
            <a:r>
              <a:rPr lang="en-GB" altLang="it-IT" sz="1400" i="1" u="sng" dirty="0">
                <a:solidFill>
                  <a:srgbClr val="000000"/>
                </a:solidFill>
                <a:latin typeface="Verdana" panose="020B0604030504040204" pitchFamily="34" charset="0"/>
                <a:cs typeface="Arial" panose="020B0604020202020204" pitchFamily="34" charset="0"/>
              </a:rPr>
              <a:t> free forever</a:t>
            </a:r>
            <a:br>
              <a:rPr lang="it-IT" altLang="it-IT" sz="1400" i="1" dirty="0">
                <a:solidFill>
                  <a:srgbClr val="000000"/>
                </a:solidFill>
                <a:latin typeface="Verdana" panose="020B0604030504040204" pitchFamily="34" charset="0"/>
                <a:cs typeface="Times New Roman" panose="02020603050405020304" pitchFamily="18" charset="0"/>
              </a:rPr>
            </a:br>
            <a:r>
              <a:rPr lang="en-GB" altLang="it-IT" sz="1400" i="1" dirty="0">
                <a:solidFill>
                  <a:srgbClr val="000000"/>
                </a:solidFill>
                <a:latin typeface="Verdana" panose="020B0604030504040204" pitchFamily="34" charset="0"/>
                <a:cs typeface="Arial" panose="020B0604020202020204" pitchFamily="34" charset="0"/>
              </a:rPr>
              <a:t>In </a:t>
            </a:r>
            <a:r>
              <a:rPr lang="en-GB" altLang="it-IT" sz="1400" b="1" i="1" dirty="0">
                <a:solidFill>
                  <a:srgbClr val="000000"/>
                </a:solidFill>
                <a:latin typeface="Verdana" panose="020B0604030504040204" pitchFamily="34" charset="0"/>
                <a:cs typeface="Arial" panose="020B0604020202020204" pitchFamily="34" charset="0"/>
              </a:rPr>
              <a:t>YOUTUBE, FACEBOOK, </a:t>
            </a:r>
            <a:r>
              <a:rPr lang="it-IT" altLang="it-IT" sz="1400" b="1" i="1" dirty="0">
                <a:solidFill>
                  <a:srgbClr val="000000"/>
                </a:solidFill>
                <a:latin typeface="Verdana" panose="020B0604030504040204" pitchFamily="34" charset="0"/>
                <a:cs typeface="Arial" panose="020B0604020202020204" pitchFamily="34" charset="0"/>
              </a:rPr>
              <a:t>TWITTER,</a:t>
            </a:r>
            <a:r>
              <a:rPr lang="en-GB" altLang="it-IT" sz="1400" i="1" dirty="0">
                <a:solidFill>
                  <a:srgbClr val="000000"/>
                </a:solidFill>
                <a:latin typeface="Verdana" panose="020B0604030504040204" pitchFamily="34" charset="0"/>
                <a:cs typeface="Arial" panose="020B0604020202020204" pitchFamily="34" charset="0"/>
              </a:rPr>
              <a:t> </a:t>
            </a:r>
            <a:r>
              <a:rPr lang="it-IT" altLang="it-IT" sz="1400" b="1" i="1" dirty="0">
                <a:solidFill>
                  <a:srgbClr val="000000"/>
                </a:solidFill>
                <a:latin typeface="Verdana" panose="020B0604030504040204" pitchFamily="34" charset="0"/>
                <a:cs typeface="Arial" panose="020B0604020202020204" pitchFamily="34" charset="0"/>
              </a:rPr>
              <a:t>INSTAGRAM </a:t>
            </a:r>
            <a:r>
              <a:rPr lang="it-IT" altLang="it-IT" sz="1400" i="1" dirty="0">
                <a:solidFill>
                  <a:srgbClr val="000000"/>
                </a:solidFill>
                <a:latin typeface="Verdana" panose="020B0604030504040204" pitchFamily="34" charset="0"/>
                <a:cs typeface="Arial" panose="020B0604020202020204" pitchFamily="34" charset="0"/>
              </a:rPr>
              <a:t>and</a:t>
            </a:r>
            <a:r>
              <a:rPr lang="it-IT" altLang="it-IT" sz="1400" b="1" i="1" dirty="0">
                <a:solidFill>
                  <a:srgbClr val="000000"/>
                </a:solidFill>
                <a:latin typeface="Verdana" panose="020B0604030504040204" pitchFamily="34" charset="0"/>
                <a:cs typeface="Arial" panose="020B0604020202020204" pitchFamily="34" charset="0"/>
              </a:rPr>
              <a:t> LINKEDIN</a:t>
            </a:r>
            <a:r>
              <a:rPr lang="en-GB" altLang="it-IT" sz="1400" i="1" dirty="0">
                <a:solidFill>
                  <a:srgbClr val="00000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00"/>
                </a:solidFill>
                <a:latin typeface="Verdana" panose="020B0604030504040204" pitchFamily="34" charset="0"/>
                <a:cs typeface="Arial" panose="020B0604020202020204" pitchFamily="34" charset="0"/>
              </a:rPr>
            </a:br>
            <a:r>
              <a:rPr lang="en-GB" altLang="it-IT" sz="1200" b="1" dirty="0">
                <a:solidFill>
                  <a:srgbClr val="00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000000"/>
                </a:solidFill>
                <a:latin typeface="Verdana" panose="020B0604030504040204" pitchFamily="34" charset="0"/>
                <a:cs typeface="Times New Roman" panose="02020603050405020304" pitchFamily="18" charset="0"/>
              </a:rPr>
              <a:t> </a:t>
            </a:r>
            <a:r>
              <a:rPr lang="en-GB" altLang="it-IT" sz="1200" dirty="0">
                <a:solidFill>
                  <a:srgbClr val="000000"/>
                </a:solidFill>
                <a:latin typeface="Verdana" panose="020B0604030504040204" pitchFamily="34" charset="0"/>
                <a:cs typeface="Times New Roman" panose="02020603050405020304" pitchFamily="18" charset="0"/>
              </a:rPr>
              <a:t>(</a:t>
            </a:r>
            <a:r>
              <a:rPr lang="en-GB" altLang="it-IT" sz="1200" i="1" dirty="0">
                <a:solidFill>
                  <a:srgbClr val="000000"/>
                </a:solidFill>
                <a:latin typeface="Verdana" panose="020B0604030504040204" pitchFamily="34" charset="0"/>
                <a:cs typeface="Times New Roman" panose="02020603050405020304" pitchFamily="18" charset="0"/>
              </a:rPr>
              <a:t>Mk 16, 15</a:t>
            </a:r>
            <a:r>
              <a:rPr lang="en-GB" altLang="it-IT" sz="1200" dirty="0">
                <a:solidFill>
                  <a:srgbClr val="000000"/>
                </a:solidFill>
                <a:latin typeface="Verdana" panose="020B0604030504040204" pitchFamily="34" charset="0"/>
                <a:cs typeface="Times New Roman" panose="02020603050405020304" pitchFamily="18" charset="0"/>
              </a:rPr>
              <a:t>)</a:t>
            </a:r>
            <a:br>
              <a:rPr lang="it-IT" altLang="it-IT" sz="1200" dirty="0">
                <a:solidFill>
                  <a:srgbClr val="000000"/>
                </a:solidFill>
                <a:latin typeface="Verdana" panose="020B0604030504040204" pitchFamily="34" charset="0"/>
                <a:cs typeface="Times New Roman" panose="02020603050405020304" pitchFamily="18" charset="0"/>
              </a:rPr>
            </a:br>
            <a:r>
              <a:rPr lang="en-GB" altLang="it-IT" sz="1400" dirty="0">
                <a:solidFill>
                  <a:srgbClr val="00000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00"/>
                </a:solidFill>
                <a:latin typeface="Verdana" panose="020B0604030504040204" pitchFamily="34" charset="0"/>
                <a:cs typeface="Arial" panose="020B0604020202020204" pitchFamily="34" charset="0"/>
              </a:rPr>
            </a:br>
            <a:r>
              <a:rPr lang="en-GB" altLang="it-IT" sz="1400" b="1" dirty="0">
                <a:solidFill>
                  <a:srgbClr val="00000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00"/>
                </a:solidFill>
                <a:latin typeface="Verdana" panose="020B0604030504040204" pitchFamily="34" charset="0"/>
                <a:cs typeface="Arial" panose="020B0604020202020204" pitchFamily="34" charset="0"/>
              </a:rPr>
              <a:t> </a:t>
            </a:r>
            <a:r>
              <a:rPr lang="en-GB" altLang="it-IT" sz="1400" i="1" dirty="0">
                <a:solidFill>
                  <a:srgbClr val="000000"/>
                </a:solidFill>
                <a:latin typeface="Verdana" panose="020B0604030504040204" pitchFamily="34" charset="0"/>
                <a:cs typeface="Arial" panose="020B0604020202020204" pitchFamily="34" charset="0"/>
              </a:rPr>
              <a:t>(John Paul II)</a:t>
            </a:r>
            <a:br>
              <a:rPr lang="it-IT" altLang="it-IT" sz="1400" dirty="0">
                <a:solidFill>
                  <a:srgbClr val="000000"/>
                </a:solidFill>
                <a:latin typeface="Verdana" panose="020B0604030504040204" pitchFamily="34" charset="0"/>
                <a:cs typeface="Times New Roman" panose="02020603050405020304" pitchFamily="18" charset="0"/>
              </a:rPr>
            </a:br>
            <a:r>
              <a:rPr lang="en-GB" altLang="it-IT" sz="1400" i="1" dirty="0">
                <a:solidFill>
                  <a:srgbClr val="00000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00"/>
              </a:solidFill>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AB0F9092-32D2-8CF4-883E-650A8CEFDD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1D570FA9-74F0-E69B-33AC-A44F9442F476}"/>
              </a:ext>
            </a:extLst>
          </p:cNvPr>
          <p:cNvSpPr>
            <a:spLocks noChangeArrowheads="1"/>
          </p:cNvSpPr>
          <p:nvPr/>
        </p:nvSpPr>
        <p:spPr bwMode="auto">
          <a:xfrm>
            <a:off x="10668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ISAIA</a:t>
            </a:r>
          </a:p>
        </p:txBody>
      </p:sp>
      <p:sp>
        <p:nvSpPr>
          <p:cNvPr id="5123" name="Rectangle 157">
            <a:extLst>
              <a:ext uri="{FF2B5EF4-FFF2-40B4-BE49-F238E27FC236}">
                <a16:creationId xmlns:a16="http://schemas.microsoft.com/office/drawing/2014/main" id="{2B010393-9D61-CFA8-756A-6371AB8F4741}"/>
              </a:ext>
            </a:extLst>
          </p:cNvPr>
          <p:cNvSpPr>
            <a:spLocks noChangeArrowheads="1"/>
          </p:cNvSpPr>
          <p:nvPr/>
        </p:nvSpPr>
        <p:spPr bwMode="auto">
          <a:xfrm>
            <a:off x="1295400" y="1447800"/>
            <a:ext cx="32766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Per amore di Sion non tacerò, per amore di Gerusalemme non mi concederò riposo,</a:t>
            </a:r>
            <a:br>
              <a:rPr lang="it-IT" altLang="it-IT" sz="1800">
                <a:solidFill>
                  <a:srgbClr val="000000"/>
                </a:solidFill>
                <a:latin typeface="Verdana" panose="020B0604030504040204" pitchFamily="34" charset="0"/>
                <a:cs typeface="Times New Roman" panose="02020603050405020304" pitchFamily="18" charset="0"/>
              </a:rPr>
            </a:br>
            <a:r>
              <a:rPr lang="it-IT" altLang="it-IT" sz="1800">
                <a:solidFill>
                  <a:srgbClr val="000000"/>
                </a:solidFill>
                <a:latin typeface="Verdana" panose="020B0604030504040204" pitchFamily="34" charset="0"/>
                <a:cs typeface="Times New Roman" panose="02020603050405020304" pitchFamily="18" charset="0"/>
              </a:rPr>
              <a:t>finché non sorga come aurora la sua giustizia e la sua salvezza non risplenda come lampada.</a:t>
            </a:r>
            <a:r>
              <a:rPr lang="it-IT" altLang="it-IT" sz="1800" i="1">
                <a:solidFill>
                  <a:srgbClr val="000000"/>
                </a:solidFill>
                <a:latin typeface="Verdana" panose="020B0604030504040204" pitchFamily="34" charset="0"/>
                <a:cs typeface="Times New Roman" panose="02020603050405020304" pitchFamily="18" charset="0"/>
              </a:rPr>
              <a:t> (Is 62, 1)</a:t>
            </a:r>
          </a:p>
        </p:txBody>
      </p:sp>
      <p:sp>
        <p:nvSpPr>
          <p:cNvPr id="5124" name="Rectangle 158">
            <a:extLst>
              <a:ext uri="{FF2B5EF4-FFF2-40B4-BE49-F238E27FC236}">
                <a16:creationId xmlns:a16="http://schemas.microsoft.com/office/drawing/2014/main" id="{C93E0A35-A0EA-16B6-36D8-A3A9922C5BB6}"/>
              </a:ext>
            </a:extLst>
          </p:cNvPr>
          <p:cNvSpPr>
            <a:spLocks noChangeArrowheads="1"/>
          </p:cNvSpPr>
          <p:nvPr/>
        </p:nvSpPr>
        <p:spPr bwMode="auto">
          <a:xfrm>
            <a:off x="4648200" y="15240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dirty="0">
                <a:solidFill>
                  <a:srgbClr val="000000"/>
                </a:solidFill>
                <a:latin typeface="Verdana" panose="020B0604030504040204" pitchFamily="34" charset="0"/>
                <a:cs typeface="Times New Roman" panose="02020603050405020304" pitchFamily="18" charset="0"/>
              </a:rPr>
              <a:t>   </a:t>
            </a:r>
            <a:r>
              <a:rPr lang="en-GB" altLang="it-IT" sz="1800" dirty="0">
                <a:solidFill>
                  <a:srgbClr val="000000"/>
                </a:solidFill>
                <a:latin typeface="Verdana" panose="020B0604030504040204" pitchFamily="34" charset="0"/>
                <a:cs typeface="Arial" panose="020B0604020202020204" pitchFamily="34" charset="0"/>
              </a:rPr>
              <a:t>For Zion's sake I will not hold my peace, for Jerusalem I will not keep silent, until her holiness shines like the dawn and her salvation flames like a burning torch.</a:t>
            </a:r>
            <a:r>
              <a:rPr lang="en-GB" altLang="it-IT" sz="1800" i="1" dirty="0">
                <a:solidFill>
                  <a:srgbClr val="000000"/>
                </a:solidFill>
                <a:latin typeface="Verdana" panose="020B0604030504040204" pitchFamily="34" charset="0"/>
                <a:cs typeface="Arial" panose="020B0604020202020204" pitchFamily="34" charset="0"/>
              </a:rPr>
              <a:t> </a:t>
            </a:r>
            <a:r>
              <a:rPr lang="en-GB" altLang="it-IT" sz="1800" i="1" dirty="0">
                <a:solidFill>
                  <a:srgbClr val="000000"/>
                </a:solidFill>
                <a:latin typeface="Verdana" panose="020B0604030504040204" pitchFamily="34" charset="0"/>
                <a:cs typeface="Times New Roman" panose="02020603050405020304" pitchFamily="18" charset="0"/>
              </a:rPr>
              <a:t>(Is 62: 1)</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D52150AE-5E23-A014-9BB8-6C6D5AAE8FB3}"/>
              </a:ext>
            </a:extLst>
          </p:cNvPr>
          <p:cNvSpPr>
            <a:spLocks noChangeArrowheads="1"/>
          </p:cNvSpPr>
          <p:nvPr/>
        </p:nvSpPr>
        <p:spPr bwMode="auto">
          <a:xfrm>
            <a:off x="46482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ISAIAH</a:t>
            </a:r>
          </a:p>
        </p:txBody>
      </p:sp>
      <p:sp>
        <p:nvSpPr>
          <p:cNvPr id="327031" name="Rectangle 375">
            <a:extLst>
              <a:ext uri="{FF2B5EF4-FFF2-40B4-BE49-F238E27FC236}">
                <a16:creationId xmlns:a16="http://schemas.microsoft.com/office/drawing/2014/main" id="{8996FCA2-7122-BB61-6593-8F22FB1A5135}"/>
              </a:ext>
            </a:extLst>
          </p:cNvPr>
          <p:cNvSpPr>
            <a:spLocks noChangeArrowheads="1"/>
          </p:cNvSpPr>
          <p:nvPr/>
        </p:nvSpPr>
        <p:spPr bwMode="auto">
          <a:xfrm>
            <a:off x="838200" y="0"/>
            <a:ext cx="7848600" cy="923925"/>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FFFF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3399FF"/>
                </a:solidFill>
                <a:effectLst>
                  <a:outerShdw blurRad="38100" dist="38100" dir="2700000" algn="tl">
                    <a:srgbClr val="000000"/>
                  </a:outerShdw>
                </a:effectLst>
                <a:latin typeface="Verdana" panose="020B0604030504040204" pitchFamily="34" charset="0"/>
              </a:rPr>
              <a:t> </a:t>
            </a:r>
            <a:r>
              <a:rPr lang="it-IT" altLang="it-IT" sz="2000" b="1">
                <a:solidFill>
                  <a:srgbClr val="3399FF"/>
                </a:solidFill>
                <a:effectLst>
                  <a:outerShdw blurRad="38100" dist="38100" dir="2700000" algn="tl">
                    <a:srgbClr val="000000"/>
                  </a:outerShdw>
                </a:effectLst>
                <a:latin typeface="Verdana" panose="020B0604030504040204" pitchFamily="34" charset="0"/>
              </a:rPr>
              <a:t>  </a:t>
            </a:r>
          </a:p>
          <a:p>
            <a:pPr algn="ctr" eaLnBrk="1" hangingPunct="1"/>
            <a:endParaRPr lang="it-IT" altLang="it-IT" sz="800" b="1">
              <a:solidFill>
                <a:srgbClr val="3399FF"/>
              </a:solidFill>
              <a:effectLst>
                <a:outerShdw blurRad="38100" dist="38100" dir="2700000" algn="tl">
                  <a:srgbClr val="000000"/>
                </a:outerShdw>
              </a:effectLst>
              <a:latin typeface="Verdana" panose="020B0604030504040204" pitchFamily="34" charset="0"/>
            </a:endParaRPr>
          </a:p>
          <a:p>
            <a:pPr algn="ctr" eaLnBrk="1" hangingPunct="1"/>
            <a:r>
              <a:rPr lang="it-IT" altLang="it-IT" sz="1400">
                <a:solidFill>
                  <a:schemeClr val="bg1"/>
                </a:solidFill>
                <a:latin typeface="Verdana" panose="020B0604030504040204" pitchFamily="34" charset="0"/>
              </a:rPr>
              <a:t>https://www.diffondilaparola.com</a:t>
            </a:r>
          </a:p>
          <a:p>
            <a:pPr algn="ctr" eaLnBrk="1" hangingPunct="1"/>
            <a:endParaRPr lang="it-IT" altLang="it-IT" sz="800" b="1">
              <a:solidFill>
                <a:schemeClr val="bg1"/>
              </a:solidFill>
              <a:latin typeface="Courier New" panose="02070309020205020404" pitchFamily="49" charset="0"/>
            </a:endParaRPr>
          </a:p>
        </p:txBody>
      </p:sp>
      <p:pic>
        <p:nvPicPr>
          <p:cNvPr id="5254" name="Picture 134">
            <a:extLst>
              <a:ext uri="{FF2B5EF4-FFF2-40B4-BE49-F238E27FC236}">
                <a16:creationId xmlns:a16="http://schemas.microsoft.com/office/drawing/2014/main" id="{CE127FB0-E04C-9076-158A-6994834B55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3581400"/>
            <a:ext cx="2390775" cy="2667000"/>
          </a:xfrm>
          <a:prstGeom prst="rect">
            <a:avLst/>
          </a:prstGeom>
          <a:noFill/>
          <a:extLst>
            <a:ext uri="{909E8E84-426E-40DD-AFC4-6F175D3DCCD1}">
              <a14:hiddenFill xmlns:a14="http://schemas.microsoft.com/office/drawing/2010/main">
                <a:solidFill>
                  <a:srgbClr val="FFFFFF"/>
                </a:solidFill>
              </a14:hiddenFill>
            </a:ext>
          </a:extLst>
        </p:spPr>
      </p:pic>
      <p:pic>
        <p:nvPicPr>
          <p:cNvPr id="5255" name="Picture 135">
            <a:extLst>
              <a:ext uri="{FF2B5EF4-FFF2-40B4-BE49-F238E27FC236}">
                <a16:creationId xmlns:a16="http://schemas.microsoft.com/office/drawing/2014/main" id="{0E3F21D5-04F0-69D3-E319-52E527A584D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810000"/>
            <a:ext cx="3154363" cy="236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44">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DD169C42-04FF-7CBB-1F6F-A4C1771E7FAA}"/>
              </a:ext>
            </a:extLst>
          </p:cNvPr>
          <p:cNvSpPr>
            <a:spLocks noChangeArrowheads="1"/>
          </p:cNvSpPr>
          <p:nvPr/>
        </p:nvSpPr>
        <p:spPr bwMode="auto">
          <a:xfrm>
            <a:off x="1797496" y="375679"/>
            <a:ext cx="7239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solidFill>
                  <a:srgbClr val="222222"/>
                </a:solidFill>
                <a:effectLst/>
                <a:latin typeface="Helvetica" panose="020B0604020202020204" pitchFamily="34" charset="0"/>
                <a:ea typeface="Times New Roman" panose="02020603050405020304" pitchFamily="18" charset="0"/>
              </a:rPr>
              <a:t>At Cana the joyful face of the Father </a:t>
            </a:r>
            <a:r>
              <a:rPr lang="it-IT" altLang="it-IT" sz="2000" b="1" dirty="0">
                <a:solidFill>
                  <a:srgbClr val="000000"/>
                </a:solidFill>
                <a:latin typeface="Verdana" panose="020B0604030504040204" pitchFamily="34" charset="0"/>
                <a:cs typeface="Arial" panose="020B0604020202020204" pitchFamily="34" charset="0"/>
              </a:rPr>
              <a:t>- </a:t>
            </a:r>
            <a:r>
              <a:rPr lang="it-IT" altLang="it-IT" sz="1800" i="1" dirty="0">
                <a:solidFill>
                  <a:srgbClr val="000000"/>
                </a:solidFill>
                <a:latin typeface="Verdana" panose="020B0604030504040204" pitchFamily="34" charset="0"/>
                <a:cs typeface="Arial" panose="020B0604020202020204" pitchFamily="34" charset="0"/>
              </a:rPr>
              <a:t>Jn 2: 1-11</a:t>
            </a:r>
            <a:br>
              <a:rPr lang="it-IT" altLang="it-IT" sz="2000" b="1" dirty="0">
                <a:solidFill>
                  <a:srgbClr val="000000"/>
                </a:solidFill>
                <a:latin typeface="Verdana" panose="020B0604030504040204" pitchFamily="34" charset="0"/>
                <a:cs typeface="Arial" panose="020B0604020202020204" pitchFamily="34" charset="0"/>
              </a:rPr>
            </a:br>
            <a:r>
              <a:rPr lang="it-IT" altLang="it-IT" sz="2000"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endParaRPr lang="it-IT" altLang="it-IT" sz="1600" i="1" dirty="0">
              <a:solidFill>
                <a:srgbClr val="990033"/>
              </a:solidFill>
              <a:latin typeface="Comic Sans MS" panose="030F0702030302020204" pitchFamily="66" charset="0"/>
              <a:cs typeface="Arial" panose="020B0604020202020204" pitchFamily="34" charset="0"/>
            </a:endParaRPr>
          </a:p>
          <a:p>
            <a:pPr algn="ctr" eaLnBrk="1" fontAlgn="t" hangingPunct="1">
              <a:spcBef>
                <a:spcPct val="0"/>
              </a:spcBef>
              <a:buFontTx/>
              <a:buNone/>
            </a:pP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3CCBE007-699E-3CD6-94F9-3868DF963600}"/>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30084019-7BFE-982A-501B-8687F1CF7D75}"/>
              </a:ext>
            </a:extLst>
          </p:cNvPr>
          <p:cNvSpPr>
            <a:spLocks noChangeArrowheads="1"/>
          </p:cNvSpPr>
          <p:nvPr/>
        </p:nvSpPr>
        <p:spPr bwMode="auto">
          <a:xfrm>
            <a:off x="0" y="1438745"/>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Helvetica" panose="020B0604020202020204" pitchFamily="34" charset="0"/>
                <a:ea typeface="Times New Roman" panose="02020603050405020304" pitchFamily="18"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 somewhat strange feast, the one held in  Cana, 	               Galilee: the groom is completely marginal, the bride is not 	               even named; the protagonists are two guests, and some boys who serve at the tables. </a:t>
            </a:r>
          </a:p>
          <a:p>
            <a:pPr>
              <a:spcBef>
                <a:spcPts val="0"/>
              </a:spcBef>
              <a:spcAft>
                <a:spcPts val="0"/>
              </a:spcAft>
            </a:pPr>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point that changes the direction of the story is the wine that runs out. Wine in the Bible is the symbol of love. And the banquet that went into crisis tells, in metaphor, the crisis of love between God and humanity, a relationship that is wearily running out, like the wine in the amphorae.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Something new is needed. There were six stone amphorae there... They need to be filled with something else, to put an end to the religion of external rites, of washing one's hands as if one's heart were being washed; a new wine is needed: to move from the religion of exteriority to that of interiority, of the love that makes you do crazy things, that gives birth to song and dance, like a good, unexpected, abundant wine, that makes the heart drunk with joy (</a:t>
            </a:r>
            <a:r>
              <a:rPr lang="en-US"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Ps 104:15</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en-US" sz="1800" dirty="0">
                <a:solidFill>
                  <a:srgbClr val="222222"/>
                </a:solidFill>
                <a:effectLst/>
                <a:latin typeface="Verdana" panose="020B0604030504040204" pitchFamily="34" charset="0"/>
                <a:ea typeface="Verdana" panose="020B0604030504040204" pitchFamily="34" charset="0"/>
              </a:rPr>
              <a:t>   The Gospel calls this the “prince of signs”, the progenitor of all: if we understand Cana, we understand a large part of the Gospel. At Cana it is the new face of God that appears: an unexpected God, caught in the festive plots of a wedding banquet; a God who prefers the home to the temple; who</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9B2580E4-9CC8-4300-65BB-E5D9C4BCB8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92837"/>
            <a:ext cx="1872208" cy="1872208"/>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AEACB9FB-D3A1-978B-5EF0-266888F056F0}"/>
              </a:ext>
            </a:extLst>
          </p:cNvPr>
          <p:cNvSpPr>
            <a:spLocks noChangeArrowheads="1"/>
          </p:cNvSpPr>
          <p:nvPr/>
        </p:nvSpPr>
        <p:spPr bwMode="auto">
          <a:xfrm>
            <a:off x="-150" y="116632"/>
            <a:ext cx="9144000" cy="7155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rPr>
              <a:t>is found not either in the sanctuary, in the desert, on the mountain, but at the table. </a:t>
            </a:r>
          </a:p>
          <a:p>
            <a:pPr eaLnBrk="1" hangingPunct="1">
              <a:spcBef>
                <a:spcPct val="50000"/>
              </a:spcBef>
              <a:buNone/>
            </a:pPr>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And He takes part in the joy of men, approves it, allies Himself with them, with the very human, physical, sensitive joy of living; with the naked, simple, true pleasure of loving; who prefers happy children to obedient children, like every father and mother. Our Christianity, which has undergone a baptism of sadness, receives a baptism of joy at Cana. </a:t>
            </a:r>
          </a:p>
          <a:p>
            <a:pPr eaLnBrk="1" hangingPunct="1">
              <a:spcBef>
                <a:spcPct val="50000"/>
              </a:spcBef>
              <a:buNone/>
            </a:pPr>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Mary lives attentively to what happens around Her, with that "attention that is already a form of prayer" (</a:t>
            </a:r>
            <a:r>
              <a:rPr lang="en-US"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 Weil</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en-US"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 have no more wine"</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Let us note the precise words. </a:t>
            </a:r>
            <a:r>
              <a:rPr lang="en-US"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wine has run out; but they, the two boys, have no more wine, their celebration is about to die down. People first. And to Jesus' brusque response, Mary reiterates: "W</a:t>
            </a:r>
            <a:r>
              <a:rPr lang="en-US"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hatever He tells you, do it!"</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eaLnBrk="1" hangingPunct="1">
              <a:spcBef>
                <a:spcPct val="50000"/>
              </a:spcBef>
              <a:buNone/>
            </a:pPr>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These are Her last words, then she will no longer speak: Make His Gospel !! Not only listen to Him, but do it, make it gesture and body, blood and flesh. And the empty jars of the heart will be filled. And life will be transformed from empty to full, from dull to flourishing. </a:t>
            </a:r>
          </a:p>
          <a:p>
            <a:pPr eaLnBrk="1" hangingPunct="1">
              <a:spcBef>
                <a:spcPct val="50000"/>
              </a:spcBef>
              <a:buNone/>
            </a:pPr>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My Jesus is the rabbi who loved banquets, who helps the poor in bread and the poor in wine. The God I believe in is the God of Jesus, the God of the wedding at Cana; the God of the feast and of joyful dancing love; I believe in a happy God, who is on the side of the best wine, of the perfume of precious nard, on the side of joy: the happiness of this life is weighed on the giving and receiving of love.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eaLnBrk="1" hangingPunct="1">
              <a:spcBef>
                <a:spcPct val="50000"/>
              </a:spcBef>
              <a:buFontTx/>
              <a:buNone/>
            </a:pPr>
            <a:endParaRPr lang="en-US"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32DE100B-4D16-38CE-7C0D-435386C26AD4}"/>
              </a:ext>
            </a:extLst>
          </p:cNvPr>
          <p:cNvSpPr>
            <a:spLocks noGrp="1" noChangeArrowheads="1"/>
          </p:cNvSpPr>
          <p:nvPr>
            <p:ph type="title"/>
          </p:nvPr>
        </p:nvSpPr>
        <p:spPr>
          <a:xfrm>
            <a:off x="0" y="2286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C7897B7F-849B-9987-1397-5035E23F4ABD}"/>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dirty="0">
                <a:solidFill>
                  <a:schemeClr val="bg1"/>
                </a:solidFill>
                <a:latin typeface="Verdana" panose="020B0604030504040204" pitchFamily="34" charset="0"/>
                <a:cs typeface="Arial" panose="020B0604020202020204" pitchFamily="34" charset="0"/>
              </a:rPr>
              <a:t>The nations will see your holiness and all the kings your glory. You will be called by a new name which the mouth of Yahweh will reveal. You will be a crown of glory in the hand of Yahweh, a royal diadem in the hand of your God.</a:t>
            </a:r>
            <a:r>
              <a:rPr lang="en-GB" altLang="it-IT" sz="1800" i="1" dirty="0">
                <a:solidFill>
                  <a:schemeClr val="bg1"/>
                </a:solidFill>
                <a:latin typeface="Verdana" panose="020B0604030504040204" pitchFamily="34" charset="0"/>
                <a:cs typeface="Arial" panose="020B0604020202020204" pitchFamily="34" charset="0"/>
              </a:rPr>
              <a:t>  </a:t>
            </a:r>
            <a:r>
              <a:rPr lang="en-GB" altLang="it-IT" sz="1800" i="1" dirty="0">
                <a:solidFill>
                  <a:schemeClr val="bg1"/>
                </a:solidFill>
                <a:latin typeface="Verdana" panose="020B0604030504040204" pitchFamily="34" charset="0"/>
                <a:cs typeface="Times New Roman" panose="02020603050405020304" pitchFamily="18" charset="0"/>
              </a:rPr>
              <a:t>(Is 62: 2-3)</a:t>
            </a:r>
            <a:endParaRPr lang="it-IT" altLang="it-IT" sz="1800" i="1" dirty="0">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388BA7B4-C706-1A39-A239-990884451F9C}"/>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Allora le genti vedranno la tua giustizia, tutti i re la tua gloria; sarai chiamata con un nome nuovo, che la bocca del Signore indicherà. Sarai una magnifica corona nella mano del Signore, un diadema regale nella palma del tuo Dio.</a:t>
            </a:r>
            <a:r>
              <a:rPr lang="it-IT" altLang="it-IT" sz="1800" i="1">
                <a:solidFill>
                  <a:schemeClr val="bg1"/>
                </a:solidFill>
                <a:latin typeface="Verdana" panose="020B0604030504040204" pitchFamily="34" charset="0"/>
                <a:cs typeface="Times New Roman" panose="02020603050405020304" pitchFamily="18" charset="0"/>
              </a:rPr>
              <a:t>                           (Is 62, 2-3)</a:t>
            </a:r>
          </a:p>
        </p:txBody>
      </p:sp>
    </p:spTree>
  </p:cSld>
  <p:clrMapOvr>
    <a:masterClrMapping/>
  </p:clrMapOvr>
  <p:transition spd="med" advClick="0" advTm="14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B37A18C0-E565-CA0D-9370-5CFB79A2D7E5}"/>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Nessuno ti chiamerà più Abbandonata, né la tua terra sarà più detta Devastata, ma sarai chiamata Mia Gioia e la tua terra Sposata, perché il Signore troverà in te la sua delizia e la tua terra avrà uno sposo. </a:t>
            </a:r>
            <a:r>
              <a:rPr lang="it-IT" altLang="it-IT" sz="1800" i="1">
                <a:solidFill>
                  <a:schemeClr val="bg1"/>
                </a:solidFill>
                <a:latin typeface="Verdana" panose="020B0604030504040204" pitchFamily="34" charset="0"/>
                <a:cs typeface="Times New Roman" panose="02020603050405020304" pitchFamily="18" charset="0"/>
              </a:rPr>
              <a:t>(Is 62, 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80D0EE3D-1361-A6F5-3000-DA7F7569E041}"/>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dirty="0">
                <a:solidFill>
                  <a:schemeClr val="bg1"/>
                </a:solidFill>
                <a:latin typeface="Verdana" panose="020B0604030504040204" pitchFamily="34" charset="0"/>
                <a:cs typeface="Arial" panose="020B0604020202020204" pitchFamily="34" charset="0"/>
              </a:rPr>
              <a:t>No longer will you be named Forsaken; no longer will your land be called Abandoned; but you will be called My Delight and your land Espoused. For Yahweh delights in you and will make your land his spouse.</a:t>
            </a:r>
            <a:r>
              <a:rPr lang="en-GB" altLang="it-IT" sz="1800" i="1" dirty="0">
                <a:solidFill>
                  <a:schemeClr val="bg1"/>
                </a:solidFill>
                <a:latin typeface="Verdana" panose="020B0604030504040204" pitchFamily="34" charset="0"/>
                <a:cs typeface="Arial" panose="020B0604020202020204" pitchFamily="34" charset="0"/>
              </a:rPr>
              <a:t>  </a:t>
            </a:r>
            <a:r>
              <a:rPr lang="en-GB" altLang="it-IT" sz="1800" i="1" dirty="0">
                <a:solidFill>
                  <a:schemeClr val="bg1"/>
                </a:solidFill>
                <a:latin typeface="Verdana" panose="020B0604030504040204" pitchFamily="34" charset="0"/>
                <a:cs typeface="Times New Roman" panose="02020603050405020304" pitchFamily="18" charset="0"/>
              </a:rPr>
              <a:t>(Is 62: 4)</a:t>
            </a:r>
            <a:endParaRPr lang="it-IT" altLang="it-IT" sz="1800" i="1" dirty="0">
              <a:solidFill>
                <a:schemeClr val="bg1"/>
              </a:solidFill>
              <a:latin typeface="Verdana" panose="020B0604030504040204" pitchFamily="34" charset="0"/>
              <a:cs typeface="Times New Roman" panose="02020603050405020304" pitchFamily="18" charset="0"/>
            </a:endParaRPr>
          </a:p>
        </p:txBody>
      </p:sp>
      <p:pic>
        <p:nvPicPr>
          <p:cNvPr id="164874" name="Picture 10">
            <a:extLst>
              <a:ext uri="{FF2B5EF4-FFF2-40B4-BE49-F238E27FC236}">
                <a16:creationId xmlns:a16="http://schemas.microsoft.com/office/drawing/2014/main" id="{BA3C4AA5-625B-B728-4DCF-753D3DF5A8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447800"/>
            <a:ext cx="6096000" cy="41021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04">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8962" name="Rectangle 2">
            <a:extLst>
              <a:ext uri="{FF2B5EF4-FFF2-40B4-BE49-F238E27FC236}">
                <a16:creationId xmlns:a16="http://schemas.microsoft.com/office/drawing/2014/main" id="{1A9F7541-6371-A004-D5B2-C1431EC9C7D0}"/>
              </a:ext>
            </a:extLst>
          </p:cNvPr>
          <p:cNvSpPr>
            <a:spLocks noGrp="1" noChangeArrowheads="1"/>
          </p:cNvSpPr>
          <p:nvPr>
            <p:ph type="title"/>
          </p:nvPr>
        </p:nvSpPr>
        <p:spPr>
          <a:xfrm>
            <a:off x="152400" y="914400"/>
            <a:ext cx="88392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Sì, come un giovane sposa una vergine, così ti sposeranno i tuoi figli; come gioisce lo sposo per la sposa, così il tuo Dio gioirà per te. </a:t>
            </a:r>
            <a:r>
              <a:rPr lang="it-IT" altLang="it-IT" sz="1800" i="1">
                <a:solidFill>
                  <a:schemeClr val="bg1"/>
                </a:solidFill>
                <a:latin typeface="Verdana" panose="020B0604030504040204" pitchFamily="34" charset="0"/>
                <a:cs typeface="Times New Roman" panose="02020603050405020304" pitchFamily="18" charset="0"/>
              </a:rPr>
              <a:t>(Is 62, 5)</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8964" name="Rectangle 4">
            <a:extLst>
              <a:ext uri="{FF2B5EF4-FFF2-40B4-BE49-F238E27FC236}">
                <a16:creationId xmlns:a16="http://schemas.microsoft.com/office/drawing/2014/main" id="{437B918F-67ED-7879-111E-8FDBA2054F31}"/>
              </a:ext>
            </a:extLst>
          </p:cNvPr>
          <p:cNvSpPr>
            <a:spLocks noChangeArrowheads="1"/>
          </p:cNvSpPr>
          <p:nvPr/>
        </p:nvSpPr>
        <p:spPr bwMode="auto">
          <a:xfrm>
            <a:off x="0" y="51816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dirty="0">
                <a:solidFill>
                  <a:schemeClr val="bg1"/>
                </a:solidFill>
                <a:latin typeface="Verdana" panose="020B0604030504040204" pitchFamily="34" charset="0"/>
                <a:cs typeface="Arial" panose="020B0604020202020204" pitchFamily="34" charset="0"/>
              </a:rPr>
              <a:t>As a young man marries a virgin, so will your builder marry you; and as a bridegroom rejoices in his bride, so will your God rejoice in you.</a:t>
            </a:r>
            <a:r>
              <a:rPr lang="en-GB" altLang="it-IT" sz="1800" i="1" dirty="0">
                <a:solidFill>
                  <a:schemeClr val="bg1"/>
                </a:solidFill>
                <a:latin typeface="Verdana" panose="020B0604030504040204" pitchFamily="34" charset="0"/>
                <a:cs typeface="Times New Roman" panose="02020603050405020304" pitchFamily="18" charset="0"/>
              </a:rPr>
              <a:t> (Is 62: 5)</a:t>
            </a:r>
            <a:endParaRPr lang="it-IT" altLang="it-IT" sz="1800" i="1" dirty="0">
              <a:solidFill>
                <a:schemeClr val="bg1"/>
              </a:solidFill>
              <a:latin typeface="Verdana" panose="020B0604030504040204" pitchFamily="34" charset="0"/>
              <a:cs typeface="Times New Roman" panose="02020603050405020304" pitchFamily="18" charset="0"/>
            </a:endParaRPr>
          </a:p>
        </p:txBody>
      </p:sp>
      <p:pic>
        <p:nvPicPr>
          <p:cNvPr id="168970" name="Picture 10">
            <a:extLst>
              <a:ext uri="{FF2B5EF4-FFF2-40B4-BE49-F238E27FC236}">
                <a16:creationId xmlns:a16="http://schemas.microsoft.com/office/drawing/2014/main" id="{AD5B256A-C424-3801-7419-5BBC61FCBA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57400"/>
            <a:ext cx="9144000" cy="2835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48">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3A3D2FE4-5DEB-44DA-4167-A5C2E8F9088F}"/>
              </a:ext>
            </a:extLst>
          </p:cNvPr>
          <p:cNvSpPr>
            <a:spLocks noGrp="1" noChangeArrowheads="1"/>
          </p:cNvSpPr>
          <p:nvPr>
            <p:ph type="title"/>
          </p:nvPr>
        </p:nvSpPr>
        <p:spPr>
          <a:xfrm>
            <a:off x="4267200" y="13716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1</a:t>
            </a:r>
            <a:r>
              <a:rPr lang="it-IT" altLang="it-IT" sz="1000">
                <a:solidFill>
                  <a:srgbClr val="320011"/>
                </a:solidFill>
                <a:latin typeface="Verdana" panose="020B0604030504040204" pitchFamily="34" charset="0"/>
                <a:cs typeface="Arial" panose="020B0604020202020204" pitchFamily="34" charset="0"/>
              </a:rPr>
              <a:t>st</a:t>
            </a:r>
            <a:r>
              <a:rPr lang="it-IT" altLang="it-IT" sz="1800">
                <a:solidFill>
                  <a:srgbClr val="320011"/>
                </a:solidFill>
                <a:latin typeface="Verdana" panose="020B0604030504040204" pitchFamily="34" charset="0"/>
                <a:cs typeface="Arial" panose="020B0604020202020204" pitchFamily="34" charset="0"/>
              </a:rPr>
              <a:t> </a:t>
            </a:r>
            <a:r>
              <a:rPr lang="en-US" altLang="it-IT" sz="1800">
                <a:solidFill>
                  <a:srgbClr val="320011"/>
                </a:solidFill>
                <a:latin typeface="Verdana" panose="020B0604030504040204" pitchFamily="34" charset="0"/>
                <a:cs typeface="Arial" panose="020B0604020202020204" pitchFamily="34" charset="0"/>
              </a:rPr>
              <a:t>LETTER </a:t>
            </a:r>
            <a:r>
              <a:rPr lang="en-US" altLang="it-IT" sz="12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CORINTHIAS </a:t>
            </a:r>
          </a:p>
        </p:txBody>
      </p:sp>
      <p:sp>
        <p:nvSpPr>
          <p:cNvPr id="202765" name="Rectangle 13">
            <a:extLst>
              <a:ext uri="{FF2B5EF4-FFF2-40B4-BE49-F238E27FC236}">
                <a16:creationId xmlns:a16="http://schemas.microsoft.com/office/drawing/2014/main" id="{515FE543-A4D2-DCBC-8694-660F50B5083D}"/>
              </a:ext>
            </a:extLst>
          </p:cNvPr>
          <p:cNvSpPr>
            <a:spLocks noChangeArrowheads="1"/>
          </p:cNvSpPr>
          <p:nvPr/>
        </p:nvSpPr>
        <p:spPr bwMode="auto">
          <a:xfrm>
            <a:off x="762000" y="0"/>
            <a:ext cx="7848600" cy="957263"/>
          </a:xfrm>
          <a:prstGeom prst="rect">
            <a:avLst/>
          </a:prstGeom>
          <a:solidFill>
            <a:srgbClr val="008000"/>
          </a:solidFill>
          <a:ln w="9525">
            <a:solidFill>
              <a:srgbClr val="008000"/>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it-IT" altLang="it-IT" sz="800" b="1">
              <a:solidFill>
                <a:srgbClr val="FFFF00"/>
              </a:solidFill>
              <a:latin typeface="Verdana" panose="020B0604030504040204" pitchFamily="34" charset="0"/>
            </a:endParaRPr>
          </a:p>
          <a:p>
            <a:pPr eaLnBrk="1" hangingPunct="1">
              <a:spcBef>
                <a:spcPct val="0"/>
              </a:spcBef>
              <a:buFontTx/>
              <a:buNone/>
            </a:pPr>
            <a:r>
              <a:rPr lang="it-IT" altLang="it-IT" sz="1600">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a:solidFill>
                  <a:srgbClr val="FFFF00"/>
                </a:solidFill>
                <a:effectLst>
                  <a:outerShdw blurRad="38100" dist="38100" dir="2700000" algn="tl">
                    <a:srgbClr val="000000"/>
                  </a:outerShdw>
                </a:effectLst>
                <a:latin typeface="Verdana" panose="020B0604030504040204" pitchFamily="34" charset="0"/>
              </a:rPr>
              <a:t>CUORE                                                                                      </a:t>
            </a:r>
            <a:r>
              <a:rPr lang="it-IT"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endParaRPr lang="it-IT" altLang="it-IT" sz="1600">
              <a:solidFill>
                <a:srgbClr val="FFFF00"/>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6436A85E-D73D-62D9-40E9-078C2C0D2881}"/>
              </a:ext>
            </a:extLst>
          </p:cNvPr>
          <p:cNvSpPr>
            <a:spLocks noChangeArrowheads="1"/>
          </p:cNvSpPr>
          <p:nvPr/>
        </p:nvSpPr>
        <p:spPr bwMode="auto">
          <a:xfrm>
            <a:off x="1295400" y="14478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1 LETTERA AI CORINTI </a:t>
            </a:r>
          </a:p>
        </p:txBody>
      </p:sp>
      <p:sp>
        <p:nvSpPr>
          <p:cNvPr id="11269" name="Rectangle 205">
            <a:extLst>
              <a:ext uri="{FF2B5EF4-FFF2-40B4-BE49-F238E27FC236}">
                <a16:creationId xmlns:a16="http://schemas.microsoft.com/office/drawing/2014/main" id="{9B7E92DD-800C-3999-B2D2-45F096DB8DC6}"/>
              </a:ext>
            </a:extLst>
          </p:cNvPr>
          <p:cNvSpPr>
            <a:spLocks noChangeArrowheads="1"/>
          </p:cNvSpPr>
          <p:nvPr/>
        </p:nvSpPr>
        <p:spPr bwMode="auto">
          <a:xfrm>
            <a:off x="1295400" y="1905000"/>
            <a:ext cx="33528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Fratelli, </a:t>
            </a:r>
            <a:r>
              <a:rPr lang="it-IT" altLang="it-IT" sz="1800">
                <a:solidFill>
                  <a:srgbClr val="000000"/>
                </a:solidFill>
                <a:latin typeface="Verdana" panose="020B0604030504040204" pitchFamily="34" charset="0"/>
                <a:cs typeface="Times New Roman" panose="02020603050405020304" pitchFamily="18" charset="0"/>
              </a:rPr>
              <a:t>vi sono diversi carismi, ma uno solo è lo Spirito; vi sono diversi ministeri, ma uno solo è il Signore;</a:t>
            </a:r>
            <a:r>
              <a:rPr lang="it-IT" altLang="it-IT" sz="1800" i="1">
                <a:solidFill>
                  <a:srgbClr val="000000"/>
                </a:solidFill>
                <a:latin typeface="Verdana" panose="020B0604030504040204" pitchFamily="34" charset="0"/>
                <a:cs typeface="Times New Roman" panose="02020603050405020304" pitchFamily="18" charset="0"/>
              </a:rPr>
              <a:t> (1Cor 12, 4-5)</a:t>
            </a:r>
          </a:p>
        </p:txBody>
      </p:sp>
      <p:sp>
        <p:nvSpPr>
          <p:cNvPr id="11270" name="Rectangle 206">
            <a:extLst>
              <a:ext uri="{FF2B5EF4-FFF2-40B4-BE49-F238E27FC236}">
                <a16:creationId xmlns:a16="http://schemas.microsoft.com/office/drawing/2014/main" id="{613E41DE-17BF-741A-C2C1-1425D708625E}"/>
              </a:ext>
            </a:extLst>
          </p:cNvPr>
          <p:cNvSpPr>
            <a:spLocks noChangeArrowheads="1"/>
          </p:cNvSpPr>
          <p:nvPr/>
        </p:nvSpPr>
        <p:spPr bwMode="auto">
          <a:xfrm>
            <a:off x="4572000" y="19050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Arial" panose="020B0604020202020204" pitchFamily="34" charset="0"/>
              </a:rPr>
              <a:t>Brothers, </a:t>
            </a:r>
            <a:r>
              <a:rPr lang="en-GB" altLang="it-IT" sz="1800">
                <a:solidFill>
                  <a:srgbClr val="000000"/>
                </a:solidFill>
                <a:latin typeface="Verdana" panose="020B0604030504040204" pitchFamily="34" charset="0"/>
                <a:cs typeface="Arial" panose="020B0604020202020204" pitchFamily="34" charset="0"/>
              </a:rPr>
              <a:t>there is diversity of gifts, but the Spirit is the same. There is diversity of ministries, but the Lord is the same.</a:t>
            </a:r>
            <a:r>
              <a:rPr lang="en-GB" altLang="it-IT" sz="1800" i="1">
                <a:solidFill>
                  <a:srgbClr val="000000"/>
                </a:solidFill>
                <a:latin typeface="Verdana" panose="020B0604030504040204" pitchFamily="34" charset="0"/>
                <a:cs typeface="Arial" panose="020B0604020202020204" pitchFamily="34" charset="0"/>
              </a:rPr>
              <a:t>   </a:t>
            </a:r>
          </a:p>
          <a:p>
            <a:pPr eaLnBrk="1" hangingPunct="1">
              <a:spcBef>
                <a:spcPct val="0"/>
              </a:spcBef>
              <a:buFontTx/>
              <a:buNone/>
            </a:pPr>
            <a:r>
              <a:rPr lang="it-IT"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(1Cor 12: 4-5)</a:t>
            </a:r>
          </a:p>
        </p:txBody>
      </p:sp>
      <p:pic>
        <p:nvPicPr>
          <p:cNvPr id="11386" name="Picture 122">
            <a:extLst>
              <a:ext uri="{FF2B5EF4-FFF2-40B4-BE49-F238E27FC236}">
                <a16:creationId xmlns:a16="http://schemas.microsoft.com/office/drawing/2014/main" id="{EACB8A3E-7DAE-7E70-C7A2-4E1212ACF1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00" name="Picture 136">
            <a:extLst>
              <a:ext uri="{FF2B5EF4-FFF2-40B4-BE49-F238E27FC236}">
                <a16:creationId xmlns:a16="http://schemas.microsoft.com/office/drawing/2014/main" id="{095A8641-3F07-B613-F529-971C6A5FF8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3657600"/>
            <a:ext cx="337820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11401" name="Picture 137">
            <a:extLst>
              <a:ext uri="{FF2B5EF4-FFF2-40B4-BE49-F238E27FC236}">
                <a16:creationId xmlns:a16="http://schemas.microsoft.com/office/drawing/2014/main" id="{9CE81ABA-3CE3-29C6-F03D-C62A09C2905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657600"/>
            <a:ext cx="3124200" cy="23891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2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166CDD0E-546A-FF36-4D3B-23758EBF1F97}"/>
              </a:ext>
            </a:extLst>
          </p:cNvPr>
          <p:cNvSpPr>
            <a:spLocks noGrp="1" noChangeArrowheads="1"/>
          </p:cNvSpPr>
          <p:nvPr>
            <p:ph type="title"/>
          </p:nvPr>
        </p:nvSpPr>
        <p:spPr>
          <a:xfrm>
            <a:off x="0" y="8382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vi sono diverse attività, ma uno solo è Dio, che opera tutto in tutti. A ciascuno è data una manifestazione particolare dello Spirito per il bene comune: a uno infatti, per mezzo dello Spirito, viene dato il linguaggio di sapienza;</a:t>
            </a:r>
            <a:r>
              <a:rPr lang="it-IT" altLang="it-IT" sz="1800" i="1">
                <a:solidFill>
                  <a:srgbClr val="FFFFFF"/>
                </a:solidFill>
                <a:latin typeface="Verdana" panose="020B0604030504040204" pitchFamily="34" charset="0"/>
                <a:cs typeface="Times New Roman" panose="02020603050405020304" pitchFamily="18" charset="0"/>
              </a:rPr>
              <a:t> (1Cor 12, 6-7)</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DF5076FB-702E-CBAB-1B76-C03BE7711180}"/>
              </a:ext>
            </a:extLst>
          </p:cNvPr>
          <p:cNvSpPr>
            <a:spLocks noChangeArrowheads="1"/>
          </p:cNvSpPr>
          <p:nvPr/>
        </p:nvSpPr>
        <p:spPr bwMode="auto">
          <a:xfrm>
            <a:off x="0" y="5029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Arial" panose="020B0604020202020204" pitchFamily="34" charset="0"/>
              </a:rPr>
              <a:t>There is diversity of works, but the same God works in all. The Spirit reveals his presence in each one with a gift which is also a service.</a:t>
            </a:r>
            <a:r>
              <a:rPr lang="en-GB" altLang="it-IT" sz="1800" i="1">
                <a:solidFill>
                  <a:srgbClr val="FFFFFF"/>
                </a:solidFill>
                <a:latin typeface="Verdana" panose="020B0604030504040204" pitchFamily="34" charset="0"/>
                <a:cs typeface="Arial" panose="020B0604020202020204" pitchFamily="34" charset="0"/>
              </a:rPr>
              <a:t> </a:t>
            </a:r>
            <a:r>
              <a:rPr lang="en-GB" altLang="it-IT" sz="1800">
                <a:solidFill>
                  <a:srgbClr val="FFFFFF"/>
                </a:solidFill>
                <a:latin typeface="Verdana" panose="020B0604030504040204" pitchFamily="34" charset="0"/>
                <a:cs typeface="Times New Roman" panose="02020603050405020304" pitchFamily="18" charset="0"/>
              </a:rPr>
              <a:t>One is to speak with wisdom,</a:t>
            </a:r>
            <a:r>
              <a:rPr lang="en-GB" altLang="it-IT" sz="1800" i="1">
                <a:solidFill>
                  <a:srgbClr val="FFFFFF"/>
                </a:solidFill>
                <a:latin typeface="Verdana" panose="020B0604030504040204" pitchFamily="34" charset="0"/>
                <a:cs typeface="Times New Roman" panose="02020603050405020304" pitchFamily="18" charset="0"/>
              </a:rPr>
              <a:t> </a:t>
            </a:r>
            <a:r>
              <a:rPr lang="en-GB" altLang="it-IT" sz="1800" i="1">
                <a:solidFill>
                  <a:srgbClr val="FFFFFF"/>
                </a:solidFill>
                <a:latin typeface="Verdana" panose="020B0604030504040204" pitchFamily="34" charset="0"/>
                <a:cs typeface="Arial" panose="020B060402020202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(1Cor 12: 6-7)</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3367" name="Picture 55">
            <a:extLst>
              <a:ext uri="{FF2B5EF4-FFF2-40B4-BE49-F238E27FC236}">
                <a16:creationId xmlns:a16="http://schemas.microsoft.com/office/drawing/2014/main" id="{2ED39CAC-6384-06A9-E164-3AAA68764D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774825"/>
            <a:ext cx="9067800" cy="3175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EB328BFF-655C-DF6F-D665-2D696374DA3A}"/>
              </a:ext>
            </a:extLst>
          </p:cNvPr>
          <p:cNvSpPr>
            <a:spLocks noGrp="1" noChangeArrowheads="1"/>
          </p:cNvSpPr>
          <p:nvPr>
            <p:ph type="title"/>
          </p:nvPr>
        </p:nvSpPr>
        <p:spPr>
          <a:xfrm>
            <a:off x="0" y="8382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a un altro invece, dallo stesso Spirito, il linguaggio di conoscenza; a uno, nello stesso Spirito, la fede; a un altro, nell’unico Spirito, il dono delle guarigioni; a uno il potere dei miracoli;</a:t>
            </a:r>
            <a:r>
              <a:rPr lang="it-IT" altLang="it-IT" sz="1800" i="1">
                <a:solidFill>
                  <a:srgbClr val="FFFFFF"/>
                </a:solidFill>
                <a:latin typeface="Verdana" panose="020B0604030504040204" pitchFamily="34" charset="0"/>
                <a:cs typeface="Times New Roman" panose="02020603050405020304" pitchFamily="18" charset="0"/>
              </a:rPr>
              <a:t> (1Cor 12, 8-9)</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61796" name="Rectangle 4">
            <a:extLst>
              <a:ext uri="{FF2B5EF4-FFF2-40B4-BE49-F238E27FC236}">
                <a16:creationId xmlns:a16="http://schemas.microsoft.com/office/drawing/2014/main" id="{5D9C8C1C-97DA-4F09-717C-B8921E7D75C1}"/>
              </a:ext>
            </a:extLst>
          </p:cNvPr>
          <p:cNvSpPr>
            <a:spLocks noChangeArrowheads="1"/>
          </p:cNvSpPr>
          <p:nvPr/>
        </p:nvSpPr>
        <p:spPr bwMode="auto">
          <a:xfrm>
            <a:off x="0" y="4876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Arial" panose="020B0604020202020204" pitchFamily="34" charset="0"/>
              </a:rPr>
              <a:t>through the Spirit. Another teaches according to the same Spirit. To another is given faith, in which the Spirit acts; to another the gift of healing, and it is the same Spirit. Another works miracles,</a:t>
            </a:r>
            <a:r>
              <a:rPr lang="en-GB" altLang="it-IT" sz="1800" i="1">
                <a:solidFill>
                  <a:srgbClr val="FFFFFF"/>
                </a:solidFill>
                <a:latin typeface="Verdana" panose="020B0604030504040204" pitchFamily="34" charset="0"/>
                <a:cs typeface="Arial" panose="020B060402020202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(1Cor 12: 8-9)</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61807" name="Picture 15">
            <a:extLst>
              <a:ext uri="{FF2B5EF4-FFF2-40B4-BE49-F238E27FC236}">
                <a16:creationId xmlns:a16="http://schemas.microsoft.com/office/drawing/2014/main" id="{7470B34B-FD27-23AB-CA7D-175003ABCE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752600"/>
            <a:ext cx="8991600" cy="3079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3058" name="Rectangle 2">
            <a:extLst>
              <a:ext uri="{FF2B5EF4-FFF2-40B4-BE49-F238E27FC236}">
                <a16:creationId xmlns:a16="http://schemas.microsoft.com/office/drawing/2014/main" id="{DD91F6E7-5394-FAE9-19E3-267EEB63A39C}"/>
              </a:ext>
            </a:extLst>
          </p:cNvPr>
          <p:cNvSpPr>
            <a:spLocks noGrp="1" noChangeArrowheads="1"/>
          </p:cNvSpPr>
          <p:nvPr>
            <p:ph type="title"/>
          </p:nvPr>
        </p:nvSpPr>
        <p:spPr/>
        <p:txBody>
          <a:bodyPr/>
          <a:lstStyle/>
          <a:p>
            <a:pPr eaLnBrk="1" hangingPunct="1"/>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73060" name="Rectangle 4">
            <a:extLst>
              <a:ext uri="{FF2B5EF4-FFF2-40B4-BE49-F238E27FC236}">
                <a16:creationId xmlns:a16="http://schemas.microsoft.com/office/drawing/2014/main" id="{4911D8CC-7A6A-9D0E-829E-33CEE6CE717D}"/>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FFFFFF"/>
                </a:solidFill>
                <a:latin typeface="Verdana" panose="020B0604030504040204" pitchFamily="34" charset="0"/>
                <a:cs typeface="Times New Roman" panose="02020603050405020304" pitchFamily="18" charset="0"/>
              </a:rPr>
              <a:t>a un altro il dono della profezia; a un altro il dono di discernere gli spiriti; a un altro la varietà delle lingue; a un altro l’interpretazione delle lingue. Ma tutte queste cose le opera l’unico e medesimo Spirito, distribuendole a ciascuno come vuole.</a:t>
            </a:r>
            <a:r>
              <a:rPr lang="it-IT" altLang="it-IT" sz="1800" i="1">
                <a:solidFill>
                  <a:srgbClr val="FFFFFF"/>
                </a:solidFill>
                <a:latin typeface="Verdana" panose="020B0604030504040204" pitchFamily="34" charset="0"/>
                <a:cs typeface="Times New Roman" panose="02020603050405020304" pitchFamily="18" charset="0"/>
              </a:rPr>
              <a:t> (1Cor 12, 10-11)</a:t>
            </a:r>
          </a:p>
        </p:txBody>
      </p:sp>
      <p:sp>
        <p:nvSpPr>
          <p:cNvPr id="173061" name="Rectangle 5">
            <a:extLst>
              <a:ext uri="{FF2B5EF4-FFF2-40B4-BE49-F238E27FC236}">
                <a16:creationId xmlns:a16="http://schemas.microsoft.com/office/drawing/2014/main" id="{3F91E7B5-4F79-41C3-91AB-676D79693DFC}"/>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dirty="0">
                <a:solidFill>
                  <a:srgbClr val="FFFFFF"/>
                </a:solidFill>
                <a:latin typeface="Verdana" panose="020B0604030504040204" pitchFamily="34" charset="0"/>
                <a:cs typeface="Arial" panose="020B0604020202020204" pitchFamily="34" charset="0"/>
              </a:rPr>
              <a:t>another is a prophet, another recognizes what comes from the good or evil spirit; another speaks in tongues, and still another interprets what has been said in tongues. And all of this is the work of the one and only Spirit, who gives to each one as he so desires.</a:t>
            </a:r>
            <a:r>
              <a:rPr lang="en-GB" altLang="it-IT" sz="1800" i="1" dirty="0">
                <a:solidFill>
                  <a:srgbClr val="FFFFFF"/>
                </a:solidFill>
                <a:latin typeface="Verdana" panose="020B0604030504040204" pitchFamily="34" charset="0"/>
                <a:cs typeface="Arial" panose="020B0604020202020204" pitchFamily="34" charset="0"/>
              </a:rPr>
              <a:t> </a:t>
            </a:r>
            <a:r>
              <a:rPr lang="en-GB" altLang="it-IT" sz="1800" i="1" dirty="0">
                <a:solidFill>
                  <a:srgbClr val="FFFFFF"/>
                </a:solidFill>
                <a:latin typeface="Verdana" panose="020B0604030504040204" pitchFamily="34" charset="0"/>
                <a:cs typeface="Times New Roman" panose="02020603050405020304" pitchFamily="18" charset="0"/>
              </a:rPr>
              <a:t>(1Cor 12: 10-11)</a:t>
            </a:r>
            <a:endParaRPr lang="it-IT" altLang="it-IT" sz="1800" i="1" dirty="0">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76596</TotalTime>
  <Words>3139</Words>
  <Application>Microsoft Office PowerPoint</Application>
  <PresentationFormat>Presentazione su schermo (4:3)</PresentationFormat>
  <Paragraphs>96</Paragraphs>
  <Slides>21</Slides>
  <Notes>7</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21</vt:i4>
      </vt:variant>
    </vt:vector>
  </HeadingPairs>
  <TitlesOfParts>
    <vt:vector size="31" baseType="lpstr">
      <vt:lpstr>HelveticaNeue</vt:lpstr>
      <vt:lpstr>Arial</vt:lpstr>
      <vt:lpstr>Comic Sans MS</vt:lpstr>
      <vt:lpstr>Courier New</vt:lpstr>
      <vt:lpstr>Harrington</vt:lpstr>
      <vt:lpstr>Helvetica</vt:lpstr>
      <vt:lpstr>Times New Roman</vt:lpstr>
      <vt:lpstr>Tw Cen MT Condensed Extra Bold</vt:lpstr>
      <vt:lpstr>Verdana</vt:lpstr>
      <vt:lpstr>Struttura predefinita</vt:lpstr>
      <vt:lpstr>Presentazione standard di PowerPoint</vt:lpstr>
      <vt:lpstr>Presentazione standard di PowerPoint</vt:lpstr>
      <vt:lpstr> </vt:lpstr>
      <vt:lpstr>Nessuno ti chiamerà più Abbandonata, né la tua terra sarà più detta Devastata, ma sarai chiamata Mia Gioia e la tua terra Sposata, perché il Signore troverà in te la sua delizia e la tua terra avrà uno sposo. (Is 62, 4)</vt:lpstr>
      <vt:lpstr>Sì, come un giovane sposa una vergine, così ti sposeranno i tuoi figli; come gioisce lo sposo per la sposa, così il tuo Dio gioirà per te. (Is 62, 5) </vt:lpstr>
      <vt:lpstr>1st LETTER TO THE CORINTHIAS </vt:lpstr>
      <vt:lpstr>vi sono diverse attività, ma uno solo è Dio, che opera tutto in tutti. A ciascuno è data una manifestazione particolare dello Spirito per il bene comune: a uno infatti, per mezzo dello Spirito, viene dato il linguaggio di sapienza; (1Cor 12, 6-7) </vt:lpstr>
      <vt:lpstr>a un altro invece, dallo stesso Spirito, il linguaggio di conoscenza; a uno, nello stesso Spirito, la fede; a un altro, nell’unico Spirito, il dono delle guarigioni; a uno il potere dei miracoli; (1Cor 12, 8-9) </vt:lpstr>
      <vt:lpstr> </vt:lpstr>
      <vt:lpstr>GOSPEL ACCORD. TO JOHN</vt:lpstr>
      <vt:lpstr>Presentazione standard di PowerPoint</vt:lpstr>
      <vt:lpstr>Presentazione standard di PowerPoint</vt:lpstr>
      <vt:lpstr>E Gesù disse loro: «Riempite d’acqua le anfore»; e le riempirono fino all’orlo. Disse loro di nuovo: «Ora prendetene e portatene a colui che dirige il banchetto». Ed essi gliene portarono. (Gv 2, 7-8)</vt:lpstr>
      <vt:lpstr>Presentazione standard di PowerPoint</vt:lpstr>
      <vt:lpstr>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3362</cp:revision>
  <dcterms:created xsi:type="dcterms:W3CDTF">2007-05-09T13:51:32Z</dcterms:created>
  <dcterms:modified xsi:type="dcterms:W3CDTF">2025-01-14T05:56:50Z</dcterms:modified>
</cp:coreProperties>
</file>