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674" r:id="rId2"/>
    <p:sldId id="392" r:id="rId3"/>
    <p:sldId id="497" r:id="rId4"/>
    <p:sldId id="808" r:id="rId5"/>
    <p:sldId id="809" r:id="rId6"/>
    <p:sldId id="814" r:id="rId7"/>
    <p:sldId id="337" r:id="rId8"/>
    <p:sldId id="743" r:id="rId9"/>
    <p:sldId id="807" r:id="rId10"/>
    <p:sldId id="813" r:id="rId11"/>
    <p:sldId id="815" r:id="rId12"/>
    <p:sldId id="694" r:id="rId13"/>
    <p:sldId id="319" r:id="rId14"/>
    <p:sldId id="624" r:id="rId15"/>
    <p:sldId id="810" r:id="rId16"/>
    <p:sldId id="811" r:id="rId17"/>
    <p:sldId id="812" r:id="rId18"/>
    <p:sldId id="816" r:id="rId19"/>
    <p:sldId id="817" r:id="rId20"/>
    <p:sldId id="787" r:id="rId21"/>
    <p:sldId id="288" r:id="rId22"/>
    <p:sldId id="728" r:id="rId23"/>
    <p:sldId id="553" r:id="rId24"/>
    <p:sldId id="727" r:id="rId25"/>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50000F"/>
    <a:srgbClr val="92001C"/>
    <a:srgbClr val="990033"/>
    <a:srgbClr val="FF0000"/>
    <a:srgbClr val="A50021"/>
    <a:srgbClr val="FFFF00"/>
    <a:srgbClr val="3333CC"/>
    <a:srgbClr val="3399FF"/>
    <a:srgbClr val="FF9966"/>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155" autoAdjust="0"/>
    <p:restoredTop sz="91822" autoAdjust="0"/>
  </p:normalViewPr>
  <p:slideViewPr>
    <p:cSldViewPr>
      <p:cViewPr varScale="1">
        <p:scale>
          <a:sx n="90" d="100"/>
          <a:sy n="90" d="100"/>
        </p:scale>
        <p:origin x="900" y="78"/>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118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A917665B-3FC6-1828-37E1-0B32E15133D6}"/>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CA1B5E1D-2758-8D06-2D86-2AAF76C772DA}"/>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0FD4010E-99AE-B8D9-035F-79A2F3A88E93}"/>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9C679671-2C90-F6E2-4771-F780EEB94BD5}"/>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7941E45F-2D90-41D0-B740-83BA7484CC9E}"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A1B92D74-1E53-5E7A-4FED-CC54DE69C26E}"/>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18475849-0933-60B2-544B-4D87B744D198}"/>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A5DEF87D-BCB1-F799-6AD9-418E2E795FE6}"/>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862344E7-BF37-C00A-1EFD-22400B6120CC}"/>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BA2C7829-B9F7-EB07-D795-ADC3568BD0DF}"/>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86BEB8D5-56DD-B30F-0A78-0220E5B0B878}"/>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61E15CF7-E007-4C18-8748-EDA587FFCC46}"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E05EF75B-F329-E04C-8AD3-B415DFFBC62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51E7E03F-B1B2-4095-AC7C-06C061770CBE}"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B56ABC11-D611-0E02-8F5C-99FAFA6F4686}"/>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625FD652-40AA-358B-A8FC-77B951C5AD8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7C1F7A77-98AA-0CEB-43D6-860510FB2AFB}"/>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2F28A54-445A-4BEB-9129-62D6360CD3E2}"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5081928E-7997-CFD0-6D50-27C4201C5099}"/>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A313CCB4-424D-8BAF-9310-CA964663B63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5B9E94EE-2A55-7631-6B8F-4B513B55893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C3D3258-389D-44BE-BC89-82A5218167D0}" type="slidenum">
              <a:rPr lang="it-IT" altLang="it-IT" sz="1200"/>
              <a:pPr algn="r"/>
              <a:t>7</a:t>
            </a:fld>
            <a:endParaRPr lang="it-IT" altLang="it-IT" sz="1200"/>
          </a:p>
        </p:txBody>
      </p:sp>
      <p:sp>
        <p:nvSpPr>
          <p:cNvPr id="12291" name="Rectangle 2">
            <a:extLst>
              <a:ext uri="{FF2B5EF4-FFF2-40B4-BE49-F238E27FC236}">
                <a16:creationId xmlns:a16="http://schemas.microsoft.com/office/drawing/2014/main" id="{A80548FD-4740-CDF7-C949-46204F5D1C9A}"/>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2B60C934-2E29-4EA9-A779-1D16AB1AA98C}"/>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B547D99A-859D-CC29-EA22-616666BCC7F8}"/>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F41CAFC2-EAEF-4F3B-8615-CA26CEB0E3C3}" type="slidenum">
              <a:rPr lang="it-IT" altLang="it-IT" sz="1200"/>
              <a:pPr algn="r"/>
              <a:t>12</a:t>
            </a:fld>
            <a:endParaRPr lang="it-IT" altLang="it-IT" sz="1200"/>
          </a:p>
        </p:txBody>
      </p:sp>
      <p:sp>
        <p:nvSpPr>
          <p:cNvPr id="18435" name="Rectangle 2">
            <a:extLst>
              <a:ext uri="{FF2B5EF4-FFF2-40B4-BE49-F238E27FC236}">
                <a16:creationId xmlns:a16="http://schemas.microsoft.com/office/drawing/2014/main" id="{65929839-0C4A-A23C-E094-BDD9DEEF6246}"/>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BE410ECF-CDF1-8225-9F3B-552F8B665C80}"/>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AC0F3BD9-CE14-7106-3E5E-6DB4AE556A5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CFF86EF2-8D54-4363-809E-F667BD16220A}" type="slidenum">
              <a:rPr lang="it-IT" altLang="it-IT" sz="1200"/>
              <a:pPr algn="r"/>
              <a:t>13</a:t>
            </a:fld>
            <a:endParaRPr lang="it-IT" altLang="it-IT" sz="1200"/>
          </a:p>
        </p:txBody>
      </p:sp>
      <p:sp>
        <p:nvSpPr>
          <p:cNvPr id="20483" name="Rectangle 2">
            <a:extLst>
              <a:ext uri="{FF2B5EF4-FFF2-40B4-BE49-F238E27FC236}">
                <a16:creationId xmlns:a16="http://schemas.microsoft.com/office/drawing/2014/main" id="{3D55AC54-919A-62AD-9E0B-EEDFE07C647A}"/>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15BD61FD-6353-FFB1-1424-0021275A6970}"/>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7AE5CAFB-ECAB-25FC-7E52-0B3BAC13059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C7E8567-8668-4DB8-B852-291B8011B236}" type="slidenum">
              <a:rPr lang="it-IT" altLang="it-IT" sz="1200"/>
              <a:pPr algn="r"/>
              <a:t>21</a:t>
            </a:fld>
            <a:endParaRPr lang="it-IT" altLang="it-IT" sz="1200"/>
          </a:p>
        </p:txBody>
      </p:sp>
      <p:sp>
        <p:nvSpPr>
          <p:cNvPr id="30723" name="Rectangle 2">
            <a:extLst>
              <a:ext uri="{FF2B5EF4-FFF2-40B4-BE49-F238E27FC236}">
                <a16:creationId xmlns:a16="http://schemas.microsoft.com/office/drawing/2014/main" id="{77E1149D-0A5E-031E-632F-DFCDF4226756}"/>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A805D04A-963A-4810-AA68-0A375025838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51A35D4B-DF81-FF65-12AB-14541D3209F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8ADBAAC4-79F9-4E6A-8FBE-4AC4A30A1BFE}" type="slidenum">
              <a:rPr lang="it-IT" altLang="it-IT" sz="1200"/>
              <a:pPr algn="r"/>
              <a:t>23</a:t>
            </a:fld>
            <a:endParaRPr lang="it-IT" altLang="it-IT" sz="1200"/>
          </a:p>
        </p:txBody>
      </p:sp>
      <p:sp>
        <p:nvSpPr>
          <p:cNvPr id="34819" name="Rectangle 2">
            <a:extLst>
              <a:ext uri="{FF2B5EF4-FFF2-40B4-BE49-F238E27FC236}">
                <a16:creationId xmlns:a16="http://schemas.microsoft.com/office/drawing/2014/main" id="{8522C1A2-3AC8-63EE-5B6E-58C96EFE5580}"/>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A26F742F-9366-B362-4F08-FF5DC65BA04A}"/>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9BB4CCC3-9A05-6AF0-AE1C-B31F03D46ED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50C88B29-8478-B39F-CB0D-2F12F2A8289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FD925F7-72F2-1323-C640-C7BE2E81CDA7}"/>
              </a:ext>
            </a:extLst>
          </p:cNvPr>
          <p:cNvSpPr>
            <a:spLocks noGrp="1" noChangeArrowheads="1"/>
          </p:cNvSpPr>
          <p:nvPr>
            <p:ph type="sldNum" sz="quarter" idx="12"/>
          </p:nvPr>
        </p:nvSpPr>
        <p:spPr>
          <a:ln/>
        </p:spPr>
        <p:txBody>
          <a:bodyPr/>
          <a:lstStyle>
            <a:lvl1pPr>
              <a:defRPr/>
            </a:lvl1pPr>
          </a:lstStyle>
          <a:p>
            <a:fld id="{9CEAE228-72BA-4066-930F-E5040EAFDC8D}" type="slidenum">
              <a:rPr lang="it-IT" altLang="it-IT"/>
              <a:pPr/>
              <a:t>‹N›</a:t>
            </a:fld>
            <a:endParaRPr lang="it-IT" altLang="it-IT"/>
          </a:p>
        </p:txBody>
      </p:sp>
    </p:spTree>
    <p:extLst>
      <p:ext uri="{BB962C8B-B14F-4D97-AF65-F5344CB8AC3E}">
        <p14:creationId xmlns:p14="http://schemas.microsoft.com/office/powerpoint/2010/main" val="1237878"/>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C3354B0F-8A9D-6130-64E0-8AD8C3A8D74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D938735-5621-B9ED-3822-23872317AB16}"/>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0E9A9EE-A9FD-422E-2CD5-77DE7F3B0096}"/>
              </a:ext>
            </a:extLst>
          </p:cNvPr>
          <p:cNvSpPr>
            <a:spLocks noGrp="1" noChangeArrowheads="1"/>
          </p:cNvSpPr>
          <p:nvPr>
            <p:ph type="sldNum" sz="quarter" idx="12"/>
          </p:nvPr>
        </p:nvSpPr>
        <p:spPr>
          <a:ln/>
        </p:spPr>
        <p:txBody>
          <a:bodyPr/>
          <a:lstStyle>
            <a:lvl1pPr>
              <a:defRPr/>
            </a:lvl1pPr>
          </a:lstStyle>
          <a:p>
            <a:fld id="{5B042968-D480-4449-9DA7-C7762C217FD5}" type="slidenum">
              <a:rPr lang="it-IT" altLang="it-IT"/>
              <a:pPr/>
              <a:t>‹N›</a:t>
            </a:fld>
            <a:endParaRPr lang="it-IT" altLang="it-IT"/>
          </a:p>
        </p:txBody>
      </p:sp>
    </p:spTree>
    <p:extLst>
      <p:ext uri="{BB962C8B-B14F-4D97-AF65-F5344CB8AC3E}">
        <p14:creationId xmlns:p14="http://schemas.microsoft.com/office/powerpoint/2010/main" val="3742517724"/>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92934980-71F6-740E-9AC0-21F8DD6342C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90CD3044-6897-FA66-CEEC-0B646356AC94}"/>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A642C444-9A7A-46E2-1699-450D7D870998}"/>
              </a:ext>
            </a:extLst>
          </p:cNvPr>
          <p:cNvSpPr>
            <a:spLocks noGrp="1" noChangeArrowheads="1"/>
          </p:cNvSpPr>
          <p:nvPr>
            <p:ph type="sldNum" sz="quarter" idx="12"/>
          </p:nvPr>
        </p:nvSpPr>
        <p:spPr>
          <a:ln/>
        </p:spPr>
        <p:txBody>
          <a:bodyPr/>
          <a:lstStyle>
            <a:lvl1pPr>
              <a:defRPr/>
            </a:lvl1pPr>
          </a:lstStyle>
          <a:p>
            <a:fld id="{A8E62BAD-8CBD-449A-928B-BE6FBD43A363}" type="slidenum">
              <a:rPr lang="it-IT" altLang="it-IT"/>
              <a:pPr/>
              <a:t>‹N›</a:t>
            </a:fld>
            <a:endParaRPr lang="it-IT" altLang="it-IT"/>
          </a:p>
        </p:txBody>
      </p:sp>
    </p:spTree>
    <p:extLst>
      <p:ext uri="{BB962C8B-B14F-4D97-AF65-F5344CB8AC3E}">
        <p14:creationId xmlns:p14="http://schemas.microsoft.com/office/powerpoint/2010/main" val="1850149304"/>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30B9818-DC8D-A6E2-EE0B-A134AB819CE0}"/>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80D34BC-F3CF-9CAE-FED4-B4041A3007E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53E63609-53D7-93FA-8B1B-DC220890F0B5}"/>
              </a:ext>
            </a:extLst>
          </p:cNvPr>
          <p:cNvSpPr>
            <a:spLocks noGrp="1" noChangeArrowheads="1"/>
          </p:cNvSpPr>
          <p:nvPr>
            <p:ph type="sldNum" sz="quarter" idx="12"/>
          </p:nvPr>
        </p:nvSpPr>
        <p:spPr>
          <a:ln/>
        </p:spPr>
        <p:txBody>
          <a:bodyPr/>
          <a:lstStyle>
            <a:lvl1pPr>
              <a:defRPr/>
            </a:lvl1pPr>
          </a:lstStyle>
          <a:p>
            <a:fld id="{AB439DD0-2D6B-44C4-A31D-5F81A514EC42}" type="slidenum">
              <a:rPr lang="it-IT" altLang="it-IT"/>
              <a:pPr/>
              <a:t>‹N›</a:t>
            </a:fld>
            <a:endParaRPr lang="it-IT" altLang="it-IT"/>
          </a:p>
        </p:txBody>
      </p:sp>
    </p:spTree>
    <p:extLst>
      <p:ext uri="{BB962C8B-B14F-4D97-AF65-F5344CB8AC3E}">
        <p14:creationId xmlns:p14="http://schemas.microsoft.com/office/powerpoint/2010/main" val="2442074754"/>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78C7E5CA-FA19-DA21-3149-E62FE4B68A9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179AA11A-566A-AA23-815B-40B44FEB45F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3E226DD1-6BA2-2249-B361-621452C9AAA9}"/>
              </a:ext>
            </a:extLst>
          </p:cNvPr>
          <p:cNvSpPr>
            <a:spLocks noGrp="1" noChangeArrowheads="1"/>
          </p:cNvSpPr>
          <p:nvPr>
            <p:ph type="sldNum" sz="quarter" idx="12"/>
          </p:nvPr>
        </p:nvSpPr>
        <p:spPr>
          <a:ln/>
        </p:spPr>
        <p:txBody>
          <a:bodyPr/>
          <a:lstStyle>
            <a:lvl1pPr>
              <a:defRPr/>
            </a:lvl1pPr>
          </a:lstStyle>
          <a:p>
            <a:fld id="{3E3775A2-2C5C-47AB-B0C5-2324393DC076}" type="slidenum">
              <a:rPr lang="it-IT" altLang="it-IT"/>
              <a:pPr/>
              <a:t>‹N›</a:t>
            </a:fld>
            <a:endParaRPr lang="it-IT" altLang="it-IT"/>
          </a:p>
        </p:txBody>
      </p:sp>
    </p:spTree>
    <p:extLst>
      <p:ext uri="{BB962C8B-B14F-4D97-AF65-F5344CB8AC3E}">
        <p14:creationId xmlns:p14="http://schemas.microsoft.com/office/powerpoint/2010/main" val="1578007184"/>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CAC6DEA0-5724-E369-944F-77664F90C15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9725D5A5-F279-2931-B8D0-E4F8167267A5}"/>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504480A6-1B54-54A9-594A-F278DF1ECD17}"/>
              </a:ext>
            </a:extLst>
          </p:cNvPr>
          <p:cNvSpPr>
            <a:spLocks noGrp="1" noChangeArrowheads="1"/>
          </p:cNvSpPr>
          <p:nvPr>
            <p:ph type="sldNum" sz="quarter" idx="12"/>
          </p:nvPr>
        </p:nvSpPr>
        <p:spPr>
          <a:ln/>
        </p:spPr>
        <p:txBody>
          <a:bodyPr/>
          <a:lstStyle>
            <a:lvl1pPr>
              <a:defRPr/>
            </a:lvl1pPr>
          </a:lstStyle>
          <a:p>
            <a:fld id="{7F72ADB0-432F-451A-B2FB-986BC9EF4B6B}" type="slidenum">
              <a:rPr lang="it-IT" altLang="it-IT"/>
              <a:pPr/>
              <a:t>‹N›</a:t>
            </a:fld>
            <a:endParaRPr lang="it-IT" altLang="it-IT"/>
          </a:p>
        </p:txBody>
      </p:sp>
    </p:spTree>
    <p:extLst>
      <p:ext uri="{BB962C8B-B14F-4D97-AF65-F5344CB8AC3E}">
        <p14:creationId xmlns:p14="http://schemas.microsoft.com/office/powerpoint/2010/main" val="958261271"/>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10E6F186-06F5-C991-48B1-E384EBAB76B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6C69F6A4-53D4-9D66-0351-4F9DFD50C30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1D247560-989E-AE3C-1E8D-C07C0E53722A}"/>
              </a:ext>
            </a:extLst>
          </p:cNvPr>
          <p:cNvSpPr>
            <a:spLocks noGrp="1" noChangeArrowheads="1"/>
          </p:cNvSpPr>
          <p:nvPr>
            <p:ph type="sldNum" sz="quarter" idx="12"/>
          </p:nvPr>
        </p:nvSpPr>
        <p:spPr>
          <a:ln/>
        </p:spPr>
        <p:txBody>
          <a:bodyPr/>
          <a:lstStyle>
            <a:lvl1pPr>
              <a:defRPr/>
            </a:lvl1pPr>
          </a:lstStyle>
          <a:p>
            <a:fld id="{9209C97F-B367-49C0-94C2-A0439562A1C7}" type="slidenum">
              <a:rPr lang="it-IT" altLang="it-IT"/>
              <a:pPr/>
              <a:t>‹N›</a:t>
            </a:fld>
            <a:endParaRPr lang="it-IT" altLang="it-IT"/>
          </a:p>
        </p:txBody>
      </p:sp>
    </p:spTree>
    <p:extLst>
      <p:ext uri="{BB962C8B-B14F-4D97-AF65-F5344CB8AC3E}">
        <p14:creationId xmlns:p14="http://schemas.microsoft.com/office/powerpoint/2010/main" val="2949035067"/>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6D9A5817-278F-0CD8-689B-71ADBDB1FCE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D89BCC8C-3B53-2A06-A50E-F660F5AF1A8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FC93385B-6C8C-7EDC-D8C8-801F6F0F1978}"/>
              </a:ext>
            </a:extLst>
          </p:cNvPr>
          <p:cNvSpPr>
            <a:spLocks noGrp="1" noChangeArrowheads="1"/>
          </p:cNvSpPr>
          <p:nvPr>
            <p:ph type="sldNum" sz="quarter" idx="12"/>
          </p:nvPr>
        </p:nvSpPr>
        <p:spPr>
          <a:ln/>
        </p:spPr>
        <p:txBody>
          <a:bodyPr/>
          <a:lstStyle>
            <a:lvl1pPr>
              <a:defRPr/>
            </a:lvl1pPr>
          </a:lstStyle>
          <a:p>
            <a:fld id="{D8386EC6-C2F7-45B7-9F75-BC3269099E14}" type="slidenum">
              <a:rPr lang="it-IT" altLang="it-IT"/>
              <a:pPr/>
              <a:t>‹N›</a:t>
            </a:fld>
            <a:endParaRPr lang="it-IT" altLang="it-IT"/>
          </a:p>
        </p:txBody>
      </p:sp>
    </p:spTree>
    <p:extLst>
      <p:ext uri="{BB962C8B-B14F-4D97-AF65-F5344CB8AC3E}">
        <p14:creationId xmlns:p14="http://schemas.microsoft.com/office/powerpoint/2010/main" val="329691396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339F34BD-75CE-EB44-FC09-10A6E503F2A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876EE48E-3DC4-BEE8-87BA-66B2BE73678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BDDCE000-67A3-DFFC-61B6-C69A9DA4170B}"/>
              </a:ext>
            </a:extLst>
          </p:cNvPr>
          <p:cNvSpPr>
            <a:spLocks noGrp="1" noChangeArrowheads="1"/>
          </p:cNvSpPr>
          <p:nvPr>
            <p:ph type="sldNum" sz="quarter" idx="12"/>
          </p:nvPr>
        </p:nvSpPr>
        <p:spPr>
          <a:ln/>
        </p:spPr>
        <p:txBody>
          <a:bodyPr/>
          <a:lstStyle>
            <a:lvl1pPr>
              <a:defRPr/>
            </a:lvl1pPr>
          </a:lstStyle>
          <a:p>
            <a:fld id="{4BDDE3E6-5BE5-478F-B3BD-DC299F0B27B8}" type="slidenum">
              <a:rPr lang="it-IT" altLang="it-IT"/>
              <a:pPr/>
              <a:t>‹N›</a:t>
            </a:fld>
            <a:endParaRPr lang="it-IT" altLang="it-IT"/>
          </a:p>
        </p:txBody>
      </p:sp>
    </p:spTree>
    <p:extLst>
      <p:ext uri="{BB962C8B-B14F-4D97-AF65-F5344CB8AC3E}">
        <p14:creationId xmlns:p14="http://schemas.microsoft.com/office/powerpoint/2010/main" val="2095611103"/>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B44608B5-BB24-AA02-850B-62D65432E338}"/>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7A56B4B7-7B86-112A-81E4-99936F2777F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DABE8979-3E90-A522-A619-00C57ACFE66C}"/>
              </a:ext>
            </a:extLst>
          </p:cNvPr>
          <p:cNvSpPr>
            <a:spLocks noGrp="1" noChangeArrowheads="1"/>
          </p:cNvSpPr>
          <p:nvPr>
            <p:ph type="sldNum" sz="quarter" idx="12"/>
          </p:nvPr>
        </p:nvSpPr>
        <p:spPr>
          <a:ln/>
        </p:spPr>
        <p:txBody>
          <a:bodyPr/>
          <a:lstStyle>
            <a:lvl1pPr>
              <a:defRPr/>
            </a:lvl1pPr>
          </a:lstStyle>
          <a:p>
            <a:fld id="{974F3C7D-790C-4307-8FA3-33D65B087DF6}" type="slidenum">
              <a:rPr lang="it-IT" altLang="it-IT"/>
              <a:pPr/>
              <a:t>‹N›</a:t>
            </a:fld>
            <a:endParaRPr lang="it-IT" altLang="it-IT"/>
          </a:p>
        </p:txBody>
      </p:sp>
    </p:spTree>
    <p:extLst>
      <p:ext uri="{BB962C8B-B14F-4D97-AF65-F5344CB8AC3E}">
        <p14:creationId xmlns:p14="http://schemas.microsoft.com/office/powerpoint/2010/main" val="545603319"/>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ACC4FD80-2D04-8052-6FAB-905B363C4699}"/>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BBD2F139-61FD-CFC0-8E39-57AADDAFA48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3D6F630E-35DC-F442-4603-F46AECE60796}"/>
              </a:ext>
            </a:extLst>
          </p:cNvPr>
          <p:cNvSpPr>
            <a:spLocks noGrp="1" noChangeArrowheads="1"/>
          </p:cNvSpPr>
          <p:nvPr>
            <p:ph type="sldNum" sz="quarter" idx="12"/>
          </p:nvPr>
        </p:nvSpPr>
        <p:spPr>
          <a:ln/>
        </p:spPr>
        <p:txBody>
          <a:bodyPr/>
          <a:lstStyle>
            <a:lvl1pPr>
              <a:defRPr/>
            </a:lvl1pPr>
          </a:lstStyle>
          <a:p>
            <a:fld id="{BFCA5BFB-A9B1-44EC-9409-3B8C181A27F6}" type="slidenum">
              <a:rPr lang="it-IT" altLang="it-IT"/>
              <a:pPr/>
              <a:t>‹N›</a:t>
            </a:fld>
            <a:endParaRPr lang="it-IT" altLang="it-IT"/>
          </a:p>
        </p:txBody>
      </p:sp>
    </p:spTree>
    <p:extLst>
      <p:ext uri="{BB962C8B-B14F-4D97-AF65-F5344CB8AC3E}">
        <p14:creationId xmlns:p14="http://schemas.microsoft.com/office/powerpoint/2010/main" val="546676123"/>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C1B25DB6-4B3F-1F4F-D74D-B3CFB7240C17}"/>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188DC420-BFE5-A571-413A-46B4F1842206}"/>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4E7AF929-BE6F-1E7B-F76A-E0A575F2E6F7}"/>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6463E47B-458F-226E-CCB4-A1C0F0830C72}"/>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9AC68EAB-9585-724E-63DE-BACD5FB7FC5D}"/>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C8A96441-299B-465F-B3A4-DC5488CBE3BD}"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G:\AUDIO\MUSICA%20MIDI\Musica%20Classica\817-EmanuelL.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D9729E10-B4E9-B167-707E-D926D6746ED6}"/>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6A67E81A-2B25-7EE2-8773-87BA587EECEC}"/>
              </a:ext>
            </a:extLst>
          </p:cNvPr>
          <p:cNvSpPr>
            <a:spLocks noChangeArrowheads="1"/>
          </p:cNvSpPr>
          <p:nvPr/>
        </p:nvSpPr>
        <p:spPr bwMode="auto">
          <a:xfrm>
            <a:off x="838200" y="6400800"/>
            <a:ext cx="3657600" cy="25400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a:solidFill>
                  <a:schemeClr val="bg1"/>
                </a:solidFill>
                <a:latin typeface="Verdana" panose="020B0604030504040204" pitchFamily="34" charset="0"/>
              </a:rPr>
              <a:t>Musica:</a:t>
            </a:r>
            <a:r>
              <a:rPr lang="it-IT" altLang="it-IT" sz="1000" i="1">
                <a:solidFill>
                  <a:schemeClr val="bg1"/>
                </a:solidFill>
                <a:latin typeface="Verdana" panose="020B0604030504040204" pitchFamily="34" charset="0"/>
              </a:rPr>
              <a:t> Emanuel</a:t>
            </a:r>
            <a:endParaRPr lang="it-IT" altLang="it-IT" sz="1000" i="1">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710DB323-851E-5286-B9A1-838E79A50D81}"/>
              </a:ext>
            </a:extLst>
          </p:cNvPr>
          <p:cNvSpPr>
            <a:spLocks noChangeArrowheads="1"/>
          </p:cNvSpPr>
          <p:nvPr/>
        </p:nvSpPr>
        <p:spPr bwMode="auto">
          <a:xfrm>
            <a:off x="838200" y="0"/>
            <a:ext cx="7696200" cy="925513"/>
          </a:xfrm>
          <a:prstGeom prst="rect">
            <a:avLst/>
          </a:prstGeom>
          <a:solidFill>
            <a:srgbClr val="FFFFEF"/>
          </a:solidFill>
          <a:ln w="9525">
            <a:solidFill>
              <a:srgbClr val="FFFFE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1800">
                <a:solidFill>
                  <a:srgbClr val="FF0000"/>
                </a:solidFill>
                <a:latin typeface="Verdana" panose="020B0604030504040204" pitchFamily="34" charset="0"/>
                <a:cs typeface="Times New Roman" panose="02020603050405020304" pitchFamily="18" charset="0"/>
              </a:rPr>
              <a:t>II DOMENICA DOPO NATALE </a:t>
            </a:r>
          </a:p>
          <a:p>
            <a:pPr algn="ctr"/>
            <a:r>
              <a:rPr lang="it-IT" altLang="it-IT" sz="1800">
                <a:solidFill>
                  <a:srgbClr val="FF3300"/>
                </a:solidFill>
                <a:latin typeface="Verdana" panose="020B0604030504040204" pitchFamily="34" charset="0"/>
                <a:cs typeface="Times New Roman" panose="02020603050405020304" pitchFamily="18" charset="0"/>
              </a:rPr>
              <a:t>SECOND SUNDAY AFTER CHRISTMAS </a:t>
            </a:r>
          </a:p>
          <a:p>
            <a:pPr algn="ctr"/>
            <a:endParaRPr lang="it-IT" altLang="it-IT" sz="800" b="1">
              <a:solidFill>
                <a:srgbClr val="FF3300"/>
              </a:solidFill>
              <a:latin typeface="Verdana" panose="020B0604030504040204" pitchFamily="34" charset="0"/>
            </a:endParaRPr>
          </a:p>
          <a:p>
            <a:pPr algn="ctr"/>
            <a:r>
              <a:rPr lang="it-IT" altLang="it-IT" sz="1000" b="1">
                <a:solidFill>
                  <a:schemeClr val="accent2"/>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F7EB44C8-F0B1-1FDF-CE7D-DE7C0B9022AD}"/>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C2A72D57-963B-26BD-04E6-48DDB550C734}"/>
              </a:ext>
            </a:extLst>
          </p:cNvPr>
          <p:cNvSpPr>
            <a:spLocks noChangeArrowheads="1"/>
          </p:cNvSpPr>
          <p:nvPr/>
        </p:nvSpPr>
        <p:spPr bwMode="auto">
          <a:xfrm>
            <a:off x="1222858" y="3426619"/>
            <a:ext cx="32004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None/>
            </a:pP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vertigine del Natale, la vita di Dio in noi       </a:t>
            </a:r>
            <a:r>
              <a:rPr lang="en-US" sz="1000" i="1" dirty="0">
                <a:solidFill>
                  <a:srgbClr val="222222"/>
                </a:solidFill>
                <a:effectLst/>
                <a:latin typeface="Helvetica" panose="020B0604020202020204" pitchFamily="34" charset="0"/>
                <a:ea typeface="Times New Roman" panose="02020603050405020304" pitchFamily="18" charset="0"/>
              </a:rPr>
              <a:t>The vertigo of Christmas, the life of God in us</a:t>
            </a:r>
          </a:p>
          <a:p>
            <a:pPr algn="ctr" eaLnBrk="1" hangingPunct="1">
              <a:spcBef>
                <a:spcPct val="0"/>
              </a:spcBef>
              <a:buFontTx/>
              <a:buNone/>
            </a:pPr>
            <a:endParaRPr lang="it-IT" altLang="it-IT" sz="1000" dirty="0">
              <a:solidFill>
                <a:srgbClr val="000000"/>
              </a:solidFill>
              <a:latin typeface="Verdana" panose="020B0604030504040204" pitchFamily="34" charset="0"/>
              <a:cs typeface="Times New Roman" panose="02020603050405020304" pitchFamily="18" charset="0"/>
            </a:endParaRPr>
          </a:p>
          <a:p>
            <a:pPr algn="ctr" eaLnBrk="1" hangingPunct="1">
              <a:spcBef>
                <a:spcPct val="0"/>
              </a:spcBef>
              <a:buFontTx/>
              <a:buNone/>
            </a:pPr>
            <a:endParaRPr lang="it-IT" altLang="it-IT" sz="1000" i="1" dirty="0">
              <a:solidFill>
                <a:srgbClr val="000000"/>
              </a:solidFill>
              <a:latin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C64AF2F6-BD55-1923-50A8-1711B96DF3CE}"/>
              </a:ext>
            </a:extLst>
          </p:cNvPr>
          <p:cNvSpPr>
            <a:spLocks noChangeArrowheads="1"/>
          </p:cNvSpPr>
          <p:nvPr/>
        </p:nvSpPr>
        <p:spPr bwMode="auto">
          <a:xfrm>
            <a:off x="26988" y="1397000"/>
            <a:ext cx="561975"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a:solidFill>
                  <a:srgbClr val="FFFF00"/>
                </a:solidFill>
                <a:latin typeface="Verdana" panose="020B0604030504040204" pitchFamily="34" charset="0"/>
              </a:rPr>
              <a:t>ANNO</a:t>
            </a:r>
          </a:p>
          <a:p>
            <a:pPr algn="ctr" eaLnBrk="1" hangingPunct="1">
              <a:spcBef>
                <a:spcPct val="0"/>
              </a:spcBef>
              <a:buFontTx/>
              <a:buNone/>
            </a:pPr>
            <a:r>
              <a:rPr lang="it-IT" altLang="it-IT" sz="1000">
                <a:solidFill>
                  <a:srgbClr val="FFFF00"/>
                </a:solidFill>
                <a:latin typeface="Verdana" panose="020B0604030504040204" pitchFamily="34" charset="0"/>
              </a:rPr>
              <a:t>YEAR</a:t>
            </a:r>
          </a:p>
          <a:p>
            <a:pPr algn="ctr" eaLnBrk="1" hangingPunct="1">
              <a:spcBef>
                <a:spcPct val="0"/>
              </a:spcBef>
              <a:buFontTx/>
              <a:buNone/>
            </a:pPr>
            <a:r>
              <a:rPr lang="it-IT" altLang="it-IT" sz="100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F9B6BFE7-31BD-726F-F50A-608CD00AD1A5}"/>
              </a:ext>
            </a:extLst>
          </p:cNvPr>
          <p:cNvSpPr>
            <a:spLocks noChangeArrowheads="1"/>
          </p:cNvSpPr>
          <p:nvPr/>
        </p:nvSpPr>
        <p:spPr bwMode="auto">
          <a:xfrm>
            <a:off x="5562600" y="6400800"/>
            <a:ext cx="3581400" cy="314325"/>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dirty="0">
                <a:solidFill>
                  <a:srgbClr val="FFFF00"/>
                </a:solidFill>
                <a:cs typeface="Times New Roman" panose="02020603050405020304" pitchFamily="18" charset="0"/>
              </a:rPr>
              <a:t>Editing </a:t>
            </a:r>
            <a:r>
              <a:rPr lang="it-IT" altLang="it-IT" sz="900" dirty="0">
                <a:solidFill>
                  <a:srgbClr val="FFFF00"/>
                </a:solidFill>
                <a:cs typeface="Times New Roman" panose="02020603050405020304" pitchFamily="18" charset="0"/>
              </a:rPr>
              <a:t>by</a:t>
            </a:r>
            <a:r>
              <a:rPr lang="it-IT" altLang="it-IT" sz="1000" dirty="0">
                <a:solidFill>
                  <a:srgbClr val="FFFF00"/>
                </a:solidFill>
                <a:cs typeface="Times New Roman" panose="02020603050405020304" pitchFamily="18" charset="0"/>
              </a:rPr>
              <a:t> Gaetano Lastilla</a:t>
            </a:r>
            <a:r>
              <a:rPr lang="it-IT" altLang="it-IT" sz="1400" i="1" dirty="0">
                <a:solidFill>
                  <a:srgbClr val="FFFF00"/>
                </a:solidFill>
                <a:cs typeface="Times New Roman" panose="02020603050405020304" pitchFamily="18" charset="0"/>
              </a:rPr>
              <a:t> – </a:t>
            </a:r>
            <a:r>
              <a:rPr lang="it-IT" altLang="it-IT" sz="1000" i="1" dirty="0" err="1">
                <a:solidFill>
                  <a:srgbClr val="FFFF00"/>
                </a:solidFill>
                <a:cs typeface="Times New Roman" panose="02020603050405020304" pitchFamily="18" charset="0"/>
              </a:rPr>
              <a:t>December</a:t>
            </a:r>
            <a:r>
              <a:rPr lang="it-IT" altLang="it-IT" sz="10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5BFBB727-6851-0377-6209-066AEABEA57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34" name="Picture 138">
            <a:extLst>
              <a:ext uri="{FF2B5EF4-FFF2-40B4-BE49-F238E27FC236}">
                <a16:creationId xmlns:a16="http://schemas.microsoft.com/office/drawing/2014/main" id="{9625BFC9-5D23-5027-657C-0AD0F8E8A7A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5400" y="1828800"/>
            <a:ext cx="2516188" cy="3733800"/>
          </a:xfrm>
          <a:prstGeom prst="rect">
            <a:avLst/>
          </a:prstGeom>
          <a:noFill/>
          <a:extLst>
            <a:ext uri="{909E8E84-426E-40DD-AFC4-6F175D3DCCD1}">
              <a14:hiddenFill xmlns:a14="http://schemas.microsoft.com/office/drawing/2010/main">
                <a:solidFill>
                  <a:srgbClr val="FFFFFF"/>
                </a:solidFill>
              </a14:hiddenFill>
            </a:ext>
          </a:extLst>
        </p:spPr>
      </p:pic>
      <p:pic>
        <p:nvPicPr>
          <p:cNvPr id="4235" name="817-EmanuelL.Mid">
            <a:hlinkClick r:id="" action="ppaction://media"/>
            <a:extLst>
              <a:ext uri="{FF2B5EF4-FFF2-40B4-BE49-F238E27FC236}">
                <a16:creationId xmlns:a16="http://schemas.microsoft.com/office/drawing/2014/main" id="{A2E2231A-3968-5956-94B6-DDCBCFD0C5AB}"/>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010400" y="-5334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a:extLst>
              <a:ext uri="{FF2B5EF4-FFF2-40B4-BE49-F238E27FC236}">
                <a16:creationId xmlns:a16="http://schemas.microsoft.com/office/drawing/2014/main" id="{11AD04E3-144F-FBA9-7940-F63BBFA62C31}"/>
              </a:ext>
            </a:extLst>
          </p:cNvPr>
          <p:cNvSpPr txBox="1"/>
          <p:nvPr/>
        </p:nvSpPr>
        <p:spPr>
          <a:xfrm>
            <a:off x="534400" y="3765173"/>
            <a:ext cx="4577316" cy="369332"/>
          </a:xfrm>
          <a:prstGeom prst="rect">
            <a:avLst/>
          </a:prstGeom>
          <a:noFill/>
        </p:spPr>
        <p:txBody>
          <a:bodyPr wrap="square">
            <a:spAutoFit/>
          </a:bodyPr>
          <a:lstStyle/>
          <a:p>
            <a:pPr algn="ctr" eaLnBrk="1" hangingPunct="1">
              <a:spcBef>
                <a:spcPct val="0"/>
              </a:spcBef>
              <a:buFontTx/>
              <a:buNone/>
            </a:pPr>
            <a:r>
              <a:rPr lang="it-IT" altLang="it-IT" sz="900" i="1" dirty="0">
                <a:solidFill>
                  <a:srgbClr val="50000F"/>
                </a:solidFill>
                <a:latin typeface="+mj-lt"/>
                <a:cs typeface="Times New Roman" panose="02020603050405020304" pitchFamily="18" charset="0"/>
              </a:rPr>
              <a:t>Commento di padre Ermes Ronchi                                                                                                            Commentary by </a:t>
            </a:r>
            <a:r>
              <a:rPr lang="it-IT" altLang="it-IT" sz="900" i="1" dirty="0" err="1">
                <a:solidFill>
                  <a:srgbClr val="50000F"/>
                </a:solidFill>
                <a:latin typeface="+mj-lt"/>
                <a:cs typeface="Times New Roman" panose="02020603050405020304" pitchFamily="18" charset="0"/>
              </a:rPr>
              <a:t>Father</a:t>
            </a:r>
            <a:r>
              <a:rPr lang="it-IT" altLang="it-IT" sz="900" i="1" dirty="0">
                <a:solidFill>
                  <a:srgbClr val="50000F"/>
                </a:solidFill>
                <a:latin typeface="+mj-lt"/>
                <a:cs typeface="Times New Roman" panose="02020603050405020304" pitchFamily="18" charset="0"/>
              </a:rPr>
              <a:t> Ermes Ronchi</a:t>
            </a:r>
          </a:p>
        </p:txBody>
      </p:sp>
    </p:spTree>
  </p:cSld>
  <p:clrMapOvr>
    <a:masterClrMapping/>
  </p:clrMapOvr>
  <p:transition spd="med" advClick="0" advTm="1460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3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5">
                <p:cTn id="7" fill="hold" display="0">
                  <p:stCondLst>
                    <p:cond delay="indefinite"/>
                  </p:stCondLst>
                  <p:endCondLst>
                    <p:cond evt="onStopAudio" delay="0">
                      <p:tgtEl>
                        <p:sldTgt/>
                      </p:tgtEl>
                    </p:cond>
                  </p:endCondLst>
                </p:cTn>
                <p:tgtEl>
                  <p:spTgt spid="423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3058" name="Rectangle 2">
            <a:extLst>
              <a:ext uri="{FF2B5EF4-FFF2-40B4-BE49-F238E27FC236}">
                <a16:creationId xmlns:a16="http://schemas.microsoft.com/office/drawing/2014/main" id="{F59C81B4-AEA3-6305-4CA3-6D929AFD0686}"/>
              </a:ext>
            </a:extLst>
          </p:cNvPr>
          <p:cNvSpPr>
            <a:spLocks noGrp="1" noChangeArrowheads="1"/>
          </p:cNvSpPr>
          <p:nvPr>
            <p:ph type="title"/>
          </p:nvPr>
        </p:nvSpPr>
        <p:spPr/>
        <p:txBody>
          <a:bodyPr/>
          <a:lstStyle/>
          <a:p>
            <a:pPr eaLnBrk="1" hangingPunct="1"/>
            <a:br>
              <a:rPr lang="it-IT" altLang="it-IT" sz="1800" i="1">
                <a:solidFill>
                  <a:srgbClr val="FFFFFF"/>
                </a:solidFill>
                <a:latin typeface="Verdana" panose="020B0604030504040204" pitchFamily="34" charset="0"/>
                <a:cs typeface="Times New Roman" panose="02020603050405020304" pitchFamily="18" charset="0"/>
              </a:rPr>
            </a:br>
            <a:endParaRPr lang="it-IT" altLang="it-IT" sz="1800" i="1">
              <a:solidFill>
                <a:srgbClr val="FFFFFF"/>
              </a:solidFill>
              <a:latin typeface="Verdana" panose="020B0604030504040204" pitchFamily="34" charset="0"/>
              <a:cs typeface="Times New Roman" panose="02020603050405020304" pitchFamily="18" charset="0"/>
            </a:endParaRPr>
          </a:p>
        </p:txBody>
      </p:sp>
      <p:sp>
        <p:nvSpPr>
          <p:cNvPr id="173060" name="Rectangle 4">
            <a:extLst>
              <a:ext uri="{FF2B5EF4-FFF2-40B4-BE49-F238E27FC236}">
                <a16:creationId xmlns:a16="http://schemas.microsoft.com/office/drawing/2014/main" id="{3927AB99-696A-F4CF-C740-BEB437F3BDCF}"/>
              </a:ext>
            </a:extLst>
          </p:cNvPr>
          <p:cNvSpPr>
            <a:spLocks noChangeArrowheads="1"/>
          </p:cNvSpPr>
          <p:nvPr/>
        </p:nvSpPr>
        <p:spPr bwMode="auto">
          <a:xfrm>
            <a:off x="0" y="533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FFFFFF"/>
                </a:solidFill>
                <a:latin typeface="Verdana" panose="020B0604030504040204" pitchFamily="34" charset="0"/>
                <a:cs typeface="Times New Roman" panose="02020603050405020304" pitchFamily="18" charset="0"/>
              </a:rPr>
              <a:t>continuamente rendo grazie per voi ricordandovi nelle mie preghiere, affinché il Dio del Signore nostro Gesù Cristo, il Padre della gloria, vi dia uno spirito di sapienza e di rivelazione per una profonda conoscenza di lui; </a:t>
            </a:r>
          </a:p>
          <a:p>
            <a:r>
              <a:rPr lang="it-IT" altLang="it-IT" sz="1800" i="1">
                <a:solidFill>
                  <a:srgbClr val="FFFFFF"/>
                </a:solidFill>
                <a:latin typeface="Verdana" panose="020B0604030504040204" pitchFamily="34" charset="0"/>
                <a:cs typeface="Times New Roman" panose="02020603050405020304" pitchFamily="18" charset="0"/>
              </a:rPr>
              <a:t>(Ef 1, 16-17)</a:t>
            </a:r>
          </a:p>
        </p:txBody>
      </p:sp>
      <p:sp>
        <p:nvSpPr>
          <p:cNvPr id="173061" name="Rectangle 5">
            <a:extLst>
              <a:ext uri="{FF2B5EF4-FFF2-40B4-BE49-F238E27FC236}">
                <a16:creationId xmlns:a16="http://schemas.microsoft.com/office/drawing/2014/main" id="{13E0210C-C4B6-D36E-5E2E-ACD17B33FD6D}"/>
              </a:ext>
            </a:extLst>
          </p:cNvPr>
          <p:cNvSpPr>
            <a:spLocks noChangeArrowheads="1"/>
          </p:cNvSpPr>
          <p:nvPr/>
        </p:nvSpPr>
        <p:spPr bwMode="auto">
          <a:xfrm>
            <a:off x="152400" y="5486400"/>
            <a:ext cx="8991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so I always give thanks to God, remembering you in my prayers. May the God of Christ Jesus our Lord, the Father of Glory, reveal himself to you and give you a spirit of wisdom, that you may know him. </a:t>
            </a:r>
            <a:r>
              <a:rPr lang="en-US" altLang="it-IT" sz="1800" i="1">
                <a:solidFill>
                  <a:srgbClr val="FFFFFF"/>
                </a:solidFill>
                <a:latin typeface="Verdana" panose="020B0604030504040204" pitchFamily="34" charset="0"/>
                <a:cs typeface="Times New Roman" panose="02020603050405020304" pitchFamily="18" charset="0"/>
              </a:rPr>
              <a:t>(Eph 1: 16-17)</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73063" name="Picture 7">
            <a:extLst>
              <a:ext uri="{FF2B5EF4-FFF2-40B4-BE49-F238E27FC236}">
                <a16:creationId xmlns:a16="http://schemas.microsoft.com/office/drawing/2014/main" id="{F7830237-D96B-62D8-25A7-8F10AA602D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6900" y="1676400"/>
            <a:ext cx="5410200" cy="38687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12">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5106" name="Rectangle 2">
            <a:extLst>
              <a:ext uri="{FF2B5EF4-FFF2-40B4-BE49-F238E27FC236}">
                <a16:creationId xmlns:a16="http://schemas.microsoft.com/office/drawing/2014/main" id="{97F912E1-2DEC-60A8-A7B0-CBF187DE5F8E}"/>
              </a:ext>
            </a:extLst>
          </p:cNvPr>
          <p:cNvSpPr>
            <a:spLocks noGrp="1" noChangeArrowheads="1"/>
          </p:cNvSpPr>
          <p:nvPr>
            <p:ph type="title"/>
          </p:nvPr>
        </p:nvSpPr>
        <p:spPr>
          <a:xfrm>
            <a:off x="381000" y="609600"/>
            <a:ext cx="8763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illumini gli occhi del vostro cuore per farvi comprendere a quale speranza vi ha chiamati, quale tesoro di gloria racchiude la sua eredità fra i santi. </a:t>
            </a:r>
            <a:r>
              <a:rPr lang="it-IT" altLang="it-IT" sz="1800" i="1">
                <a:solidFill>
                  <a:srgbClr val="FFFFFF"/>
                </a:solidFill>
                <a:latin typeface="Verdana" panose="020B0604030504040204" pitchFamily="34" charset="0"/>
                <a:cs typeface="Times New Roman" panose="02020603050405020304" pitchFamily="18" charset="0"/>
              </a:rPr>
              <a:t>(Ef 1, 18)</a:t>
            </a:r>
            <a:br>
              <a:rPr lang="it-IT" altLang="it-IT" sz="1800">
                <a:solidFill>
                  <a:srgbClr val="FFFFFF"/>
                </a:solidFill>
                <a:latin typeface="Verdana" panose="020B0604030504040204" pitchFamily="34" charset="0"/>
                <a:cs typeface="Times New Roman" panose="02020603050405020304" pitchFamily="18" charset="0"/>
              </a:rPr>
            </a:b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75108" name="Rectangle 4">
            <a:extLst>
              <a:ext uri="{FF2B5EF4-FFF2-40B4-BE49-F238E27FC236}">
                <a16:creationId xmlns:a16="http://schemas.microsoft.com/office/drawing/2014/main" id="{2C009484-7D8A-F472-5878-ECEEF48DC57C}"/>
              </a:ext>
            </a:extLst>
          </p:cNvPr>
          <p:cNvSpPr>
            <a:spLocks noChangeArrowheads="1"/>
          </p:cNvSpPr>
          <p:nvPr/>
        </p:nvSpPr>
        <p:spPr bwMode="auto">
          <a:xfrm>
            <a:off x="381000" y="5334000"/>
            <a:ext cx="8763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May he enlighten your inner vision, that you may appreciate the things we hope for, since we were called by God. May you know how great is the inheritance, the glory, God sets apart for his saints;</a:t>
            </a:r>
            <a:r>
              <a:rPr lang="en-US" altLang="it-IT" sz="1800" i="1">
                <a:solidFill>
                  <a:srgbClr val="FFFFFF"/>
                </a:solidFill>
                <a:latin typeface="Verdana" panose="020B0604030504040204" pitchFamily="34" charset="0"/>
                <a:cs typeface="Times New Roman" panose="02020603050405020304" pitchFamily="18" charset="0"/>
              </a:rPr>
              <a:t> (Eph 1: 18)</a:t>
            </a:r>
            <a:endParaRPr lang="it-IT" altLang="it-IT" sz="1800">
              <a:solidFill>
                <a:srgbClr val="FFFFFF"/>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192">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B35F72AB-48D5-906C-8092-BEFC2A8F544F}"/>
              </a:ext>
            </a:extLst>
          </p:cNvPr>
          <p:cNvSpPr>
            <a:spLocks noGrp="1" noChangeArrowheads="1"/>
          </p:cNvSpPr>
          <p:nvPr>
            <p:ph type="title"/>
          </p:nvPr>
        </p:nvSpPr>
        <p:spPr>
          <a:xfrm>
            <a:off x="4343400" y="1371600"/>
            <a:ext cx="3962400" cy="304800"/>
          </a:xfrm>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JOHN</a:t>
            </a:r>
          </a:p>
        </p:txBody>
      </p:sp>
      <p:sp>
        <p:nvSpPr>
          <p:cNvPr id="17411" name="Rectangle 5">
            <a:extLst>
              <a:ext uri="{FF2B5EF4-FFF2-40B4-BE49-F238E27FC236}">
                <a16:creationId xmlns:a16="http://schemas.microsoft.com/office/drawing/2014/main" id="{20E20AC6-7ED0-6F31-5C06-0275EC0B7F52}"/>
              </a:ext>
            </a:extLst>
          </p:cNvPr>
          <p:cNvSpPr>
            <a:spLocks noChangeArrowheads="1"/>
          </p:cNvSpPr>
          <p:nvPr/>
        </p:nvSpPr>
        <p:spPr bwMode="auto">
          <a:xfrm>
            <a:off x="1295400" y="1828800"/>
            <a:ext cx="32766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In principio era il Verbo, e il Verbo era presso Dio e il Verbo era Dio. Egli era, in principio, presso Dio:</a:t>
            </a:r>
            <a:r>
              <a:rPr lang="it-IT" altLang="it-IT" sz="1800" i="1">
                <a:solidFill>
                  <a:srgbClr val="000000"/>
                </a:solidFill>
                <a:latin typeface="Verdana" panose="020B0604030504040204" pitchFamily="34" charset="0"/>
                <a:cs typeface="Times New Roman" panose="02020603050405020304" pitchFamily="18" charset="0"/>
              </a:rPr>
              <a:t> (Gv 1, 1-2) </a:t>
            </a:r>
          </a:p>
        </p:txBody>
      </p:sp>
      <p:sp>
        <p:nvSpPr>
          <p:cNvPr id="17412" name="Rectangle 6">
            <a:extLst>
              <a:ext uri="{FF2B5EF4-FFF2-40B4-BE49-F238E27FC236}">
                <a16:creationId xmlns:a16="http://schemas.microsoft.com/office/drawing/2014/main" id="{B447AAFB-38C0-C3ED-E0A8-764E5B2E4DF4}"/>
              </a:ext>
            </a:extLst>
          </p:cNvPr>
          <p:cNvSpPr>
            <a:spLocks noChangeArrowheads="1"/>
          </p:cNvSpPr>
          <p:nvPr/>
        </p:nvSpPr>
        <p:spPr bwMode="auto">
          <a:xfrm>
            <a:off x="4572000" y="1752600"/>
            <a:ext cx="3505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b="1" i="1">
                <a:solidFill>
                  <a:srgbClr val="000000"/>
                </a:solidFill>
                <a:latin typeface="Verdana" panose="020B0604030504040204" pitchFamily="34" charset="0"/>
                <a:cs typeface="Times New Roman" panose="02020603050405020304" pitchFamily="18" charset="0"/>
              </a:rPr>
              <a:t>    </a:t>
            </a:r>
            <a:r>
              <a:rPr lang="en-US" altLang="it-IT" sz="1800">
                <a:solidFill>
                  <a:srgbClr val="000000"/>
                </a:solidFill>
                <a:latin typeface="Verdana" panose="020B0604030504040204" pitchFamily="34" charset="0"/>
                <a:cs typeface="Times New Roman" panose="02020603050405020304" pitchFamily="18" charset="0"/>
              </a:rPr>
              <a:t>In the beginning was the Word. And the Word was with God and the Word was God;  he was in the beginning with God.</a:t>
            </a:r>
            <a:r>
              <a:rPr lang="en-US" altLang="it-IT" sz="1800" i="1">
                <a:solidFill>
                  <a:srgbClr val="000000"/>
                </a:solidFill>
                <a:latin typeface="Verdana" panose="020B0604030504040204" pitchFamily="34" charset="0"/>
                <a:cs typeface="Times New Roman" panose="02020603050405020304" pitchFamily="18"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(In 1: 1-2)  </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8C148DF2-9937-7281-0BC5-1A407D782F75}"/>
              </a:ext>
            </a:extLst>
          </p:cNvPr>
          <p:cNvSpPr>
            <a:spLocks noChangeArrowheads="1"/>
          </p:cNvSpPr>
          <p:nvPr/>
        </p:nvSpPr>
        <p:spPr bwMode="auto">
          <a:xfrm>
            <a:off x="838200" y="0"/>
            <a:ext cx="7848600" cy="895350"/>
          </a:xfrm>
          <a:prstGeom prst="rect">
            <a:avLst/>
          </a:prstGeom>
          <a:solidFill>
            <a:srgbClr val="FFFFEF"/>
          </a:solidFill>
          <a:ln w="9525">
            <a:solidFill>
              <a:srgbClr val="FFFFE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rgbClr val="FFFF00"/>
              </a:solidFill>
              <a:latin typeface="Verdana" panose="020B0604030504040204" pitchFamily="34" charset="0"/>
              <a:cs typeface="Arial" panose="020B0604020202020204" pitchFamily="34" charset="0"/>
            </a:endParaRPr>
          </a:p>
          <a:p>
            <a:pPr algn="ctr" eaLnBrk="1" hangingPunct="1"/>
            <a:r>
              <a:rPr lang="it-IT" altLang="it-IT" sz="1800" dirty="0">
                <a:solidFill>
                  <a:srgbClr val="FF0000"/>
                </a:solidFill>
                <a:latin typeface="Verdana" panose="020B0604030504040204" pitchFamily="34" charset="0"/>
                <a:cs typeface="Arial" panose="020B0604020202020204" pitchFamily="34" charset="0"/>
              </a:rPr>
              <a:t>Il Verbo si è fatto carne e ha posto la sua dimora in mezzo a noi.</a:t>
            </a:r>
          </a:p>
          <a:p>
            <a:pPr algn="ctr" eaLnBrk="1" hangingPunct="1"/>
            <a:r>
              <a:rPr lang="it-IT" altLang="it-IT" sz="1800" dirty="0">
                <a:solidFill>
                  <a:srgbClr val="A50021"/>
                </a:solidFill>
                <a:latin typeface="Verdana" panose="020B0604030504040204" pitchFamily="34" charset="0"/>
                <a:cs typeface="Times New Roman" panose="02020603050405020304" pitchFamily="18" charset="0"/>
              </a:rPr>
              <a:t>The Word </a:t>
            </a:r>
            <a:r>
              <a:rPr lang="it-IT" altLang="it-IT" sz="1800" dirty="0" err="1">
                <a:solidFill>
                  <a:srgbClr val="A50021"/>
                </a:solidFill>
                <a:latin typeface="Verdana" panose="020B0604030504040204" pitchFamily="34" charset="0"/>
                <a:cs typeface="Times New Roman" panose="02020603050405020304" pitchFamily="18" charset="0"/>
              </a:rPr>
              <a:t>became</a:t>
            </a:r>
            <a:r>
              <a:rPr lang="it-IT" altLang="it-IT" sz="1800" dirty="0">
                <a:solidFill>
                  <a:srgbClr val="A50021"/>
                </a:solidFill>
                <a:latin typeface="Verdana" panose="020B0604030504040204" pitchFamily="34" charset="0"/>
                <a:cs typeface="Times New Roman" panose="02020603050405020304" pitchFamily="18" charset="0"/>
              </a:rPr>
              <a:t> </a:t>
            </a:r>
            <a:r>
              <a:rPr lang="it-IT" altLang="it-IT" sz="1800" dirty="0" err="1">
                <a:solidFill>
                  <a:srgbClr val="A50021"/>
                </a:solidFill>
                <a:latin typeface="Verdana" panose="020B0604030504040204" pitchFamily="34" charset="0"/>
                <a:cs typeface="Times New Roman" panose="02020603050405020304" pitchFamily="18" charset="0"/>
              </a:rPr>
              <a:t>flesh</a:t>
            </a:r>
            <a:r>
              <a:rPr lang="it-IT" altLang="it-IT" sz="1800" dirty="0">
                <a:solidFill>
                  <a:srgbClr val="A50021"/>
                </a:solidFill>
                <a:latin typeface="Verdana" panose="020B0604030504040204" pitchFamily="34" charset="0"/>
                <a:cs typeface="Times New Roman" panose="02020603050405020304" pitchFamily="18" charset="0"/>
              </a:rPr>
              <a:t> and made </a:t>
            </a:r>
            <a:r>
              <a:rPr lang="en-US" sz="1800" dirty="0">
                <a:solidFill>
                  <a:srgbClr val="C00000"/>
                </a:solidFill>
                <a:effectLst/>
                <a:latin typeface="Verdana" panose="020B0604030504040204" pitchFamily="34" charset="0"/>
                <a:ea typeface="Verdana" panose="020B0604030504040204" pitchFamily="34" charset="0"/>
              </a:rPr>
              <a:t>His home </a:t>
            </a:r>
            <a:r>
              <a:rPr lang="it-IT" altLang="it-IT" sz="1800" dirty="0" err="1">
                <a:solidFill>
                  <a:srgbClr val="A50021"/>
                </a:solidFill>
                <a:latin typeface="Verdana" panose="020B0604030504040204" pitchFamily="34" charset="0"/>
                <a:cs typeface="Times New Roman" panose="02020603050405020304" pitchFamily="18" charset="0"/>
              </a:rPr>
              <a:t>among</a:t>
            </a:r>
            <a:r>
              <a:rPr lang="it-IT" altLang="it-IT" sz="1800" dirty="0">
                <a:solidFill>
                  <a:srgbClr val="A50021"/>
                </a:solidFill>
                <a:latin typeface="Verdana" panose="020B0604030504040204" pitchFamily="34" charset="0"/>
                <a:cs typeface="Times New Roman" panose="02020603050405020304" pitchFamily="18" charset="0"/>
              </a:rPr>
              <a:t> </a:t>
            </a:r>
            <a:r>
              <a:rPr lang="it-IT" altLang="it-IT" sz="1800" dirty="0" err="1">
                <a:solidFill>
                  <a:srgbClr val="A50021"/>
                </a:solidFill>
                <a:latin typeface="Verdana" panose="020B0604030504040204" pitchFamily="34" charset="0"/>
                <a:cs typeface="Times New Roman" panose="02020603050405020304" pitchFamily="18" charset="0"/>
              </a:rPr>
              <a:t>us</a:t>
            </a:r>
            <a:r>
              <a:rPr lang="it-IT" altLang="it-IT" sz="1800" dirty="0">
                <a:solidFill>
                  <a:srgbClr val="A50021"/>
                </a:solidFill>
                <a:latin typeface="Verdana" panose="020B0604030504040204" pitchFamily="34" charset="0"/>
                <a:cs typeface="Times New Roman" panose="02020603050405020304" pitchFamily="18" charset="0"/>
              </a:rPr>
              <a:t>.</a:t>
            </a:r>
            <a:br>
              <a:rPr lang="it-IT" altLang="it-IT" sz="1800" dirty="0">
                <a:solidFill>
                  <a:srgbClr val="A50021"/>
                </a:solidFill>
                <a:latin typeface="Verdana" panose="020B0604030504040204" pitchFamily="34" charset="0"/>
                <a:cs typeface="Times New Roman" panose="02020603050405020304" pitchFamily="18" charset="0"/>
              </a:rPr>
            </a:br>
            <a:endParaRPr lang="it-IT" altLang="it-IT" sz="800" dirty="0">
              <a:solidFill>
                <a:srgbClr val="A50021"/>
              </a:solidFill>
              <a:latin typeface="Verdana" panose="020B0604030504040204" pitchFamily="34" charset="0"/>
              <a:cs typeface="Times New Roman" panose="02020603050405020304" pitchFamily="18" charset="0"/>
            </a:endParaRPr>
          </a:p>
        </p:txBody>
      </p:sp>
      <p:sp>
        <p:nvSpPr>
          <p:cNvPr id="17414" name="Rettangolo 1">
            <a:extLst>
              <a:ext uri="{FF2B5EF4-FFF2-40B4-BE49-F238E27FC236}">
                <a16:creationId xmlns:a16="http://schemas.microsoft.com/office/drawing/2014/main" id="{0CBAB282-5551-20C1-E8E2-D2A84F90B738}"/>
              </a:ext>
            </a:extLst>
          </p:cNvPr>
          <p:cNvSpPr>
            <a:spLocks noChangeArrowheads="1"/>
          </p:cNvSpPr>
          <p:nvPr/>
        </p:nvSpPr>
        <p:spPr bwMode="auto">
          <a:xfrm>
            <a:off x="1219200" y="13716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GIOVANNI</a:t>
            </a:r>
          </a:p>
        </p:txBody>
      </p:sp>
      <p:pic>
        <p:nvPicPr>
          <p:cNvPr id="17533" name="Picture 125">
            <a:extLst>
              <a:ext uri="{FF2B5EF4-FFF2-40B4-BE49-F238E27FC236}">
                <a16:creationId xmlns:a16="http://schemas.microsoft.com/office/drawing/2014/main" id="{E2C77B16-8407-7911-B1A0-751F1ECCE1C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505200"/>
            <a:ext cx="31242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7534" name="Picture 126">
            <a:extLst>
              <a:ext uri="{FF2B5EF4-FFF2-40B4-BE49-F238E27FC236}">
                <a16:creationId xmlns:a16="http://schemas.microsoft.com/office/drawing/2014/main" id="{0525CE44-F183-5078-19B3-E1FF91CDD0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3505200"/>
            <a:ext cx="3302000" cy="2451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28">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E9EA4974-2885-C218-3371-4E36B4A8854A}"/>
              </a:ext>
            </a:extLst>
          </p:cNvPr>
          <p:cNvSpPr>
            <a:spLocks noChangeArrowheads="1"/>
          </p:cNvSpPr>
          <p:nvPr/>
        </p:nvSpPr>
        <p:spPr bwMode="auto">
          <a:xfrm>
            <a:off x="0" y="6096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tutto è stato fatto per mezzo di lui e senza di lui nulla è stato fatto di ciò che esiste. In lui era la vita e la vita era la luce degli uomini; la luce splende nelle tenebre e le tenebre non l’hanno vinta.</a:t>
            </a:r>
            <a:r>
              <a:rPr lang="it-IT" altLang="it-IT" sz="1800" i="1">
                <a:solidFill>
                  <a:schemeClr val="bg1"/>
                </a:solidFill>
                <a:latin typeface="Verdana" panose="020B0604030504040204" pitchFamily="34" charset="0"/>
                <a:cs typeface="Times New Roman" panose="02020603050405020304" pitchFamily="18" charset="0"/>
              </a:rPr>
              <a:t> (Gv 1, 3-5)</a:t>
            </a:r>
          </a:p>
        </p:txBody>
      </p:sp>
      <p:sp>
        <p:nvSpPr>
          <p:cNvPr id="162930" name="Rectangle 114">
            <a:extLst>
              <a:ext uri="{FF2B5EF4-FFF2-40B4-BE49-F238E27FC236}">
                <a16:creationId xmlns:a16="http://schemas.microsoft.com/office/drawing/2014/main" id="{48FC006A-DA20-D168-8F9C-6A5C0AEAA027}"/>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r>
              <a:rPr lang="en-US" altLang="it-IT" sz="1800">
                <a:solidFill>
                  <a:schemeClr val="bg1"/>
                </a:solidFill>
                <a:latin typeface="Verdana" panose="020B0604030504040204" pitchFamily="34" charset="0"/>
                <a:cs typeface="Times New Roman" panose="02020603050405020304" pitchFamily="18" charset="0"/>
              </a:rPr>
              <a:t>All things were made through him and without him nothing came to be. Whatever has come to be, found  life in  him, life which for humans was also light. Light that shines in the dark: light that darkness could not overcome.</a:t>
            </a:r>
            <a:r>
              <a:rPr lang="en-US" altLang="it-IT" sz="1800" i="1">
                <a:solidFill>
                  <a:schemeClr val="bg1"/>
                </a:solidFill>
                <a:latin typeface="Verdana" panose="020B0604030504040204" pitchFamily="34" charset="0"/>
                <a:cs typeface="Times New Roman" panose="02020603050405020304" pitchFamily="18" charset="0"/>
              </a:rPr>
              <a:t> (In 1: 3-5)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9504" name="Picture 48">
            <a:extLst>
              <a:ext uri="{FF2B5EF4-FFF2-40B4-BE49-F238E27FC236}">
                <a16:creationId xmlns:a16="http://schemas.microsoft.com/office/drawing/2014/main" id="{BCCD97E7-D78C-E292-5070-680F3DD8E8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519238"/>
            <a:ext cx="6858000" cy="3843337"/>
          </a:xfrm>
          <a:prstGeom prst="rect">
            <a:avLst/>
          </a:prstGeom>
          <a:noFill/>
          <a:extLst>
            <a:ext uri="{909E8E84-426E-40DD-AFC4-6F175D3DCCD1}">
              <a14:hiddenFill xmlns:a14="http://schemas.microsoft.com/office/drawing/2010/main">
                <a:solidFill>
                  <a:srgbClr val="FFFFFF"/>
                </a:solidFill>
              </a14:hiddenFill>
            </a:ext>
          </a:extLst>
        </p:spPr>
      </p:pic>
      <p:pic>
        <p:nvPicPr>
          <p:cNvPr id="19506" name="Picture 50">
            <a:extLst>
              <a:ext uri="{FF2B5EF4-FFF2-40B4-BE49-F238E27FC236}">
                <a16:creationId xmlns:a16="http://schemas.microsoft.com/office/drawing/2014/main" id="{5FCD7729-B654-DD96-E922-58661BDEB8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3581400"/>
            <a:ext cx="822325" cy="11811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9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1F3DF62E-1371-835E-067F-801B0692C44B}"/>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Venne un uomo mandato da Dio: il suo nome era Giovanni. Egli venne come testimone per dare testimonianza alla luce, perché tutti credessero per mezzo di lui. Non era lui la luce, ma doveva dare testimonianza alla luce.</a:t>
            </a:r>
            <a:r>
              <a:rPr lang="it-IT" altLang="it-IT" sz="1800" i="1">
                <a:solidFill>
                  <a:schemeClr val="bg1"/>
                </a:solidFill>
                <a:latin typeface="Verdana" panose="020B0604030504040204" pitchFamily="34" charset="0"/>
                <a:cs typeface="Times New Roman" panose="02020603050405020304" pitchFamily="18" charset="0"/>
              </a:rPr>
              <a:t> </a:t>
            </a:r>
          </a:p>
          <a:p>
            <a:pPr algn="ctr" eaLnBrk="1" hangingPunct="1">
              <a:spcBef>
                <a:spcPct val="0"/>
              </a:spcBef>
              <a:buFontTx/>
              <a:buNone/>
            </a:pPr>
            <a:r>
              <a:rPr lang="it-IT" altLang="it-IT" sz="1800" i="1">
                <a:solidFill>
                  <a:schemeClr val="bg1"/>
                </a:solidFill>
                <a:latin typeface="Verdana" panose="020B0604030504040204" pitchFamily="34" charset="0"/>
                <a:cs typeface="Times New Roman" panose="02020603050405020304" pitchFamily="18" charset="0"/>
              </a:rPr>
              <a:t>(Gv 1, 6-8)</a:t>
            </a:r>
          </a:p>
        </p:txBody>
      </p:sp>
      <p:sp>
        <p:nvSpPr>
          <p:cNvPr id="21507" name="Rectangle 36">
            <a:extLst>
              <a:ext uri="{FF2B5EF4-FFF2-40B4-BE49-F238E27FC236}">
                <a16:creationId xmlns:a16="http://schemas.microsoft.com/office/drawing/2014/main" id="{629C34D1-53E9-B966-0A21-EAE9F31DDC07}"/>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chemeClr val="bg1"/>
                </a:solidFill>
                <a:latin typeface="Verdana" panose="020B0604030504040204" pitchFamily="34" charset="0"/>
                <a:cs typeface="Times New Roman" panose="02020603050405020304" pitchFamily="18" charset="0"/>
              </a:rPr>
              <a:t>A man came, sent by God; his name was John. He came to bear witness, as a witness to introduce the Light so that all might believe through him. He was not the Light but a witness to introduce the Light.</a:t>
            </a:r>
            <a:r>
              <a:rPr lang="en-US" altLang="it-IT" sz="1800" i="1">
                <a:solidFill>
                  <a:schemeClr val="bg1"/>
                </a:solidFill>
                <a:latin typeface="Verdana" panose="020B0604030504040204" pitchFamily="34" charset="0"/>
                <a:cs typeface="Times New Roman" panose="02020603050405020304" pitchFamily="18" charset="0"/>
              </a:rPr>
              <a:t> (In 1: 6-8)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54" name="Picture 50">
            <a:extLst>
              <a:ext uri="{FF2B5EF4-FFF2-40B4-BE49-F238E27FC236}">
                <a16:creationId xmlns:a16="http://schemas.microsoft.com/office/drawing/2014/main" id="{410BCCD6-3457-AE40-E720-AEB2EDC14B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639888"/>
            <a:ext cx="5257800" cy="38401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04">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a:extLst>
              <a:ext uri="{FF2B5EF4-FFF2-40B4-BE49-F238E27FC236}">
                <a16:creationId xmlns:a16="http://schemas.microsoft.com/office/drawing/2014/main" id="{266D3E42-0845-7AB6-8712-26555D692A19}"/>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Veniva nel mondo la luce vera, quella che illumina ogni uomo. Era nel mondo e il mondo </a:t>
            </a:r>
            <a:r>
              <a:rPr lang="it-IT" altLang="it-IT" sz="1800">
                <a:solidFill>
                  <a:schemeClr val="bg1"/>
                </a:solidFill>
                <a:cs typeface="Times New Roman" panose="02020603050405020304" pitchFamily="18" charset="0"/>
              </a:rPr>
              <a:t>è</a:t>
            </a:r>
            <a:r>
              <a:rPr lang="it-IT" altLang="it-IT" sz="1800">
                <a:solidFill>
                  <a:schemeClr val="bg1"/>
                </a:solidFill>
                <a:latin typeface="Verdana" panose="020B0604030504040204" pitchFamily="34" charset="0"/>
                <a:cs typeface="Times New Roman" panose="02020603050405020304" pitchFamily="18" charset="0"/>
              </a:rPr>
              <a:t> stato fatto per mezzo di lui; eppure il mondo non lo ha riconosciuto. Venne fra i suoi, e i suoi non lo hanno accolto.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(Gv 1, 9-11)</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9988" name="Rectangle 4">
            <a:extLst>
              <a:ext uri="{FF2B5EF4-FFF2-40B4-BE49-F238E27FC236}">
                <a16:creationId xmlns:a16="http://schemas.microsoft.com/office/drawing/2014/main" id="{0ADDB38F-748E-6EE4-9E96-86B61331E5E7}"/>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For the Light was coming into the world, the true Light that enlightens everyone. He was already in the world and through him the world was made, the very world that did not know him. He came to his own, yet his own people did not receive him;</a:t>
            </a:r>
            <a:r>
              <a:rPr lang="en-US" altLang="it-IT" sz="1800" i="1">
                <a:solidFill>
                  <a:schemeClr val="bg1"/>
                </a:solidFill>
                <a:latin typeface="Verdana" panose="020B0604030504040204" pitchFamily="34" charset="0"/>
                <a:cs typeface="Times New Roman" panose="02020603050405020304" pitchFamily="18" charset="0"/>
              </a:rPr>
              <a:t> (In 1: 9-11)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9993" name="Picture 9">
            <a:extLst>
              <a:ext uri="{FF2B5EF4-FFF2-40B4-BE49-F238E27FC236}">
                <a16:creationId xmlns:a16="http://schemas.microsoft.com/office/drawing/2014/main" id="{1B3437A8-B974-FBA6-A22D-CFE51263A9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600200"/>
            <a:ext cx="5867400" cy="3733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1010" name="Rectangle 2">
            <a:extLst>
              <a:ext uri="{FF2B5EF4-FFF2-40B4-BE49-F238E27FC236}">
                <a16:creationId xmlns:a16="http://schemas.microsoft.com/office/drawing/2014/main" id="{C807BD4F-7C77-E950-6542-C6112E1389F9}"/>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 quanti però lo hanno accolto ha dato potere di diventare figli di Dio: a quelli che credono nel suo nome, i quali, non da sangue né da volere di carne né da volere di uomo, ma da Dio sono stati generati. </a:t>
            </a:r>
            <a:r>
              <a:rPr lang="it-IT" altLang="it-IT" sz="1800" i="1">
                <a:solidFill>
                  <a:schemeClr val="bg1"/>
                </a:solidFill>
                <a:latin typeface="Verdana" panose="020B0604030504040204" pitchFamily="34" charset="0"/>
                <a:cs typeface="Times New Roman" panose="02020603050405020304" pitchFamily="18" charset="0"/>
              </a:rPr>
              <a:t>(Gv 1, 12-13)</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71012" name="Rectangle 4">
            <a:extLst>
              <a:ext uri="{FF2B5EF4-FFF2-40B4-BE49-F238E27FC236}">
                <a16:creationId xmlns:a16="http://schemas.microsoft.com/office/drawing/2014/main" id="{C5A6D9B5-35AC-6DB9-1C74-27480BC5897C}"/>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but all who have received him he empowers to become children of God for they believe in his Name. These are born, but without seed or carnal desire or will of man: they are born of God.</a:t>
            </a:r>
            <a:r>
              <a:rPr lang="en-US" altLang="it-IT" sz="1800" i="1">
                <a:solidFill>
                  <a:schemeClr val="bg1"/>
                </a:solidFill>
                <a:latin typeface="Verdana" panose="020B0604030504040204" pitchFamily="34" charset="0"/>
                <a:cs typeface="Times New Roman" panose="02020603050405020304" pitchFamily="18" charset="0"/>
              </a:rPr>
              <a:t>  (In 1: 12-13)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71015" name="Picture 7">
            <a:extLst>
              <a:ext uri="{FF2B5EF4-FFF2-40B4-BE49-F238E27FC236}">
                <a16:creationId xmlns:a16="http://schemas.microsoft.com/office/drawing/2014/main" id="{5979B537-7700-DFD5-9540-EBAA024E5A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470025"/>
            <a:ext cx="5753100" cy="40528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56">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72034" name="Rectangle 2">
            <a:extLst>
              <a:ext uri="{FF2B5EF4-FFF2-40B4-BE49-F238E27FC236}">
                <a16:creationId xmlns:a16="http://schemas.microsoft.com/office/drawing/2014/main" id="{B9A46DF1-6A51-D5F0-7B76-6930EFE8D215}"/>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a:t>
            </a:r>
            <a:r>
              <a:rPr lang="it-IT" altLang="it-IT" sz="1800">
                <a:solidFill>
                  <a:srgbClr val="FFFF00"/>
                </a:solidFill>
                <a:latin typeface="Verdana" panose="020B0604030504040204" pitchFamily="34" charset="0"/>
                <a:cs typeface="Times New Roman" panose="02020603050405020304" pitchFamily="18" charset="0"/>
              </a:rPr>
              <a:t>il Verbo si fece carne</a:t>
            </a:r>
            <a:r>
              <a:rPr lang="it-IT" altLang="it-IT" sz="1800">
                <a:solidFill>
                  <a:schemeClr val="bg1"/>
                </a:solidFill>
                <a:latin typeface="Verdana" panose="020B0604030504040204" pitchFamily="34" charset="0"/>
                <a:cs typeface="Times New Roman" panose="02020603050405020304" pitchFamily="18" charset="0"/>
              </a:rPr>
              <a:t> e venne ad abitare in mezzo a noi; e noi abbiamo contemplato la sua gloria, gloria come del Figlio unigenito che viene dal Padre, pieno di grazia e di verità. </a:t>
            </a:r>
            <a:r>
              <a:rPr lang="it-IT" altLang="it-IT" sz="1800" i="1">
                <a:solidFill>
                  <a:schemeClr val="bg1"/>
                </a:solidFill>
                <a:latin typeface="Verdana" panose="020B0604030504040204" pitchFamily="34" charset="0"/>
                <a:cs typeface="Times New Roman" panose="02020603050405020304" pitchFamily="18" charset="0"/>
              </a:rPr>
              <a:t>(Gv 1, 14)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72036" name="Rectangle 4">
            <a:extLst>
              <a:ext uri="{FF2B5EF4-FFF2-40B4-BE49-F238E27FC236}">
                <a16:creationId xmlns:a16="http://schemas.microsoft.com/office/drawing/2014/main" id="{67F5EB6D-1934-42A6-0B39-EA08F08DAB13}"/>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And </a:t>
            </a:r>
            <a:r>
              <a:rPr lang="en-US" altLang="it-IT" sz="1800">
                <a:solidFill>
                  <a:srgbClr val="FFFF00"/>
                </a:solidFill>
                <a:latin typeface="Verdana" panose="020B0604030504040204" pitchFamily="34" charset="0"/>
                <a:cs typeface="Times New Roman" panose="02020603050405020304" pitchFamily="18" charset="0"/>
              </a:rPr>
              <a:t>the Word was made flesh</a:t>
            </a:r>
            <a:r>
              <a:rPr lang="en-US" altLang="it-IT" sz="1800">
                <a:solidFill>
                  <a:schemeClr val="bg1"/>
                </a:solidFill>
                <a:latin typeface="Verdana" panose="020B0604030504040204" pitchFamily="34" charset="0"/>
                <a:cs typeface="Times New Roman" panose="02020603050405020304" pitchFamily="18" charset="0"/>
              </a:rPr>
              <a:t>; he had his tent pitched among us, and we have seen his Glory, the Glory of the only Son coming from the Father: fullness of truth and loving-kindness.</a:t>
            </a:r>
            <a:r>
              <a:rPr lang="en-US" altLang="it-IT" sz="1800" i="1">
                <a:solidFill>
                  <a:schemeClr val="bg1"/>
                </a:solidFill>
                <a:latin typeface="Verdana" panose="020B0604030504040204" pitchFamily="34" charset="0"/>
                <a:cs typeface="Times New Roman" panose="02020603050405020304" pitchFamily="18" charset="0"/>
              </a:rPr>
              <a:t>  (In 1: 14)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72038" name="Picture 6">
            <a:extLst>
              <a:ext uri="{FF2B5EF4-FFF2-40B4-BE49-F238E27FC236}">
                <a16:creationId xmlns:a16="http://schemas.microsoft.com/office/drawing/2014/main" id="{CC87D7AB-916A-AE30-C3E8-CBC15FBC43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447800"/>
            <a:ext cx="4419600" cy="4038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04">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2">
            <a:extLst>
              <a:ext uri="{FF2B5EF4-FFF2-40B4-BE49-F238E27FC236}">
                <a16:creationId xmlns:a16="http://schemas.microsoft.com/office/drawing/2014/main" id="{D5B8D99E-99AD-80EB-1822-FB6954C08D42}"/>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Giovanni gli dà testimonianza e proclama: «Era di lui che io dissi: Colui che viene dopo di me è avanti a me, perché era prima di me». Dalla sua pienezza noi tutti abbiamo ricevuto: grazia su grazia. </a:t>
            </a:r>
            <a:r>
              <a:rPr lang="it-IT" altLang="it-IT" sz="1800" i="1">
                <a:solidFill>
                  <a:schemeClr val="bg1"/>
                </a:solidFill>
                <a:latin typeface="Verdana" panose="020B0604030504040204" pitchFamily="34" charset="0"/>
                <a:cs typeface="Times New Roman" panose="02020603050405020304" pitchFamily="18" charset="0"/>
              </a:rPr>
              <a:t>(Gv 1, 15-16)</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76132" name="Rectangle 4">
            <a:extLst>
              <a:ext uri="{FF2B5EF4-FFF2-40B4-BE49-F238E27FC236}">
                <a16:creationId xmlns:a16="http://schemas.microsoft.com/office/drawing/2014/main" id="{74235438-5452-101D-E587-D95837720C29}"/>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John bore witness to him openly, saying: This is the one who comes after me, but he is already ahead of me for he was before me. From his fullness we have all received, favor upon favor.</a:t>
            </a:r>
            <a:r>
              <a:rPr lang="en-US" altLang="it-IT" sz="1800" i="1">
                <a:solidFill>
                  <a:schemeClr val="bg1"/>
                </a:solidFill>
                <a:latin typeface="Verdana" panose="020B0604030504040204" pitchFamily="34" charset="0"/>
                <a:cs typeface="Times New Roman" panose="02020603050405020304" pitchFamily="18" charset="0"/>
              </a:rPr>
              <a:t> (In 1: 15-16)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76133" name="Picture 5">
            <a:extLst>
              <a:ext uri="{FF2B5EF4-FFF2-40B4-BE49-F238E27FC236}">
                <a16:creationId xmlns:a16="http://schemas.microsoft.com/office/drawing/2014/main" id="{D4F5DDC9-7D0D-E1C4-EC3E-782123CB45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1492250"/>
            <a:ext cx="5715000" cy="3873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192">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7154" name="Rectangle 2">
            <a:extLst>
              <a:ext uri="{FF2B5EF4-FFF2-40B4-BE49-F238E27FC236}">
                <a16:creationId xmlns:a16="http://schemas.microsoft.com/office/drawing/2014/main" id="{CA3DE366-AD19-E040-1217-30DC0BBE6FBB}"/>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Perché </a:t>
            </a:r>
            <a:r>
              <a:rPr lang="it-IT" altLang="it-IT" sz="1800">
                <a:solidFill>
                  <a:srgbClr val="FFFF00"/>
                </a:solidFill>
                <a:latin typeface="Verdana" panose="020B0604030504040204" pitchFamily="34" charset="0"/>
                <a:cs typeface="Times New Roman" panose="02020603050405020304" pitchFamily="18" charset="0"/>
              </a:rPr>
              <a:t>la Legge</a:t>
            </a:r>
            <a:r>
              <a:rPr lang="it-IT" altLang="it-IT" sz="1800">
                <a:solidFill>
                  <a:schemeClr val="bg1"/>
                </a:solidFill>
                <a:latin typeface="Verdana" panose="020B0604030504040204" pitchFamily="34" charset="0"/>
                <a:cs typeface="Times New Roman" panose="02020603050405020304" pitchFamily="18" charset="0"/>
              </a:rPr>
              <a:t> fu data per mezzo di Mosè, </a:t>
            </a:r>
            <a:r>
              <a:rPr lang="it-IT" altLang="it-IT" sz="1800">
                <a:solidFill>
                  <a:srgbClr val="66FFFF"/>
                </a:solidFill>
                <a:latin typeface="Verdana" panose="020B0604030504040204" pitchFamily="34" charset="0"/>
                <a:cs typeface="Times New Roman" panose="02020603050405020304" pitchFamily="18" charset="0"/>
              </a:rPr>
              <a:t>la Grazia</a:t>
            </a:r>
            <a:r>
              <a:rPr lang="it-IT" altLang="it-IT" sz="1800">
                <a:solidFill>
                  <a:schemeClr val="bg1"/>
                </a:solidFill>
                <a:latin typeface="Verdana" panose="020B0604030504040204" pitchFamily="34" charset="0"/>
                <a:cs typeface="Times New Roman" panose="02020603050405020304" pitchFamily="18" charset="0"/>
              </a:rPr>
              <a:t> e </a:t>
            </a:r>
            <a:r>
              <a:rPr lang="it-IT" altLang="it-IT" sz="1800">
                <a:solidFill>
                  <a:srgbClr val="66FFFF"/>
                </a:solidFill>
                <a:latin typeface="Verdana" panose="020B0604030504040204" pitchFamily="34" charset="0"/>
                <a:cs typeface="Times New Roman" panose="02020603050405020304" pitchFamily="18" charset="0"/>
              </a:rPr>
              <a:t>la Verità</a:t>
            </a:r>
            <a:r>
              <a:rPr lang="it-IT" altLang="it-IT" sz="1800">
                <a:solidFill>
                  <a:schemeClr val="bg1"/>
                </a:solidFill>
                <a:latin typeface="Verdana" panose="020B0604030504040204" pitchFamily="34" charset="0"/>
                <a:cs typeface="Times New Roman" panose="02020603050405020304" pitchFamily="18" charset="0"/>
              </a:rPr>
              <a:t> vennero per mezzo di Gesù Cristo. Dio, nessuno lo ha mai visto: il Figlio unigenito, che è Dio ed è nel seno del Padre, è lui che lo ha rivelato.</a:t>
            </a:r>
            <a:r>
              <a:rPr lang="it-IT" altLang="it-IT" sz="1800" i="1">
                <a:solidFill>
                  <a:schemeClr val="bg1"/>
                </a:solidFill>
                <a:latin typeface="Verdana" panose="020B0604030504040204" pitchFamily="34" charset="0"/>
                <a:cs typeface="Times New Roman" panose="02020603050405020304" pitchFamily="18" charset="0"/>
              </a:rPr>
              <a:t>(Gv 1, 17-18)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77156" name="Rectangle 4">
            <a:extLst>
              <a:ext uri="{FF2B5EF4-FFF2-40B4-BE49-F238E27FC236}">
                <a16:creationId xmlns:a16="http://schemas.microsoft.com/office/drawing/2014/main" id="{59D7AEC0-4A1A-F9A5-3CF6-F3F21B96AA9C}"/>
              </a:ext>
            </a:extLst>
          </p:cNvPr>
          <p:cNvSpPr>
            <a:spLocks noChangeArrowheads="1"/>
          </p:cNvSpPr>
          <p:nvPr/>
        </p:nvSpPr>
        <p:spPr bwMode="auto">
          <a:xfrm>
            <a:off x="0" y="53340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For God had given us </a:t>
            </a:r>
            <a:r>
              <a:rPr lang="en-US" altLang="it-IT" sz="1800">
                <a:solidFill>
                  <a:srgbClr val="FFFF00"/>
                </a:solidFill>
                <a:latin typeface="Verdana" panose="020B0604030504040204" pitchFamily="34" charset="0"/>
                <a:cs typeface="Times New Roman" panose="02020603050405020304" pitchFamily="18" charset="0"/>
              </a:rPr>
              <a:t>the Law</a:t>
            </a:r>
            <a:r>
              <a:rPr lang="en-US" altLang="it-IT" sz="1800">
                <a:solidFill>
                  <a:schemeClr val="bg1"/>
                </a:solidFill>
                <a:latin typeface="Verdana" panose="020B0604030504040204" pitchFamily="34" charset="0"/>
                <a:cs typeface="Times New Roman" panose="02020603050405020304" pitchFamily="18" charset="0"/>
              </a:rPr>
              <a:t> through Moses, but </a:t>
            </a:r>
            <a:r>
              <a:rPr lang="en-US" altLang="it-IT" sz="1800">
                <a:solidFill>
                  <a:srgbClr val="66FFFF"/>
                </a:solidFill>
                <a:latin typeface="Verdana" panose="020B0604030504040204" pitchFamily="34" charset="0"/>
                <a:cs typeface="Times New Roman" panose="02020603050405020304" pitchFamily="18" charset="0"/>
              </a:rPr>
              <a:t>Truth </a:t>
            </a:r>
            <a:r>
              <a:rPr lang="en-US" altLang="it-IT" sz="1800">
                <a:solidFill>
                  <a:schemeClr val="bg1"/>
                </a:solidFill>
                <a:latin typeface="Verdana" panose="020B0604030504040204" pitchFamily="34" charset="0"/>
                <a:cs typeface="Times New Roman" panose="02020603050405020304" pitchFamily="18" charset="0"/>
              </a:rPr>
              <a:t>and </a:t>
            </a:r>
            <a:r>
              <a:rPr lang="en-US" altLang="it-IT" sz="1800">
                <a:solidFill>
                  <a:srgbClr val="66FFFF"/>
                </a:solidFill>
                <a:latin typeface="Verdana" panose="020B0604030504040204" pitchFamily="34" charset="0"/>
                <a:cs typeface="Times New Roman" panose="02020603050405020304" pitchFamily="18" charset="0"/>
              </a:rPr>
              <a:t>Loving-kindness</a:t>
            </a:r>
            <a:r>
              <a:rPr lang="en-US" altLang="it-IT" sz="1800">
                <a:solidFill>
                  <a:schemeClr val="bg1"/>
                </a:solidFill>
                <a:latin typeface="Verdana" panose="020B0604030504040204" pitchFamily="34" charset="0"/>
                <a:cs typeface="Times New Roman" panose="02020603050405020304" pitchFamily="18" charset="0"/>
              </a:rPr>
              <a:t> came through Jesus Christ. No one has ever seen God, but God-the-Only-Son made him known: the one who is in and with the Father.  </a:t>
            </a:r>
            <a:r>
              <a:rPr lang="en-US" altLang="it-IT" sz="1800" i="1">
                <a:solidFill>
                  <a:schemeClr val="bg1"/>
                </a:solidFill>
                <a:latin typeface="Verdana" panose="020B0604030504040204" pitchFamily="34" charset="0"/>
                <a:cs typeface="Times New Roman" panose="02020603050405020304" pitchFamily="18" charset="0"/>
              </a:rPr>
              <a:t>(In 1: 17-18)</a:t>
            </a:r>
            <a:endParaRPr lang="it-IT" altLang="it-IT" sz="18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88">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CDFDA2CC-0ED0-05D1-10A5-6962AB5DAF01}"/>
              </a:ext>
            </a:extLst>
          </p:cNvPr>
          <p:cNvSpPr>
            <a:spLocks noChangeArrowheads="1"/>
          </p:cNvSpPr>
          <p:nvPr/>
        </p:nvSpPr>
        <p:spPr bwMode="auto">
          <a:xfrm>
            <a:off x="1066800" y="12954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 SIRACIDE</a:t>
            </a:r>
          </a:p>
        </p:txBody>
      </p:sp>
      <p:sp>
        <p:nvSpPr>
          <p:cNvPr id="5123" name="Rectangle 157">
            <a:extLst>
              <a:ext uri="{FF2B5EF4-FFF2-40B4-BE49-F238E27FC236}">
                <a16:creationId xmlns:a16="http://schemas.microsoft.com/office/drawing/2014/main" id="{935F03F9-3FCE-1410-0906-B396D4E38F3D}"/>
              </a:ext>
            </a:extLst>
          </p:cNvPr>
          <p:cNvSpPr>
            <a:spLocks noChangeArrowheads="1"/>
          </p:cNvSpPr>
          <p:nvPr/>
        </p:nvSpPr>
        <p:spPr bwMode="auto">
          <a:xfrm>
            <a:off x="1295400" y="1905000"/>
            <a:ext cx="32766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La sapienza fa il proprio elogio, in Dio trova il proprio vanto, in mezzo al suo popolo proclama la sua gloria.</a:t>
            </a:r>
            <a:r>
              <a:rPr lang="it-IT" altLang="it-IT" sz="1800" i="1">
                <a:solidFill>
                  <a:srgbClr val="000000"/>
                </a:solidFill>
                <a:latin typeface="Verdana" panose="020B0604030504040204" pitchFamily="34" charset="0"/>
                <a:cs typeface="Times New Roman" panose="02020603050405020304" pitchFamily="18" charset="0"/>
              </a:rPr>
              <a:t> (Sir 24, 1)</a:t>
            </a:r>
          </a:p>
        </p:txBody>
      </p:sp>
      <p:sp>
        <p:nvSpPr>
          <p:cNvPr id="5124" name="Rectangle 158">
            <a:extLst>
              <a:ext uri="{FF2B5EF4-FFF2-40B4-BE49-F238E27FC236}">
                <a16:creationId xmlns:a16="http://schemas.microsoft.com/office/drawing/2014/main" id="{82A7486F-8FA1-0B55-C6C4-24E573F2D258}"/>
              </a:ext>
            </a:extLst>
          </p:cNvPr>
          <p:cNvSpPr>
            <a:spLocks noChangeArrowheads="1"/>
          </p:cNvSpPr>
          <p:nvPr/>
        </p:nvSpPr>
        <p:spPr bwMode="auto">
          <a:xfrm>
            <a:off x="4648200" y="1905000"/>
            <a:ext cx="3429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US" altLang="it-IT" sz="1800">
                <a:solidFill>
                  <a:srgbClr val="000000"/>
                </a:solidFill>
                <a:latin typeface="Verdana" panose="020B0604030504040204" pitchFamily="34" charset="0"/>
                <a:cs typeface="Times New Roman" panose="02020603050405020304" pitchFamily="18" charset="0"/>
              </a:rPr>
              <a:t>   Listen to wisdom singing her own praises and extolling herself in the midst of her people.</a:t>
            </a:r>
            <a:r>
              <a:rPr lang="en-US" altLang="it-IT" sz="1800" i="1">
                <a:solidFill>
                  <a:srgbClr val="000000"/>
                </a:solidFill>
                <a:latin typeface="Verdana" panose="020B0604030504040204" pitchFamily="34" charset="0"/>
                <a:cs typeface="Times New Roman" panose="02020603050405020304" pitchFamily="18" charset="0"/>
              </a:rPr>
              <a:t> </a:t>
            </a:r>
          </a:p>
          <a:p>
            <a:pPr eaLnBrk="1" fontAlgn="t"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US" altLang="it-IT" sz="1800" i="1">
                <a:solidFill>
                  <a:srgbClr val="000000"/>
                </a:solidFill>
                <a:latin typeface="Verdana" panose="020B0604030504040204" pitchFamily="34" charset="0"/>
                <a:cs typeface="Times New Roman" panose="02020603050405020304" pitchFamily="18" charset="0"/>
              </a:rPr>
              <a:t>(Sir 24: 1)</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C199E39B-0407-5F86-A1AF-752E1830D620}"/>
              </a:ext>
            </a:extLst>
          </p:cNvPr>
          <p:cNvSpPr>
            <a:spLocks noChangeArrowheads="1"/>
          </p:cNvSpPr>
          <p:nvPr/>
        </p:nvSpPr>
        <p:spPr bwMode="auto">
          <a:xfrm>
            <a:off x="46482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SIRACH</a:t>
            </a:r>
          </a:p>
        </p:txBody>
      </p:sp>
      <p:sp>
        <p:nvSpPr>
          <p:cNvPr id="327031" name="Rectangle 375">
            <a:extLst>
              <a:ext uri="{FF2B5EF4-FFF2-40B4-BE49-F238E27FC236}">
                <a16:creationId xmlns:a16="http://schemas.microsoft.com/office/drawing/2014/main" id="{BDF36D2B-E123-0487-E555-81CF0CE33B62}"/>
              </a:ext>
            </a:extLst>
          </p:cNvPr>
          <p:cNvSpPr>
            <a:spLocks noChangeArrowheads="1"/>
          </p:cNvSpPr>
          <p:nvPr/>
        </p:nvSpPr>
        <p:spPr bwMode="auto">
          <a:xfrm>
            <a:off x="762000" y="0"/>
            <a:ext cx="7924800" cy="1016000"/>
          </a:xfrm>
          <a:prstGeom prst="rect">
            <a:avLst/>
          </a:prstGeom>
          <a:solidFill>
            <a:srgbClr val="FFFFEF"/>
          </a:solidFill>
          <a:ln w="9525">
            <a:solidFill>
              <a:srgbClr val="FFFFEF"/>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FF0000"/>
                </a:solidFill>
                <a:latin typeface="Verdana" panose="020B0604030504040204" pitchFamily="34" charset="0"/>
              </a:rPr>
              <a:t>Diffondi la Parola di Dio - Spread the Word of God</a:t>
            </a:r>
            <a:r>
              <a:rPr lang="it-IT" altLang="it-IT" b="1">
                <a:solidFill>
                  <a:srgbClr val="3399FF"/>
                </a:solidFill>
                <a:latin typeface="Verdana" panose="020B0604030504040204" pitchFamily="34" charset="0"/>
              </a:rPr>
              <a:t> </a:t>
            </a:r>
          </a:p>
          <a:p>
            <a:pPr algn="ctr" eaLnBrk="1" hangingPunct="1"/>
            <a:r>
              <a:rPr lang="it-IT" altLang="it-IT" sz="1200" b="1">
                <a:solidFill>
                  <a:srgbClr val="3399FF"/>
                </a:solidFill>
                <a:latin typeface="Verdana" panose="020B0604030504040204" pitchFamily="34" charset="0"/>
              </a:rPr>
              <a:t>  </a:t>
            </a:r>
          </a:p>
          <a:p>
            <a:pPr algn="ctr" eaLnBrk="1" hangingPunct="1"/>
            <a:r>
              <a:rPr lang="it-IT" altLang="it-IT" sz="1600" b="1">
                <a:solidFill>
                  <a:srgbClr val="6666FF"/>
                </a:solidFill>
                <a:latin typeface="Courier New" panose="02070309020205020404" pitchFamily="49" charset="0"/>
              </a:rPr>
              <a:t>https://www.diffondilaparola.com</a:t>
            </a:r>
          </a:p>
          <a:p>
            <a:pPr algn="ctr" eaLnBrk="1" hangingPunct="1"/>
            <a:endParaRPr lang="it-IT" altLang="it-IT" sz="800" b="1">
              <a:solidFill>
                <a:srgbClr val="6666FF"/>
              </a:solidFill>
              <a:latin typeface="Courier New" panose="02070309020205020404" pitchFamily="49" charset="0"/>
            </a:endParaRPr>
          </a:p>
        </p:txBody>
      </p:sp>
      <p:pic>
        <p:nvPicPr>
          <p:cNvPr id="5250" name="Picture 130">
            <a:extLst>
              <a:ext uri="{FF2B5EF4-FFF2-40B4-BE49-F238E27FC236}">
                <a16:creationId xmlns:a16="http://schemas.microsoft.com/office/drawing/2014/main" id="{C04913A7-96B8-7114-5C2C-597E4E41DC1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3657600"/>
            <a:ext cx="3048000" cy="2282825"/>
          </a:xfrm>
          <a:prstGeom prst="rect">
            <a:avLst/>
          </a:prstGeom>
          <a:noFill/>
          <a:extLst>
            <a:ext uri="{909E8E84-426E-40DD-AFC4-6F175D3DCCD1}">
              <a14:hiddenFill xmlns:a14="http://schemas.microsoft.com/office/drawing/2010/main">
                <a:solidFill>
                  <a:srgbClr val="FFFFFF"/>
                </a:solidFill>
              </a14:hiddenFill>
            </a:ext>
          </a:extLst>
        </p:spPr>
      </p:pic>
      <p:pic>
        <p:nvPicPr>
          <p:cNvPr id="5251" name="Picture 131">
            <a:extLst>
              <a:ext uri="{FF2B5EF4-FFF2-40B4-BE49-F238E27FC236}">
                <a16:creationId xmlns:a16="http://schemas.microsoft.com/office/drawing/2014/main" id="{78B53D47-EB6E-4717-A3D5-C59BE9EDDD2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657600"/>
            <a:ext cx="3276600" cy="2263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72">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spd="med" advClick="0" advTm="25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D44E8889-83C5-A1A1-D92B-A890E3E1ACF6}"/>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EB851A2A-DE46-28CF-5344-AF8056058406}"/>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C375E8AE-E017-4A54-16E4-82B307053C44}"/>
              </a:ext>
            </a:extLst>
          </p:cNvPr>
          <p:cNvSpPr>
            <a:spLocks noChangeArrowheads="1"/>
          </p:cNvSpPr>
          <p:nvPr/>
        </p:nvSpPr>
        <p:spPr bwMode="auto">
          <a:xfrm>
            <a:off x="0" y="1243042"/>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altLang="it-IT" sz="1800" dirty="0">
                <a:solidFill>
                  <a:srgbClr val="000000"/>
                </a:solidFill>
                <a:latin typeface="Verdana" panose="020B0604030504040204" pitchFamily="34" charset="0"/>
                <a:cs typeface="Times New Roman" panose="02020603050405020304" pitchFamily="18"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Giovanni, unico tra gli evangelisti, comincia il 	  	              Vangelo non con un racconto, ma con un inno che opera 	              uno sfondamento dello spazio e del tempo: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in principio era il Verbo e il Verbo era Dio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In principio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bereshit</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prima parola della Bibbia, punto sorgivo da cui tutto ha inizio e senso. Un principio che non è solo cronologico, ma fondamento, base e destino. Senza di lui nulla di ciò che esiste è stato fatto. Un'esplosione di bene, e non il caos, ha dato origine all'universo. Non solo gli esseri umani, ma anche la stella e il filo d'erba e la pietra e lo scricciolo appena uscito dal bosco, tutto è stato plasmato dalle sue mani. </a:t>
            </a:r>
          </a:p>
          <a:p>
            <a:pPr>
              <a:spcBef>
                <a:spcPts val="0"/>
              </a:spcBef>
              <a:spcAft>
                <a:spcPts val="0"/>
              </a:spcAft>
            </a:pPr>
            <a:endPar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endParaRP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Siamo da forze buone miracolosamente avvolti, scaturiti da una sorgente buona che continua ad alimentarci, che non verrà mai meno, fonte alla quale possiamo sempre attingere.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E scoprire così che in gioco nella nostra vita c'è sempre una vita più grande di noi, e che il nostro segreto è oltre noi.</a:t>
            </a:r>
          </a:p>
          <a:p>
            <a:pPr>
              <a:spcBef>
                <a:spcPts val="0"/>
              </a:spcBef>
              <a:spcAft>
                <a:spcPts val="0"/>
              </a:spcAft>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Mettere Dio 'in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principio'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significa anche metterlo al centro e alla fine. Veniva nel mondo la luce vera quella che illumina ogni uomo. Ogni uomo, e vuol dire davvero così: ogni uomo, ogni donna, ogni bambino, ogni anziano è</a:t>
            </a:r>
            <a:endPar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56E2CBE7-ECA0-393E-1C48-68EA1CBE8BAE}"/>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B1369350-EACF-2A35-7387-EF416837ED41}"/>
              </a:ext>
            </a:extLst>
          </p:cNvPr>
          <p:cNvSpPr>
            <a:spLocks noChangeArrowheads="1"/>
          </p:cNvSpPr>
          <p:nvPr/>
        </p:nvSpPr>
        <p:spPr bwMode="auto">
          <a:xfrm>
            <a:off x="1619672" y="322868"/>
            <a:ext cx="8001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La vertigine del Natale, la vita di Dio in noi </a:t>
            </a:r>
          </a:p>
          <a:p>
            <a:pPr eaLnBrk="1" hangingPunct="1"/>
            <a:r>
              <a:rPr lang="it-IT" altLang="it-IT" sz="1600" i="1" dirty="0">
                <a:solidFill>
                  <a:srgbClr val="000000"/>
                </a:solidFill>
                <a:latin typeface="Verdana" panose="020B0604030504040204" pitchFamily="34" charset="0"/>
                <a:cs typeface="Arial" panose="020B0604020202020204" pitchFamily="34" charset="0"/>
              </a:rPr>
              <a:t>Gv 1, 1-18</a:t>
            </a:r>
            <a:r>
              <a:rPr lang="it-IT" altLang="it-IT" sz="1600" b="1" i="1" dirty="0">
                <a:solidFill>
                  <a:srgbClr val="000000"/>
                </a:solidFill>
                <a:latin typeface="Verdana" panose="020B0604030504040204" pitchFamily="34"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endParaRPr lang="it-IT" altLang="it-IT" sz="1800" i="1" dirty="0">
              <a:solidFill>
                <a:srgbClr val="990033"/>
              </a:solidFill>
              <a:cs typeface="Arial" panose="020B0604020202020204" pitchFamily="34" charset="0"/>
            </a:endParaRPr>
          </a:p>
        </p:txBody>
      </p:sp>
      <p:sp>
        <p:nvSpPr>
          <p:cNvPr id="29707" name="Rectangle 11">
            <a:extLst>
              <a:ext uri="{FF2B5EF4-FFF2-40B4-BE49-F238E27FC236}">
                <a16:creationId xmlns:a16="http://schemas.microsoft.com/office/drawing/2014/main" id="{A5F19C0B-66B7-BCE8-AB89-23F5E5570DCC}"/>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4" name="Immagine 3">
            <a:extLst>
              <a:ext uri="{FF2B5EF4-FFF2-40B4-BE49-F238E27FC236}">
                <a16:creationId xmlns:a16="http://schemas.microsoft.com/office/drawing/2014/main" id="{43774BE7-D251-F7FF-D54C-50D505660A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08798"/>
            <a:ext cx="1763688" cy="1763688"/>
          </a:xfrm>
          <a:prstGeom prst="rect">
            <a:avLst/>
          </a:prstGeom>
        </p:spPr>
      </p:pic>
    </p:spTree>
  </p:cSld>
  <p:clrMapOvr>
    <a:masterClrMapping/>
  </p:clrMapOvr>
  <p:transition spd="med" advClick="0" advTm="80000">
    <p:random/>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AB6450FE-A9A2-E947-BB62-EF8D383D5FCC}"/>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illuminato; nessuno escluso, i buoni e i meno buoni, i giusti e i feriti, sotto ogni cielo, nella chiesa e fuori dalla chiesa, nessuna vita è senza un grammo di quella luce increata, che le tenebre non hanno vinto, che non vinceranno mai. In Lui era la vita...</a:t>
            </a:r>
          </a:p>
          <a:p>
            <a:pPr>
              <a:spcBef>
                <a:spcPts val="0"/>
              </a:spcBef>
              <a:spcAft>
                <a:spcPts val="0"/>
              </a:spcAft>
            </a:pP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Cristo non è venuto a portare una nuova teoria religiosa o un pensiero più evoluto, ma a comunicare vita, e il desiderio di ulteriore vita. Qui è la vertigine del Natale: la vita stessa di Dio in noi. Profondità ultima dell'Incarnazione...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p>
          <a:p>
            <a:pPr>
              <a:spcBef>
                <a:spcPts val="0"/>
              </a:spcBef>
              <a:spcAft>
                <a:spcPts val="0"/>
              </a:spcAft>
            </a:pP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verbo si è fatto carne. Non solo si è fatto uomo, e ci sarebbe bastato; non solo si è fatto Gesù di Nazaret, il figlio della bellissima, e sarebbe bastato ancor di più; ma si è fatto carne, creta, fragilità, bambino impotente, affamato di latte e di carezze, agnello inchiodato alla croce, in cui grida tutto il dolore del mondo. Venne fra i suoi ma i suoi non l'hanno accolto.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Dio non si merita, si accoglie. Parola bella che sa di porte che si aprono, parola semplice come la mia libertà, parola dolce di grembi che fanno spazio alla vita e danzano: si accoglie solo ciò che da gioia.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 quanti l'hanno accolto ha dato il potere di diventare figli di Dio. Il potere, l'energia felice, la potenza gioiosa di diventare ciò che siamo: figli dell'amore e della luce, i due più bei nomi di Dio. Cristo, energia di nascite, nasce perché io nasca. </a:t>
            </a:r>
          </a:p>
          <a:p>
            <a:pPr>
              <a:spcBef>
                <a:spcPts val="0"/>
              </a:spcBef>
              <a:spcAft>
                <a:spcPts val="0"/>
              </a:spcAft>
            </a:pPr>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Nasca nuovo e diverso. La sua nascita vuole la mia nascita a figlio. Perché non c'è altro senso, non c'è altro destino, per noi, che diventare come lui.</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4" name="Rectangle 5">
            <a:extLst>
              <a:ext uri="{FF2B5EF4-FFF2-40B4-BE49-F238E27FC236}">
                <a16:creationId xmlns:a16="http://schemas.microsoft.com/office/drawing/2014/main" id="{254BC63F-1D26-824D-7833-CCBF0676CE8C}"/>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5" name="Rectangle 7">
            <a:extLst>
              <a:ext uri="{FF2B5EF4-FFF2-40B4-BE49-F238E27FC236}">
                <a16:creationId xmlns:a16="http://schemas.microsoft.com/office/drawing/2014/main" id="{5E8904F5-9AA4-CCFB-C0AB-4AA7D08116EB}"/>
              </a:ext>
            </a:extLst>
          </p:cNvPr>
          <p:cNvSpPr>
            <a:spLocks noChangeArrowheads="1"/>
          </p:cNvSpPr>
          <p:nvPr/>
        </p:nvSpPr>
        <p:spPr bwMode="auto">
          <a:xfrm>
            <a:off x="1905000" y="228600"/>
            <a:ext cx="723900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solidFill>
                  <a:srgbClr val="222222"/>
                </a:solidFill>
                <a:effectLst/>
                <a:latin typeface="Helvetica" panose="020B0604020202020204" pitchFamily="34" charset="0"/>
                <a:ea typeface="Times New Roman" panose="02020603050405020304" pitchFamily="18" charset="0"/>
              </a:rPr>
              <a:t>The vertigo of Christmas, the life of God in us</a:t>
            </a:r>
          </a:p>
          <a:p>
            <a:pPr algn="ctr" eaLnBrk="1" fontAlgn="t" hangingPunct="1">
              <a:spcBef>
                <a:spcPct val="0"/>
              </a:spcBef>
              <a:buFontTx/>
              <a:buNone/>
            </a:pPr>
            <a:r>
              <a:rPr lang="it-IT" altLang="it-IT" sz="1600" i="1" dirty="0">
                <a:solidFill>
                  <a:srgbClr val="000000"/>
                </a:solidFill>
                <a:latin typeface="Verdana" panose="020B0604030504040204" pitchFamily="34" charset="0"/>
                <a:cs typeface="Arial" panose="020B0604020202020204" pitchFamily="34" charset="0"/>
              </a:rPr>
              <a:t>Jn 1: 1-18 </a:t>
            </a:r>
            <a:r>
              <a:rPr lang="en-US" altLang="it-IT" sz="1600" i="1" dirty="0">
                <a:solidFill>
                  <a:srgbClr val="990033"/>
                </a:solidFill>
                <a:latin typeface="Comic Sans MS" panose="030F0702030302020204" pitchFamily="66" charset="0"/>
                <a:cs typeface="Arial" panose="020B0604020202020204" pitchFamily="34" charset="0"/>
              </a:rPr>
              <a:t>(comment</a:t>
            </a:r>
            <a:r>
              <a:rPr lang="it-IT" altLang="it-IT" sz="1600" i="1" dirty="0" err="1">
                <a:solidFill>
                  <a:srgbClr val="990033"/>
                </a:solidFill>
                <a:latin typeface="Comic Sans MS" panose="030F0702030302020204" pitchFamily="66" charset="0"/>
                <a:cs typeface="Arial" panose="020B0604020202020204" pitchFamily="34" charset="0"/>
              </a:rPr>
              <a:t>ary</a:t>
            </a:r>
            <a:r>
              <a:rPr lang="it-IT" altLang="it-IT" sz="1600" i="1" dirty="0">
                <a:solidFill>
                  <a:srgbClr val="990033"/>
                </a:solidFill>
                <a:latin typeface="Comic Sans MS" panose="030F0702030302020204" pitchFamily="66" charset="0"/>
                <a:cs typeface="Arial" panose="020B0604020202020204" pitchFamily="34" charset="0"/>
              </a:rPr>
              <a:t> by</a:t>
            </a:r>
            <a:r>
              <a:rPr lang="en-US" altLang="it-IT" sz="1600" i="1" dirty="0">
                <a:solidFill>
                  <a:srgbClr val="990033"/>
                </a:solidFill>
                <a:latin typeface="Comic Sans MS" panose="030F0702030302020204" pitchFamily="66" charset="0"/>
                <a:cs typeface="Arial" panose="020B0604020202020204" pitchFamily="34" charset="0"/>
              </a:rPr>
              <a:t> Father </a:t>
            </a:r>
            <a:r>
              <a:rPr lang="en-US" altLang="it-IT" sz="1600" i="1" dirty="0" err="1">
                <a:solidFill>
                  <a:srgbClr val="990033"/>
                </a:solidFill>
                <a:latin typeface="Comic Sans MS" panose="030F0702030302020204" pitchFamily="66" charset="0"/>
                <a:cs typeface="Arial" panose="020B0604020202020204" pitchFamily="34" charset="0"/>
              </a:rPr>
              <a:t>Ermes</a:t>
            </a:r>
            <a:r>
              <a:rPr lang="en-US" altLang="it-IT" sz="1600" i="1" dirty="0">
                <a:solidFill>
                  <a:srgbClr val="990033"/>
                </a:solidFill>
                <a:latin typeface="Comic Sans MS" panose="030F0702030302020204" pitchFamily="66" charset="0"/>
                <a:cs typeface="Arial" panose="020B0604020202020204" pitchFamily="34" charset="0"/>
              </a:rPr>
              <a:t> Ronchi)</a:t>
            </a:r>
            <a:r>
              <a:rPr lang="it-IT" altLang="it-IT" sz="1600" i="1" dirty="0">
                <a:solidFill>
                  <a:srgbClr val="990033"/>
                </a:solidFill>
                <a:latin typeface="Comic Sans MS" panose="030F0702030302020204" pitchFamily="66" charset="0"/>
                <a:cs typeface="Arial" panose="020B0604020202020204" pitchFamily="34" charset="0"/>
              </a:rPr>
              <a:t>        </a:t>
            </a:r>
          </a:p>
          <a:p>
            <a:pPr algn="ctr" eaLnBrk="1" fontAlgn="t" hangingPunct="1">
              <a:spcBef>
                <a:spcPct val="0"/>
              </a:spcBef>
              <a:buFontTx/>
              <a:buNone/>
            </a:pPr>
            <a:r>
              <a:rPr lang="it-IT" altLang="it-IT" sz="1600" b="1" dirty="0">
                <a:solidFill>
                  <a:srgbClr val="3333CC"/>
                </a:solidFill>
                <a:latin typeface="Courier New" panose="02070309020205020404" pitchFamily="49" charset="0"/>
                <a:cs typeface="Arial" panose="020B0604020202020204" pitchFamily="34" charset="0"/>
              </a:rPr>
              <a:t>  </a:t>
            </a: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02A99171-A23A-E991-4C1B-8479904558B7}"/>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ABF3A740-3134-7AF2-9B9B-F2C0AC4B0236}"/>
              </a:ext>
            </a:extLst>
          </p:cNvPr>
          <p:cNvSpPr>
            <a:spLocks noChangeArrowheads="1"/>
          </p:cNvSpPr>
          <p:nvPr/>
        </p:nvSpPr>
        <p:spPr bwMode="auto">
          <a:xfrm>
            <a:off x="107504" y="1186705"/>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rPr>
              <a:t>John, alone among the evangelists, doesn't begin the 	                Gospel with a story, but with a hymn that breaks through either space and time: "At</a:t>
            </a:r>
            <a:r>
              <a:rPr lang="en-US" sz="1800" i="1" dirty="0">
                <a:solidFill>
                  <a:srgbClr val="222222"/>
                </a:solidFill>
                <a:effectLst/>
                <a:latin typeface="Verdana" panose="020B0604030504040204" pitchFamily="34" charset="0"/>
                <a:ea typeface="Verdana" panose="020B0604030504040204" pitchFamily="34" charset="0"/>
              </a:rPr>
              <a:t> the beginning was the Word and the Word was God"</a:t>
            </a:r>
            <a:r>
              <a:rPr lang="en-US" sz="1800" dirty="0">
                <a:solidFill>
                  <a:srgbClr val="222222"/>
                </a:solidFill>
                <a:effectLst/>
                <a:latin typeface="Verdana" panose="020B0604030504040204" pitchFamily="34" charset="0"/>
                <a:ea typeface="Verdana" panose="020B0604030504040204" pitchFamily="34" charset="0"/>
              </a:rPr>
              <a:t>. In the beginning "</a:t>
            </a:r>
            <a:r>
              <a:rPr lang="en-US" sz="1800" dirty="0" err="1">
                <a:solidFill>
                  <a:srgbClr val="222222"/>
                </a:solidFill>
                <a:effectLst/>
                <a:latin typeface="Verdana" panose="020B0604030504040204" pitchFamily="34" charset="0"/>
                <a:ea typeface="Verdana" panose="020B0604030504040204" pitchFamily="34" charset="0"/>
              </a:rPr>
              <a:t>Bereshit</a:t>
            </a:r>
            <a:r>
              <a:rPr lang="en-US" sz="1800" dirty="0">
                <a:solidFill>
                  <a:srgbClr val="222222"/>
                </a:solidFill>
                <a:effectLst/>
                <a:latin typeface="Verdana" panose="020B0604030504040204" pitchFamily="34" charset="0"/>
                <a:ea typeface="Verdana" panose="020B0604030504040204" pitchFamily="34" charset="0"/>
              </a:rPr>
              <a:t>", the first word of the Bible, the source point which everything begins from and has a meaning.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A principle that is not only chronological, but it's a foundation, a basis and a destiny. Without Him nothing that exists on earth was made. An explosion of good, and not chaos, gave rise to the universe.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Not only human beings, but also the star and the blade of grass and the stone and the wren just out of the woods, everything was shaped by His hands. </a:t>
            </a:r>
          </a:p>
          <a:p>
            <a:pPr eaLnBrk="1" hangingPunct="1">
              <a:spcBef>
                <a:spcPct val="0"/>
              </a:spcBef>
              <a:buFontTx/>
              <a:buNone/>
            </a:pPr>
            <a:endParaRPr lang="en-US" sz="1800" dirty="0">
              <a:solidFill>
                <a:srgbClr val="222222"/>
              </a:solidFill>
              <a:latin typeface="Verdana" panose="020B0604030504040204" pitchFamily="34" charset="0"/>
              <a:ea typeface="Verdana" panose="020B0604030504040204" pitchFamily="34" charset="0"/>
            </a:endParaRPr>
          </a:p>
          <a:p>
            <a:pPr eaLnBrk="1" hangingPunct="1">
              <a:spcBef>
                <a:spcPct val="0"/>
              </a:spcBef>
              <a:buFontTx/>
              <a:buNone/>
            </a:pPr>
            <a:r>
              <a:rPr lang="en-US" sz="1800" dirty="0">
                <a:solidFill>
                  <a:srgbClr val="222222"/>
                </a:solidFill>
                <a:effectLst/>
                <a:latin typeface="Verdana" panose="020B0604030504040204" pitchFamily="34" charset="0"/>
                <a:ea typeface="Verdana" panose="020B0604030504040204" pitchFamily="34" charset="0"/>
              </a:rPr>
              <a:t>   We are miraculously enveloped by good forces, sprung from a good source that continues to nourish us, that will never fail, a source which we can always draw from. </a:t>
            </a:r>
          </a:p>
          <a:p>
            <a:pPr eaLnBrk="1" hangingPunct="1">
              <a:spcBef>
                <a:spcPct val="0"/>
              </a:spcBef>
              <a:buFontTx/>
              <a:buNone/>
            </a:pPr>
            <a:r>
              <a:rPr lang="en-US" sz="1800" dirty="0">
                <a:solidFill>
                  <a:srgbClr val="222222"/>
                </a:solidFill>
                <a:latin typeface="Verdana" panose="020B0604030504040204" pitchFamily="34" charset="0"/>
                <a:ea typeface="Verdana" panose="020B0604030504040204" pitchFamily="34" charset="0"/>
              </a:rPr>
              <a:t>   </a:t>
            </a:r>
            <a:r>
              <a:rPr lang="en-US" sz="1800" dirty="0">
                <a:solidFill>
                  <a:srgbClr val="222222"/>
                </a:solidFill>
                <a:effectLst/>
                <a:latin typeface="Verdana" panose="020B0604030504040204" pitchFamily="34" charset="0"/>
                <a:ea typeface="Verdana" panose="020B0604030504040204" pitchFamily="34" charset="0"/>
              </a:rPr>
              <a:t>And thus discover that at stake in our life there is always a life greater than ourselves, and that our secret is beyond us. Putting God 'at the beginning' also means putting Him either at the center and at the end. The true light that illuminates every man was coming into the world. Every man, and it really means this: every man, every woman, every child, every elderly</a:t>
            </a:r>
            <a:endParaRPr lang="en-US"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81F3C68D-1EC8-5047-63E6-4ADE64526B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38984"/>
            <a:ext cx="1691679" cy="1691679"/>
          </a:xfrm>
          <a:prstGeom prst="rect">
            <a:avLst/>
          </a:prstGeom>
        </p:spPr>
      </p:pic>
    </p:spTree>
  </p:cSld>
  <p:clrMapOvr>
    <a:masterClrMapping/>
  </p:clrMapOvr>
  <p:transition spd="med" advClick="0" advTm="80000">
    <p:random/>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396098D3-F27C-ADEB-DEDF-5FC7BD101E28}"/>
              </a:ext>
            </a:extLst>
          </p:cNvPr>
          <p:cNvSpPr>
            <a:spLocks noChangeArrowheads="1"/>
          </p:cNvSpPr>
          <p:nvPr/>
        </p:nvSpPr>
        <p:spPr bwMode="auto">
          <a:xfrm>
            <a:off x="0" y="0"/>
            <a:ext cx="9144000" cy="7155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ts val="0"/>
              </a:spcBef>
              <a:buNone/>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rPr>
              <a:t>person is enlightened;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 one is excluded, the good and the less good, the just and the wounded, under every sky, in the church and outside the church, no life is without a gram of that uncreated light, which the darkness has not conquered, that it will never conquer. In Him was life... </a:t>
            </a:r>
          </a:p>
          <a:p>
            <a:pPr eaLnBrk="1" hangingPunct="1">
              <a:spcBef>
                <a:spcPts val="0"/>
              </a:spcBef>
              <a:buNone/>
            </a:pPr>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Christ did not come to bring a new religious theory or a more evolved thought, but to communicate life, and the desire for further life. Here is the vertigo of Christmas: the very life of God in us. Ultimate depth of the Incarnation... </a:t>
            </a:r>
          </a:p>
          <a:p>
            <a:pPr eaLnBrk="1" hangingPunct="1">
              <a:spcBef>
                <a:spcPts val="0"/>
              </a:spcBef>
              <a:buNone/>
            </a:pPr>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word became flesh. Not only He did become a man, and that would have been enough; not only He did become Jesus of Nazareth, the Son of the beautiful, and that would have been even more enough; but He became flesh, clay, fragility, a helpless child, hungry for milk and caresses, a lamb nailed to the cross, in which all the pain of the world cries out. He came among His own but His own did not welcome Him. </a:t>
            </a:r>
          </a:p>
          <a:p>
            <a:pPr eaLnBrk="1" hangingPunct="1">
              <a:spcBef>
                <a:spcPts val="0"/>
              </a:spcBef>
              <a:buNone/>
            </a:pPr>
            <a:endPar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ts val="0"/>
              </a:spcBef>
              <a:buNone/>
            </a:pPr>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God is not deserved, He is welcomed. A beautiful word that knows of doors that open, a simple word like my freedom, a sweet word of wombs that make room for life and dance: only what gives joy is welcomed. To those who welcomed Him he gave the power to become children of God. </a:t>
            </a:r>
          </a:p>
          <a:p>
            <a:pPr eaLnBrk="1" hangingPunct="1">
              <a:spcBef>
                <a:spcPts val="0"/>
              </a:spcBef>
              <a:buNone/>
            </a:pPr>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power, the happy energy, the joyful power to become what we are: children of love and light, the two most beautiful names of God. Christ, energy of births, is born so that I may be born. </a:t>
            </a:r>
          </a:p>
          <a:p>
            <a:pPr eaLnBrk="1" hangingPunct="1">
              <a:spcBef>
                <a:spcPts val="0"/>
              </a:spcBef>
              <a:buNone/>
            </a:pPr>
            <a:r>
              <a:rPr lang="en-US"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en-US"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Born new and different. His birth wants my birth as a son. Because there is no other meaning, there is no other destiny, for us, than to become like Him.</a:t>
            </a:r>
            <a:endParaRPr lang="it-IT" sz="1800" dirty="0">
              <a:effectLst/>
              <a:latin typeface="Verdana" panose="020B0604030504040204" pitchFamily="34" charset="0"/>
              <a:ea typeface="Verdana" panose="020B0604030504040204" pitchFamily="34" charset="0"/>
              <a:cs typeface="Times New Roman" panose="02020603050405020304" pitchFamily="18" charset="0"/>
            </a:endParaRPr>
          </a:p>
          <a:p>
            <a:pPr eaLnBrk="1" hangingPunct="1">
              <a:spcBef>
                <a:spcPct val="50000"/>
              </a:spcBef>
              <a:buFontTx/>
              <a:buNone/>
            </a:pPr>
            <a:endParaRPr lang="en-US"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98F138B-9655-1E20-1233-52E066C4D66E}"/>
              </a:ext>
            </a:extLst>
          </p:cNvPr>
          <p:cNvSpPr>
            <a:spLocks noGrp="1" noChangeArrowheads="1"/>
          </p:cNvSpPr>
          <p:nvPr>
            <p:ph type="title"/>
          </p:nvPr>
        </p:nvSpPr>
        <p:spPr>
          <a:xfrm>
            <a:off x="0" y="304800"/>
            <a:ext cx="9144000" cy="1066800"/>
          </a:xfrm>
        </p:spPr>
        <p:txBody>
          <a:bodyPr/>
          <a:lstStyle/>
          <a:p>
            <a:pPr eaLnBrk="1" hangingPunct="1"/>
            <a:r>
              <a:rPr lang="it-IT" altLang="it-IT" sz="2000" b="1">
                <a:solidFill>
                  <a:srgbClr val="990033"/>
                </a:solidFill>
                <a:latin typeface="Comic Sans MS" panose="030F0702030302020204" pitchFamily="66" charset="0"/>
                <a:cs typeface="Arial" panose="020B0604020202020204" pitchFamily="34" charset="0"/>
              </a:rPr>
              <a:t> </a:t>
            </a:r>
          </a:p>
        </p:txBody>
      </p:sp>
      <p:sp>
        <p:nvSpPr>
          <p:cNvPr id="7171" name="Rectangle 5">
            <a:extLst>
              <a:ext uri="{FF2B5EF4-FFF2-40B4-BE49-F238E27FC236}">
                <a16:creationId xmlns:a16="http://schemas.microsoft.com/office/drawing/2014/main" id="{31187D75-77F1-EF12-D26F-69BD8DD40379}"/>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dirty="0">
                <a:solidFill>
                  <a:schemeClr val="bg1"/>
                </a:solidFill>
                <a:latin typeface="Verdana" panose="020B0604030504040204" pitchFamily="34" charset="0"/>
                <a:cs typeface="Times New Roman" panose="02020603050405020304" pitchFamily="18" charset="0"/>
              </a:rPr>
              <a:t>See, she opens her mouth in the assembly of the Most High, she glories in herself before the Almighty. I came out from the mouth of God and covered the face of the earth like a mist; although my dwelling place is in the highest heavens, my throne is within a pillar of cloud.</a:t>
            </a:r>
            <a:r>
              <a:rPr lang="en-US" altLang="it-IT" sz="1800" i="1" dirty="0">
                <a:solidFill>
                  <a:schemeClr val="bg1"/>
                </a:solidFill>
                <a:latin typeface="Verdana" panose="020B0604030504040204" pitchFamily="34" charset="0"/>
                <a:cs typeface="Times New Roman" panose="02020603050405020304" pitchFamily="18" charset="0"/>
              </a:rPr>
              <a:t> (Sir 24: 2-4)</a:t>
            </a:r>
            <a:endParaRPr lang="it-IT" altLang="it-IT" sz="1800" i="1" dirty="0">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F5DDA370-4439-BBC8-B550-D821061CDDDE}"/>
              </a:ext>
            </a:extLst>
          </p:cNvPr>
          <p:cNvSpPr>
            <a:spLocks noChangeArrowheads="1"/>
          </p:cNvSpPr>
          <p:nvPr/>
        </p:nvSpPr>
        <p:spPr bwMode="auto">
          <a:xfrm>
            <a:off x="0" y="457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Nell’assemblea dell’Altissimo apre la bocca, dinanzi alle sue schiere proclama la sua gloria, in mezzo al suo popolo viene esaltata, nella santa assemblea viene ammirata, nella moltitudine degli eletti trova la sua lode e tra i benedetti è benedetta, mentre dice:</a:t>
            </a:r>
            <a:r>
              <a:rPr lang="it-IT" altLang="it-IT" sz="1800" i="1">
                <a:solidFill>
                  <a:schemeClr val="bg1"/>
                </a:solidFill>
                <a:latin typeface="Verdana" panose="020B0604030504040204" pitchFamily="34" charset="0"/>
                <a:cs typeface="Times New Roman" panose="02020603050405020304" pitchFamily="18" charset="0"/>
              </a:rPr>
              <a:t> (Sir 24, 2-4)</a:t>
            </a:r>
          </a:p>
        </p:txBody>
      </p:sp>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4866" name="Rectangle 2">
            <a:extLst>
              <a:ext uri="{FF2B5EF4-FFF2-40B4-BE49-F238E27FC236}">
                <a16:creationId xmlns:a16="http://schemas.microsoft.com/office/drawing/2014/main" id="{3AAE30A6-1AB1-4ADD-E13A-58D7DACEC545}"/>
              </a:ext>
            </a:extLst>
          </p:cNvPr>
          <p:cNvSpPr>
            <a:spLocks noGrp="1" noChangeArrowheads="1"/>
          </p:cNvSpPr>
          <p:nvPr>
            <p:ph type="title"/>
          </p:nvPr>
        </p:nvSpPr>
        <p:spPr>
          <a:xfrm>
            <a:off x="0" y="381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«Allora il creatore dell’universo mi diede un ordine, colui che mi ha creato mi fece piantare la tenda e mi disse: “Fissa la tenda in Giacobbe e prendi eredità in Israele, affonda le tue radici tra i miei eletti”. </a:t>
            </a:r>
            <a:r>
              <a:rPr lang="it-IT" altLang="it-IT" sz="1800" i="1">
                <a:solidFill>
                  <a:schemeClr val="bg1"/>
                </a:solidFill>
                <a:latin typeface="Verdana" panose="020B0604030504040204" pitchFamily="34" charset="0"/>
                <a:cs typeface="Times New Roman" panose="02020603050405020304" pitchFamily="18" charset="0"/>
              </a:rPr>
              <a:t>(Sir 24, 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4868" name="Rectangle 4">
            <a:extLst>
              <a:ext uri="{FF2B5EF4-FFF2-40B4-BE49-F238E27FC236}">
                <a16:creationId xmlns:a16="http://schemas.microsoft.com/office/drawing/2014/main" id="{10243658-F93E-DD1E-31DA-52560C35950C}"/>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Then the creator of the universe commanded me, he who created me assigned the place of my rest, "Pitch your tent in Jacob; Israel will be your homeland."</a:t>
            </a:r>
            <a:r>
              <a:rPr lang="en-US" altLang="it-IT" sz="1800" i="1">
                <a:solidFill>
                  <a:schemeClr val="bg1"/>
                </a:solidFill>
                <a:latin typeface="Verdana" panose="020B0604030504040204" pitchFamily="34" charset="0"/>
                <a:cs typeface="Times New Roman" panose="02020603050405020304" pitchFamily="18" charset="0"/>
              </a:rPr>
              <a:t> (Sir 24: 8)</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16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8962" name="Rectangle 2">
            <a:extLst>
              <a:ext uri="{FF2B5EF4-FFF2-40B4-BE49-F238E27FC236}">
                <a16:creationId xmlns:a16="http://schemas.microsoft.com/office/drawing/2014/main" id="{5F503B6C-3577-C8FC-4CAE-F88FDC664720}"/>
              </a:ext>
            </a:extLst>
          </p:cNvPr>
          <p:cNvSpPr>
            <a:spLocks noGrp="1" noChangeArrowheads="1"/>
          </p:cNvSpPr>
          <p:nvPr>
            <p:ph type="title"/>
          </p:nvPr>
        </p:nvSpPr>
        <p:spPr>
          <a:xfrm>
            <a:off x="0" y="381000"/>
            <a:ext cx="9144000" cy="1143000"/>
          </a:xfrm>
          <a:solidFill>
            <a:srgbClr val="000000"/>
          </a:solidFill>
          <a:ln>
            <a:solidFill>
              <a:srgbClr val="000000"/>
            </a:solidFill>
            <a:miter lim="800000"/>
            <a:headEnd/>
            <a:tailEnd/>
          </a:ln>
        </p:spPr>
        <p:txBody>
          <a:bodyPr/>
          <a:lstStyle/>
          <a:p>
            <a:r>
              <a:rPr lang="it-IT" altLang="it-IT" sz="1800">
                <a:solidFill>
                  <a:schemeClr val="bg1"/>
                </a:solidFill>
                <a:latin typeface="Verdana" panose="020B0604030504040204" pitchFamily="34" charset="0"/>
                <a:cs typeface="Times New Roman" panose="02020603050405020304" pitchFamily="18" charset="0"/>
              </a:rPr>
              <a:t>Prima dei secoli, fin dal principio, egli mi ha creato, per tutta l’eternità non verrò meno. Nella tenda santa davanti a lui ho officiato e così mi sono stabilita in Sion. </a:t>
            </a:r>
            <a:r>
              <a:rPr lang="it-IT" altLang="it-IT" sz="1800" i="1">
                <a:solidFill>
                  <a:schemeClr val="bg1"/>
                </a:solidFill>
                <a:latin typeface="Verdana" panose="020B0604030504040204" pitchFamily="34" charset="0"/>
                <a:cs typeface="Times New Roman" panose="02020603050405020304" pitchFamily="18" charset="0"/>
              </a:rPr>
              <a:t>(Sir 24, 9-10)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68964" name="Rectangle 4">
            <a:extLst>
              <a:ext uri="{FF2B5EF4-FFF2-40B4-BE49-F238E27FC236}">
                <a16:creationId xmlns:a16="http://schemas.microsoft.com/office/drawing/2014/main" id="{D9D2EAFF-E969-EBAC-C23C-36C3FBE21A50}"/>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He created me from the beginning, before time began, and I will never cease to be,    I celebrate in his presence the liturgy of his Holy Dwelling and this is why I settled in Zion.</a:t>
            </a:r>
            <a:r>
              <a:rPr lang="en-US" altLang="it-IT" sz="1800" i="1">
                <a:solidFill>
                  <a:schemeClr val="bg1"/>
                </a:solidFill>
                <a:latin typeface="Verdana" panose="020B0604030504040204" pitchFamily="34" charset="0"/>
                <a:cs typeface="Times New Roman" panose="02020603050405020304" pitchFamily="18" charset="0"/>
              </a:rPr>
              <a:t> (Sir 24: 9-10)</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176">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082" name="Rectangle 2">
            <a:extLst>
              <a:ext uri="{FF2B5EF4-FFF2-40B4-BE49-F238E27FC236}">
                <a16:creationId xmlns:a16="http://schemas.microsoft.com/office/drawing/2014/main" id="{8C1D7A71-CE22-7D4B-FCB6-612BE652D47E}"/>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Nella città che egli ama mi ha fatto abitare e in Gerusalemme è il mio potere. Ho posto le radici in mezzo a un popolo glorioso, nella porzione del Signore è la mia eredità, nell’assemblea dei santi ho preso dimora». </a:t>
            </a:r>
            <a:r>
              <a:rPr lang="it-IT" altLang="it-IT" sz="1800" i="1">
                <a:solidFill>
                  <a:schemeClr val="bg1"/>
                </a:solidFill>
                <a:latin typeface="Verdana" panose="020B0604030504040204" pitchFamily="34" charset="0"/>
                <a:cs typeface="Times New Roman" panose="02020603050405020304" pitchFamily="18" charset="0"/>
              </a:rPr>
              <a:t>(Sir 24, 11-12)</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174084" name="Rectangle 4">
            <a:extLst>
              <a:ext uri="{FF2B5EF4-FFF2-40B4-BE49-F238E27FC236}">
                <a16:creationId xmlns:a16="http://schemas.microsoft.com/office/drawing/2014/main" id="{1B16D860-DF95-ABA2-A63E-62C52E43A31C}"/>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The Lord let me rest in his beloved city and Jerusalem is the heart of my kingdom. I took root in the people God has favored, in the land of the Lord, in their inheritance. </a:t>
            </a:r>
            <a:r>
              <a:rPr lang="en-US" altLang="it-IT" sz="1800" i="1">
                <a:solidFill>
                  <a:schemeClr val="bg1"/>
                </a:solidFill>
                <a:latin typeface="Verdana" panose="020B0604030504040204" pitchFamily="34" charset="0"/>
                <a:cs typeface="Times New Roman" panose="02020603050405020304" pitchFamily="18" charset="0"/>
              </a:rPr>
              <a:t>(Sir 24: 11-12)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192">
    <p:random/>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4C768AC7-6450-75F9-F526-643BA50C2F9C}"/>
              </a:ext>
            </a:extLst>
          </p:cNvPr>
          <p:cNvSpPr>
            <a:spLocks noGrp="1" noChangeArrowheads="1"/>
          </p:cNvSpPr>
          <p:nvPr>
            <p:ph type="title"/>
          </p:nvPr>
        </p:nvSpPr>
        <p:spPr>
          <a:xfrm>
            <a:off x="4191000" y="1219200"/>
            <a:ext cx="4114800" cy="4572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a:t>
            </a:r>
            <a:r>
              <a:rPr lang="en-US" altLang="it-IT" sz="14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a:t>
            </a:r>
            <a:r>
              <a:rPr lang="it-IT" altLang="it-IT" sz="1800">
                <a:solidFill>
                  <a:srgbClr val="320011"/>
                </a:solidFill>
                <a:latin typeface="Verdana" panose="020B0604030504040204" pitchFamily="34" charset="0"/>
                <a:cs typeface="Arial" panose="020B0604020202020204" pitchFamily="34" charset="0"/>
              </a:rPr>
              <a:t>EPHESIANS</a:t>
            </a:r>
            <a:r>
              <a:rPr lang="en-US" altLang="it-IT" sz="1800">
                <a:solidFill>
                  <a:srgbClr val="320011"/>
                </a:solidFill>
                <a:latin typeface="Verdana" panose="020B0604030504040204" pitchFamily="34" charset="0"/>
                <a:cs typeface="Arial" panose="020B0604020202020204" pitchFamily="34" charset="0"/>
              </a:rPr>
              <a:t> </a:t>
            </a:r>
          </a:p>
        </p:txBody>
      </p:sp>
      <p:sp>
        <p:nvSpPr>
          <p:cNvPr id="202765" name="Rectangle 13">
            <a:extLst>
              <a:ext uri="{FF2B5EF4-FFF2-40B4-BE49-F238E27FC236}">
                <a16:creationId xmlns:a16="http://schemas.microsoft.com/office/drawing/2014/main" id="{807E710D-5BF6-CBD4-32EB-7B037B57F17D}"/>
              </a:ext>
            </a:extLst>
          </p:cNvPr>
          <p:cNvSpPr>
            <a:spLocks noChangeArrowheads="1"/>
          </p:cNvSpPr>
          <p:nvPr/>
        </p:nvSpPr>
        <p:spPr bwMode="auto">
          <a:xfrm>
            <a:off x="762000" y="0"/>
            <a:ext cx="7848600" cy="957263"/>
          </a:xfrm>
          <a:prstGeom prst="rect">
            <a:avLst/>
          </a:prstGeom>
          <a:solidFill>
            <a:srgbClr val="FFFFEF"/>
          </a:solidFill>
          <a:ln w="9525">
            <a:solidFill>
              <a:srgbClr val="FFFFEF"/>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endParaRPr lang="it-IT" altLang="it-IT" sz="800" b="1">
              <a:solidFill>
                <a:srgbClr val="FFFF00"/>
              </a:solidFill>
              <a:latin typeface="Verdana" panose="020B0604030504040204" pitchFamily="34" charset="0"/>
            </a:endParaRPr>
          </a:p>
          <a:p>
            <a:pPr eaLnBrk="1" hangingPunct="1">
              <a:spcBef>
                <a:spcPct val="0"/>
              </a:spcBef>
              <a:buFontTx/>
              <a:buNone/>
            </a:pPr>
            <a:r>
              <a:rPr lang="it-IT" altLang="it-IT" sz="1600" b="1">
                <a:solidFill>
                  <a:srgbClr val="990033"/>
                </a:solidFill>
                <a:latin typeface="Verdana" panose="020B0604030504040204" pitchFamily="34" charset="0"/>
              </a:rPr>
              <a:t>LA PAROLA DI DIO                                               </a:t>
            </a:r>
            <a:r>
              <a:rPr lang="en-GB" altLang="it-IT" sz="1600" b="1">
                <a:solidFill>
                  <a:srgbClr val="990033"/>
                </a:solidFill>
                <a:latin typeface="Verdana" panose="020B0604030504040204" pitchFamily="34" charset="0"/>
                <a:cs typeface="Times New Roman" panose="02020603050405020304" pitchFamily="18" charset="0"/>
              </a:rPr>
              <a:t>THE WORD OF GOD</a:t>
            </a:r>
            <a:endParaRPr lang="it-IT" altLang="it-IT" sz="1600" b="1">
              <a:solidFill>
                <a:srgbClr val="990033"/>
              </a:solidFill>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b="1">
                <a:solidFill>
                  <a:srgbClr val="990033"/>
                </a:solidFill>
                <a:latin typeface="Verdana" panose="020B0604030504040204" pitchFamily="34" charset="0"/>
              </a:rPr>
              <a:t>PARLA AL NOSTRO </a:t>
            </a:r>
            <a:r>
              <a:rPr lang="en-GB" altLang="it-IT" sz="1600" b="1">
                <a:solidFill>
                  <a:srgbClr val="990033"/>
                </a:solidFill>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b="1">
                <a:solidFill>
                  <a:srgbClr val="990033"/>
                </a:solidFill>
                <a:latin typeface="Verdana" panose="020B0604030504040204" pitchFamily="34" charset="0"/>
              </a:rPr>
              <a:t>CUORE                                                                                      </a:t>
            </a:r>
            <a:r>
              <a:rPr lang="it-IT" altLang="it-IT" sz="1600" b="1">
                <a:solidFill>
                  <a:srgbClr val="990033"/>
                </a:solidFill>
                <a:latin typeface="Verdana" panose="020B0604030504040204" pitchFamily="34" charset="0"/>
                <a:cs typeface="Times New Roman" panose="02020603050405020304" pitchFamily="18" charset="0"/>
              </a:rPr>
              <a:t> </a:t>
            </a:r>
            <a:r>
              <a:rPr lang="en-GB" altLang="it-IT" sz="1600" b="1">
                <a:solidFill>
                  <a:srgbClr val="990033"/>
                </a:solidFill>
                <a:latin typeface="Verdana" panose="020B0604030504040204" pitchFamily="34" charset="0"/>
                <a:cs typeface="Times New Roman" panose="02020603050405020304" pitchFamily="18" charset="0"/>
              </a:rPr>
              <a:t>HEART</a:t>
            </a:r>
            <a:endParaRPr lang="it-IT" altLang="it-IT" sz="1600" b="1">
              <a:solidFill>
                <a:srgbClr val="990033"/>
              </a:solidFill>
              <a:latin typeface="Verdana" panose="020B0604030504040204" pitchFamily="34" charset="0"/>
            </a:endParaRPr>
          </a:p>
        </p:txBody>
      </p:sp>
      <p:sp>
        <p:nvSpPr>
          <p:cNvPr id="11268" name="Rectangle 22">
            <a:extLst>
              <a:ext uri="{FF2B5EF4-FFF2-40B4-BE49-F238E27FC236}">
                <a16:creationId xmlns:a16="http://schemas.microsoft.com/office/drawing/2014/main" id="{E96784AD-4ECD-F59E-549A-236E8C9396BE}"/>
              </a:ext>
            </a:extLst>
          </p:cNvPr>
          <p:cNvSpPr>
            <a:spLocks noChangeArrowheads="1"/>
          </p:cNvSpPr>
          <p:nvPr/>
        </p:nvSpPr>
        <p:spPr bwMode="auto">
          <a:xfrm>
            <a:off x="1295400" y="12954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AGLI EFESINI</a:t>
            </a:r>
          </a:p>
        </p:txBody>
      </p:sp>
      <p:sp>
        <p:nvSpPr>
          <p:cNvPr id="11269" name="Rectangle 205">
            <a:extLst>
              <a:ext uri="{FF2B5EF4-FFF2-40B4-BE49-F238E27FC236}">
                <a16:creationId xmlns:a16="http://schemas.microsoft.com/office/drawing/2014/main" id="{B9BF0FF6-F3E2-0A3D-89EE-A0D66681EBC9}"/>
              </a:ext>
            </a:extLst>
          </p:cNvPr>
          <p:cNvSpPr>
            <a:spLocks noChangeArrowheads="1"/>
          </p:cNvSpPr>
          <p:nvPr/>
        </p:nvSpPr>
        <p:spPr bwMode="auto">
          <a:xfrm>
            <a:off x="1295400" y="17526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Benedetto Dio, Padre del Signore nostro Gesù Cristo, che ci ha benedetti con ogni benedizione spirituale nei cieli in Cristo.</a:t>
            </a:r>
            <a:r>
              <a:rPr lang="it-IT" altLang="it-IT" sz="1800" i="1">
                <a:solidFill>
                  <a:srgbClr val="000000"/>
                </a:solidFill>
                <a:latin typeface="Verdana" panose="020B0604030504040204" pitchFamily="34" charset="0"/>
                <a:cs typeface="Times New Roman" panose="02020603050405020304" pitchFamily="18" charset="0"/>
              </a:rPr>
              <a:t>   	               (Ef 1, 3)</a:t>
            </a:r>
          </a:p>
        </p:txBody>
      </p:sp>
      <p:sp>
        <p:nvSpPr>
          <p:cNvPr id="11270" name="Rectangle 206">
            <a:extLst>
              <a:ext uri="{FF2B5EF4-FFF2-40B4-BE49-F238E27FC236}">
                <a16:creationId xmlns:a16="http://schemas.microsoft.com/office/drawing/2014/main" id="{A1E9A470-AFF2-77CE-29B8-A78CEE50856C}"/>
              </a:ext>
            </a:extLst>
          </p:cNvPr>
          <p:cNvSpPr>
            <a:spLocks noChangeArrowheads="1"/>
          </p:cNvSpPr>
          <p:nvPr/>
        </p:nvSpPr>
        <p:spPr bwMode="auto">
          <a:xfrm>
            <a:off x="4648200" y="16764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800">
                <a:latin typeface="Verdana" panose="020B0604030504040204" pitchFamily="34" charset="0"/>
                <a:cs typeface="Arial" panose="020B0604020202020204" pitchFamily="34" charset="0"/>
              </a:rPr>
              <a:t>  </a:t>
            </a:r>
            <a:r>
              <a:rPr lang="en-US" altLang="it-IT" sz="1800">
                <a:solidFill>
                  <a:srgbClr val="000000"/>
                </a:solidFill>
                <a:latin typeface="Verdana" panose="020B0604030504040204" pitchFamily="34" charset="0"/>
                <a:cs typeface="Times New Roman" panose="02020603050405020304" pitchFamily="18" charset="0"/>
              </a:rPr>
              <a:t> Blessed be God, the Father of Christ Jesus our Lord, who in Christ has blessed us from heaven with every spiritual blessing.</a:t>
            </a:r>
            <a:r>
              <a:rPr lang="en-US" altLang="it-IT" sz="1800" i="1">
                <a:solidFill>
                  <a:srgbClr val="000000"/>
                </a:solidFill>
                <a:latin typeface="Verdana" panose="020B0604030504040204" pitchFamily="34" charset="0"/>
                <a:cs typeface="Times New Roman" panose="02020603050405020304" pitchFamily="18" charset="0"/>
              </a:rPr>
              <a:t> (Eph 1: 3)</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A86B7ABA-74E1-1AA5-B771-60FACF342F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396" name="Picture 132">
            <a:extLst>
              <a:ext uri="{FF2B5EF4-FFF2-40B4-BE49-F238E27FC236}">
                <a16:creationId xmlns:a16="http://schemas.microsoft.com/office/drawing/2014/main" id="{C36DAA23-E19A-3FD5-0C49-C85FE318D5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3505200"/>
            <a:ext cx="3200400" cy="2609850"/>
          </a:xfrm>
          <a:prstGeom prst="rect">
            <a:avLst/>
          </a:prstGeom>
          <a:noFill/>
          <a:extLst>
            <a:ext uri="{909E8E84-426E-40DD-AFC4-6F175D3DCCD1}">
              <a14:hiddenFill xmlns:a14="http://schemas.microsoft.com/office/drawing/2010/main">
                <a:solidFill>
                  <a:srgbClr val="FFFFFF"/>
                </a:solidFill>
              </a14:hiddenFill>
            </a:ext>
          </a:extLst>
        </p:spPr>
      </p:pic>
      <p:pic>
        <p:nvPicPr>
          <p:cNvPr id="11397" name="Picture 133">
            <a:extLst>
              <a:ext uri="{FF2B5EF4-FFF2-40B4-BE49-F238E27FC236}">
                <a16:creationId xmlns:a16="http://schemas.microsoft.com/office/drawing/2014/main" id="{91365A75-FD8E-BC5E-B5F8-3F2D77A807E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3505200"/>
            <a:ext cx="2743200" cy="2667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1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E1F431DF-6D2B-9073-6158-5A7396A00037}"/>
              </a:ext>
            </a:extLst>
          </p:cNvPr>
          <p:cNvSpPr>
            <a:spLocks noGrp="1" noChangeArrowheads="1"/>
          </p:cNvSpPr>
          <p:nvPr>
            <p:ph type="title"/>
          </p:nvPr>
        </p:nvSpPr>
        <p:spPr>
          <a:xfrm>
            <a:off x="0" y="609600"/>
            <a:ext cx="9144000" cy="8382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In lui ci ha scelti prima della creazione del mondo per essere santi e immacolati di fronte a lui nella carità, predestinandoci a essere per lui figli adottivi mediante Gesù Cristo, secondo il disegno d’amore della sua volontà,</a:t>
            </a:r>
            <a:r>
              <a:rPr lang="it-IT" altLang="it-IT" sz="1800" i="1">
                <a:solidFill>
                  <a:srgbClr val="FFFFFF"/>
                </a:solidFill>
                <a:latin typeface="Verdana" panose="020B0604030504040204" pitchFamily="34" charset="0"/>
                <a:cs typeface="Times New Roman" panose="02020603050405020304" pitchFamily="18" charset="0"/>
              </a:rPr>
              <a:t> (Ef 1, 4-5)</a:t>
            </a:r>
          </a:p>
        </p:txBody>
      </p:sp>
      <p:sp>
        <p:nvSpPr>
          <p:cNvPr id="13315" name="Rectangle 4">
            <a:extLst>
              <a:ext uri="{FF2B5EF4-FFF2-40B4-BE49-F238E27FC236}">
                <a16:creationId xmlns:a16="http://schemas.microsoft.com/office/drawing/2014/main" id="{AA9F7844-78AF-069D-B70B-25A0CF6D15BA}"/>
              </a:ext>
            </a:extLst>
          </p:cNvPr>
          <p:cNvSpPr>
            <a:spLocks noChangeArrowheads="1"/>
          </p:cNvSpPr>
          <p:nvPr/>
        </p:nvSpPr>
        <p:spPr bwMode="auto">
          <a:xfrm>
            <a:off x="0" y="5257800"/>
            <a:ext cx="9144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US" altLang="it-IT" sz="1800">
                <a:solidFill>
                  <a:srgbClr val="FFFFFF"/>
                </a:solidFill>
                <a:latin typeface="Verdana" panose="020B0604030504040204" pitchFamily="34" charset="0"/>
                <a:cs typeface="Times New Roman" panose="02020603050405020304" pitchFamily="18" charset="0"/>
              </a:rPr>
              <a:t>God chose us in him before the creation of the world to be holy and without sin in his presence. From eternity he destined us in love to be his sons and daughters through Christ Jesus, thus fulfilling his free and generous will. This goal suited him:</a:t>
            </a:r>
            <a:r>
              <a:rPr lang="en-US" altLang="it-IT" sz="1800" i="1">
                <a:solidFill>
                  <a:srgbClr val="FFFFFF"/>
                </a:solidFill>
                <a:latin typeface="Verdana" panose="020B0604030504040204" pitchFamily="34" charset="0"/>
                <a:cs typeface="Times New Roman" panose="02020603050405020304" pitchFamily="18" charset="0"/>
              </a:rPr>
              <a:t> (Eph 1: 4-5)</a:t>
            </a:r>
            <a:endParaRPr lang="it-IT" altLang="it-IT" sz="1800" i="1">
              <a:solidFill>
                <a:srgbClr val="FFFFFF"/>
              </a:solidFill>
              <a:latin typeface="Verdana" panose="020B0604030504040204" pitchFamily="34" charset="0"/>
              <a:cs typeface="Times New Roman" panose="02020603050405020304" pitchFamily="18" charset="0"/>
            </a:endParaRPr>
          </a:p>
          <a:p>
            <a:pPr algn="ctr" eaLnBrk="1" hangingPunct="1">
              <a:spcBef>
                <a:spcPct val="0"/>
              </a:spcBef>
              <a:buFontTx/>
              <a:buNone/>
            </a:pPr>
            <a:endParaRPr lang="en-GB" altLang="it-IT" sz="1800" i="1">
              <a:solidFill>
                <a:srgbClr val="FFFFFF"/>
              </a:solidFill>
              <a:latin typeface="Verdana" panose="020B0604030504040204" pitchFamily="34" charset="0"/>
              <a:cs typeface="Times New Roman" panose="02020603050405020304" pitchFamily="18" charset="0"/>
            </a:endParaRPr>
          </a:p>
        </p:txBody>
      </p:sp>
      <p:pic>
        <p:nvPicPr>
          <p:cNvPr id="13365" name="Picture 53">
            <a:extLst>
              <a:ext uri="{FF2B5EF4-FFF2-40B4-BE49-F238E27FC236}">
                <a16:creationId xmlns:a16="http://schemas.microsoft.com/office/drawing/2014/main" id="{F53D82EF-DD72-074F-0B6F-78E5D1A418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600200"/>
            <a:ext cx="6781800" cy="36972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12">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1794" name="Rectangle 2">
            <a:extLst>
              <a:ext uri="{FF2B5EF4-FFF2-40B4-BE49-F238E27FC236}">
                <a16:creationId xmlns:a16="http://schemas.microsoft.com/office/drawing/2014/main" id="{D373B68D-25D8-CE13-AB7E-B4AA90630966}"/>
              </a:ext>
            </a:extLst>
          </p:cNvPr>
          <p:cNvSpPr>
            <a:spLocks noGrp="1" noChangeArrowheads="1"/>
          </p:cNvSpPr>
          <p:nvPr>
            <p:ph type="title"/>
          </p:nvPr>
        </p:nvSpPr>
        <p:spPr>
          <a:xfrm>
            <a:off x="0" y="3810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a lode dello splendore della sua grazia, di cui ci ha gratificati nel Figlio amato. Perciò anch’io [Paolo], avendo avuto notizia della vostra fede nel Signore Gesù e dell’amore che avete verso tutti i santi,</a:t>
            </a:r>
            <a:r>
              <a:rPr lang="it-IT" altLang="it-IT" sz="1800" i="1">
                <a:solidFill>
                  <a:srgbClr val="FFFFFF"/>
                </a:solidFill>
                <a:latin typeface="Verdana" panose="020B0604030504040204" pitchFamily="34" charset="0"/>
                <a:cs typeface="Times New Roman" panose="02020603050405020304" pitchFamily="18" charset="0"/>
              </a:rPr>
              <a:t> (Ef 1, 6.15)</a:t>
            </a:r>
          </a:p>
        </p:txBody>
      </p:sp>
      <p:sp>
        <p:nvSpPr>
          <p:cNvPr id="161796" name="Rectangle 4">
            <a:extLst>
              <a:ext uri="{FF2B5EF4-FFF2-40B4-BE49-F238E27FC236}">
                <a16:creationId xmlns:a16="http://schemas.microsoft.com/office/drawing/2014/main" id="{28635C45-DA69-3B3A-01E3-254191E6234B}"/>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rgbClr val="FFFFFF"/>
                </a:solidFill>
                <a:latin typeface="Verdana" panose="020B0604030504040204" pitchFamily="34" charset="0"/>
                <a:cs typeface="Times New Roman" panose="02020603050405020304" pitchFamily="18" charset="0"/>
              </a:rPr>
              <a:t>that his loving-kindness which he granted us in his Beloved might finally receive all glory and praise. I have been told of your faith and your affection towards all the believers,</a:t>
            </a:r>
            <a:r>
              <a:rPr lang="en-US" altLang="it-IT" sz="1800" i="1">
                <a:solidFill>
                  <a:srgbClr val="FFFFFF"/>
                </a:solidFill>
                <a:latin typeface="Verdana" panose="020B0604030504040204" pitchFamily="34" charset="0"/>
                <a:cs typeface="Times New Roman" panose="02020603050405020304" pitchFamily="18" charset="0"/>
              </a:rPr>
              <a:t>  (Eph 1: 6.15)</a:t>
            </a:r>
            <a:endParaRPr lang="it-IT" altLang="it-IT" sz="1800" i="1">
              <a:solidFill>
                <a:srgbClr val="FFFFFF"/>
              </a:solidFill>
              <a:latin typeface="Verdana" panose="020B0604030504040204" pitchFamily="34" charset="0"/>
              <a:cs typeface="Times New Roman" panose="02020603050405020304" pitchFamily="18" charset="0"/>
            </a:endParaRPr>
          </a:p>
        </p:txBody>
      </p:sp>
      <p:pic>
        <p:nvPicPr>
          <p:cNvPr id="161805" name="Picture 13">
            <a:extLst>
              <a:ext uri="{FF2B5EF4-FFF2-40B4-BE49-F238E27FC236}">
                <a16:creationId xmlns:a16="http://schemas.microsoft.com/office/drawing/2014/main" id="{D8B30063-AF79-16BE-15F2-07E943B04A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390650"/>
            <a:ext cx="5410200" cy="40576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44">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76183</TotalTime>
  <Words>3079</Words>
  <Application>Microsoft Office PowerPoint</Application>
  <PresentationFormat>Presentazione su schermo (4:3)</PresentationFormat>
  <Paragraphs>112</Paragraphs>
  <Slides>24</Slides>
  <Notes>7</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24</vt:i4>
      </vt:variant>
    </vt:vector>
  </HeadingPairs>
  <TitlesOfParts>
    <vt:vector size="33" baseType="lpstr">
      <vt:lpstr>Arial</vt:lpstr>
      <vt:lpstr>Comic Sans MS</vt:lpstr>
      <vt:lpstr>Courier New</vt:lpstr>
      <vt:lpstr>Harrington</vt:lpstr>
      <vt:lpstr>Helvetica</vt:lpstr>
      <vt:lpstr>Times New Roman</vt:lpstr>
      <vt:lpstr>Tw Cen MT Condensed Extra Bold</vt:lpstr>
      <vt:lpstr>Verdana</vt:lpstr>
      <vt:lpstr>Struttura predefinita</vt:lpstr>
      <vt:lpstr>Presentazione standard di PowerPoint</vt:lpstr>
      <vt:lpstr>Presentazione standard di PowerPoint</vt:lpstr>
      <vt:lpstr> </vt:lpstr>
      <vt:lpstr>«Allora il creatore dell’universo mi diede un ordine, colui che mi ha creato mi fece piantare la tenda e mi disse: “Fissa la tenda in Giacobbe e prendi eredità in Israele, affonda le tue radici tra i miei eletti”. (Sir 24, 8)</vt:lpstr>
      <vt:lpstr>Prima dei secoli, fin dal principio, egli mi ha creato, per tutta l’eternità non verrò meno. Nella tenda santa davanti a lui ho officiato e così mi sono stabilita in Sion. (Sir 24, 9-10)</vt:lpstr>
      <vt:lpstr>Nella città che egli ama mi ha fatto abitare e in Gerusalemme è il mio potere. Ho posto le radici in mezzo a un popolo glorioso, nella porzione del Signore è la mia eredità, nell’assemblea dei santi ho preso dimora». (Sir 24, 11-12)</vt:lpstr>
      <vt:lpstr>LETTER TO THE EPHESIANS </vt:lpstr>
      <vt:lpstr>In lui ci ha scelti prima della creazione del mondo per essere santi e immacolati di fronte a lui nella carità, predestinandoci a essere per lui figli adottivi mediante Gesù Cristo, secondo il disegno d’amore della sua volontà, (Ef 1, 4-5)</vt:lpstr>
      <vt:lpstr>a lode dello splendore della sua grazia, di cui ci ha gratificati nel Figlio amato. Perciò anch’io [Paolo], avendo avuto notizia della vostra fede nel Signore Gesù e dell’amore che avete verso tutti i santi, (Ef 1, 6.15)</vt:lpstr>
      <vt:lpstr> </vt:lpstr>
      <vt:lpstr>illumini gli occhi del vostro cuore per farvi comprendere a quale speranza vi ha chiamati, quale tesoro di gloria racchiude la sua eredità fra i santi. (Ef 1, 18) </vt:lpstr>
      <vt:lpstr>GOSPEL ACCORD. TO JOHN</vt:lpstr>
      <vt:lpstr>Presentazione standard di PowerPoint</vt:lpstr>
      <vt:lpstr>Presentazione standard di PowerPoint</vt:lpstr>
      <vt:lpstr>Veniva nel mondo la luce vera, quella che illumina ogni uomo. Era nel mondo e il mondo è stato fatto per mezzo di lui; eppure il mondo non lo ha riconosciuto. Venne fra i suoi, e i suoi non lo hanno accolto.  (Gv 1, 9-11)</vt:lpstr>
      <vt:lpstr>A quanti però lo hanno accolto ha dato potere di diventare figli di Dio: a quelli che credono nel suo nome, i quali, non da sangue né da volere di carne né da volere di uomo, ma da Dio sono stati generati. (Gv 1, 12-13)</vt:lpstr>
      <vt:lpstr>E il Verbo si fece carne e venne ad abitare in mezzo a noi; e noi abbiamo contemplato la sua gloria, gloria come del Figlio unigenito che viene dal Padre, pieno di grazia e di verità. (Gv 1, 14)</vt:lpstr>
      <vt:lpstr>Giovanni gli dà testimonianza e proclama: «Era di lui che io dissi: Colui che viene dopo di me è avanti a me, perché era prima di me». Dalla sua pienezza noi tutti abbiamo ricevuto: grazia su grazia. (Gv 1, 15-16)</vt:lpstr>
      <vt:lpstr>Perché la Legge fu data per mezzo di Mosè, la Grazia e la Verità vennero per mezzo di Gesù Cristo. Dio, nessuno lo ha mai visto: il Figlio unigenito, che è Dio ed è nel seno del Padre, è lui che lo ha rivelato.(Gv 1, 17-18)</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3344</cp:revision>
  <dcterms:created xsi:type="dcterms:W3CDTF">2007-05-09T13:51:32Z</dcterms:created>
  <dcterms:modified xsi:type="dcterms:W3CDTF">2024-12-31T13:34:10Z</dcterms:modified>
</cp:coreProperties>
</file>