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674" r:id="rId2"/>
    <p:sldId id="392" r:id="rId3"/>
    <p:sldId id="497" r:id="rId4"/>
    <p:sldId id="868" r:id="rId5"/>
    <p:sldId id="337" r:id="rId6"/>
    <p:sldId id="743" r:id="rId7"/>
    <p:sldId id="827" r:id="rId8"/>
    <p:sldId id="694" r:id="rId9"/>
    <p:sldId id="319" r:id="rId10"/>
    <p:sldId id="624" r:id="rId11"/>
    <p:sldId id="859" r:id="rId12"/>
    <p:sldId id="787" r:id="rId13"/>
    <p:sldId id="288" r:id="rId14"/>
    <p:sldId id="728" r:id="rId15"/>
    <p:sldId id="724" r:id="rId16"/>
    <p:sldId id="553" r:id="rId17"/>
    <p:sldId id="727" r:id="rId18"/>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FF3300"/>
    <a:srgbClr val="FFFF00"/>
    <a:srgbClr val="CC3300"/>
    <a:srgbClr val="FFFFFF"/>
    <a:srgbClr val="33CCFF"/>
    <a:srgbClr val="0066FF"/>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680" autoAdjust="0"/>
    <p:restoredTop sz="91822" autoAdjust="0"/>
  </p:normalViewPr>
  <p:slideViewPr>
    <p:cSldViewPr>
      <p:cViewPr varScale="1">
        <p:scale>
          <a:sx n="90" d="100"/>
          <a:sy n="90" d="100"/>
        </p:scale>
        <p:origin x="972" y="114"/>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slide" Target="slides/slide9.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FA4E1667-CA82-FB0F-9B85-FCB2C50D8192}"/>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8623EC2E-54FB-A5E5-A1EE-C8AB7A2E9CAE}"/>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96DB96DF-E7A2-7990-3714-33F3DD0A9B2C}"/>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1AFDB4B3-EC08-D98B-2000-95360FCDD50B}"/>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19FB0B51-A8D3-4E3D-AB7B-2EF7E0084C52}"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B247B08C-28B3-EA28-C18C-5914BC47651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133596AC-F62D-7D28-BE9B-C3188E9AC810}"/>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F2ACC303-BCB9-94A2-40BD-E71190D13909}"/>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208A3DE0-AC9D-6431-AF8D-59ED60D43518}"/>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6F7F9460-E1F2-970F-8EE2-4323C487577D}"/>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2BEF9397-DBF2-B12C-A57B-0A84E8EEC09F}"/>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9F65CF50-B7E2-4A8E-BBE3-8F728C1380E8}"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8938F26-649C-ED5E-072C-17E460492B4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FF9205B9-811B-4779-97CA-A7E1E63A545A}"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5637A575-8276-2C13-08F4-FC710E6E2296}"/>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BEDADB04-785A-54CA-C7ED-56E6A6F2F9A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0D3C2434-8594-7FB5-3123-2A7C15661002}"/>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DC5DA44-BC08-455A-969A-3EE5CE9CBFBD}"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8C012037-B3B2-CAD6-50AD-A0C318DE361C}"/>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53202461-324D-B956-AE9C-92F7E5752706}"/>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D5DB5E7B-E5A2-1185-88DB-F28AE1B50785}"/>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4EF12AA-D95A-4DFD-9D38-A6DCE520AFB0}" type="slidenum">
              <a:rPr lang="it-IT" altLang="it-IT" sz="1200"/>
              <a:pPr algn="r"/>
              <a:t>5</a:t>
            </a:fld>
            <a:endParaRPr lang="it-IT" altLang="it-IT" sz="1200"/>
          </a:p>
        </p:txBody>
      </p:sp>
      <p:sp>
        <p:nvSpPr>
          <p:cNvPr id="12291" name="Rectangle 2">
            <a:extLst>
              <a:ext uri="{FF2B5EF4-FFF2-40B4-BE49-F238E27FC236}">
                <a16:creationId xmlns:a16="http://schemas.microsoft.com/office/drawing/2014/main" id="{99AFC6FE-3545-92FE-BABE-D811E2CBCEA5}"/>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9A92F74A-9471-CFC9-A74B-DE6E012BADCE}"/>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13616996-C38B-C849-577C-E78B32C19069}"/>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7E6A39CF-D7E7-4CE4-B4F0-CB9B7AF2C9EF}" type="slidenum">
              <a:rPr lang="it-IT" altLang="it-IT" sz="1200"/>
              <a:pPr algn="r"/>
              <a:t>8</a:t>
            </a:fld>
            <a:endParaRPr lang="it-IT" altLang="it-IT" sz="1200"/>
          </a:p>
        </p:txBody>
      </p:sp>
      <p:sp>
        <p:nvSpPr>
          <p:cNvPr id="18435" name="Rectangle 2">
            <a:extLst>
              <a:ext uri="{FF2B5EF4-FFF2-40B4-BE49-F238E27FC236}">
                <a16:creationId xmlns:a16="http://schemas.microsoft.com/office/drawing/2014/main" id="{CB44F204-D587-373E-358F-ED78B1AEDD07}"/>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60CD77DA-85AD-38CB-ACEC-EF53FC6D7F4A}"/>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ACA4A8C9-5F76-0ED8-1DC8-AF66FA55BBF8}"/>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6DD6F288-4116-40EF-81F9-908990039DA8}" type="slidenum">
              <a:rPr lang="it-IT" altLang="it-IT" sz="1200"/>
              <a:pPr algn="r"/>
              <a:t>9</a:t>
            </a:fld>
            <a:endParaRPr lang="it-IT" altLang="it-IT" sz="1200"/>
          </a:p>
        </p:txBody>
      </p:sp>
      <p:sp>
        <p:nvSpPr>
          <p:cNvPr id="20483" name="Rectangle 2">
            <a:extLst>
              <a:ext uri="{FF2B5EF4-FFF2-40B4-BE49-F238E27FC236}">
                <a16:creationId xmlns:a16="http://schemas.microsoft.com/office/drawing/2014/main" id="{619188FA-8554-24DC-7211-2B42E8A64300}"/>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46DE8D1E-E882-E79E-08F6-531B9845A92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656F055B-A488-3B70-D5D6-8CC564D3056F}"/>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454B983C-C048-46B2-BC2C-9806D5AA1D8F}" type="slidenum">
              <a:rPr lang="it-IT" altLang="it-IT" sz="1200"/>
              <a:pPr algn="r"/>
              <a:t>13</a:t>
            </a:fld>
            <a:endParaRPr lang="it-IT" altLang="it-IT" sz="1200"/>
          </a:p>
        </p:txBody>
      </p:sp>
      <p:sp>
        <p:nvSpPr>
          <p:cNvPr id="30723" name="Rectangle 2">
            <a:extLst>
              <a:ext uri="{FF2B5EF4-FFF2-40B4-BE49-F238E27FC236}">
                <a16:creationId xmlns:a16="http://schemas.microsoft.com/office/drawing/2014/main" id="{FBBA3229-DC07-38CE-4D9C-172D420C75A2}"/>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315F1D4D-620C-444E-A84B-1C551ECA7CC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4B581ACB-3CA7-7C9A-23FE-639F953B531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AFAEF1C-D051-434E-830F-E34CD7152DCE}" type="slidenum">
              <a:rPr lang="it-IT" altLang="it-IT" sz="1200"/>
              <a:pPr algn="r"/>
              <a:t>16</a:t>
            </a:fld>
            <a:endParaRPr lang="it-IT" altLang="it-IT" sz="1200"/>
          </a:p>
        </p:txBody>
      </p:sp>
      <p:sp>
        <p:nvSpPr>
          <p:cNvPr id="34819" name="Rectangle 2">
            <a:extLst>
              <a:ext uri="{FF2B5EF4-FFF2-40B4-BE49-F238E27FC236}">
                <a16:creationId xmlns:a16="http://schemas.microsoft.com/office/drawing/2014/main" id="{8F7078C7-816C-20DC-5A08-E63314C1DE39}"/>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7D280736-7549-1365-7921-84DA4ECB293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66044EF7-C614-291C-DE32-D6CD00F4E5E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A76E886-0285-FADF-F55C-9FB0342113C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96DC8B75-FCC7-1BEF-51B8-D0033CCF893D}"/>
              </a:ext>
            </a:extLst>
          </p:cNvPr>
          <p:cNvSpPr>
            <a:spLocks noGrp="1" noChangeArrowheads="1"/>
          </p:cNvSpPr>
          <p:nvPr>
            <p:ph type="sldNum" sz="quarter" idx="12"/>
          </p:nvPr>
        </p:nvSpPr>
        <p:spPr>
          <a:ln/>
        </p:spPr>
        <p:txBody>
          <a:bodyPr/>
          <a:lstStyle>
            <a:lvl1pPr>
              <a:defRPr/>
            </a:lvl1pPr>
          </a:lstStyle>
          <a:p>
            <a:fld id="{8F47FFAB-8764-4682-855E-A905200C3C4F}" type="slidenum">
              <a:rPr lang="it-IT" altLang="it-IT"/>
              <a:pPr/>
              <a:t>‹N›</a:t>
            </a:fld>
            <a:endParaRPr lang="it-IT" altLang="it-IT"/>
          </a:p>
        </p:txBody>
      </p:sp>
    </p:spTree>
    <p:extLst>
      <p:ext uri="{BB962C8B-B14F-4D97-AF65-F5344CB8AC3E}">
        <p14:creationId xmlns:p14="http://schemas.microsoft.com/office/powerpoint/2010/main" val="2422193021"/>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32B55225-F19F-99BD-06AF-B1471C7A97B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05FE762-9A81-B24A-A2BC-B04DDF1F50C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87A73AAD-B977-A7DE-B603-154B04F8B9A5}"/>
              </a:ext>
            </a:extLst>
          </p:cNvPr>
          <p:cNvSpPr>
            <a:spLocks noGrp="1" noChangeArrowheads="1"/>
          </p:cNvSpPr>
          <p:nvPr>
            <p:ph type="sldNum" sz="quarter" idx="12"/>
          </p:nvPr>
        </p:nvSpPr>
        <p:spPr>
          <a:ln/>
        </p:spPr>
        <p:txBody>
          <a:bodyPr/>
          <a:lstStyle>
            <a:lvl1pPr>
              <a:defRPr/>
            </a:lvl1pPr>
          </a:lstStyle>
          <a:p>
            <a:fld id="{14DFC3D1-5487-46E6-8094-A3FB6B770853}" type="slidenum">
              <a:rPr lang="it-IT" altLang="it-IT"/>
              <a:pPr/>
              <a:t>‹N›</a:t>
            </a:fld>
            <a:endParaRPr lang="it-IT" altLang="it-IT"/>
          </a:p>
        </p:txBody>
      </p:sp>
    </p:spTree>
    <p:extLst>
      <p:ext uri="{BB962C8B-B14F-4D97-AF65-F5344CB8AC3E}">
        <p14:creationId xmlns:p14="http://schemas.microsoft.com/office/powerpoint/2010/main" val="3120343613"/>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C219FE6A-CD19-B344-D1C8-76AE0ABEE3E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0326699-0F6F-091E-0450-F057B26FCFD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070A6D3F-EF5F-85DA-D59C-ADF79C80BC23}"/>
              </a:ext>
            </a:extLst>
          </p:cNvPr>
          <p:cNvSpPr>
            <a:spLocks noGrp="1" noChangeArrowheads="1"/>
          </p:cNvSpPr>
          <p:nvPr>
            <p:ph type="sldNum" sz="quarter" idx="12"/>
          </p:nvPr>
        </p:nvSpPr>
        <p:spPr>
          <a:ln/>
        </p:spPr>
        <p:txBody>
          <a:bodyPr/>
          <a:lstStyle>
            <a:lvl1pPr>
              <a:defRPr/>
            </a:lvl1pPr>
          </a:lstStyle>
          <a:p>
            <a:fld id="{F881CB6F-F6E1-4D3B-BF38-2551A6CD4BD0}" type="slidenum">
              <a:rPr lang="it-IT" altLang="it-IT"/>
              <a:pPr/>
              <a:t>‹N›</a:t>
            </a:fld>
            <a:endParaRPr lang="it-IT" altLang="it-IT"/>
          </a:p>
        </p:txBody>
      </p:sp>
    </p:spTree>
    <p:extLst>
      <p:ext uri="{BB962C8B-B14F-4D97-AF65-F5344CB8AC3E}">
        <p14:creationId xmlns:p14="http://schemas.microsoft.com/office/powerpoint/2010/main" val="2954905779"/>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E026C9A6-25A6-CD89-D20F-E5FCA06CE1F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9E02F95-814D-7000-6428-6D3EECE24AC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2DABCBF1-9DE6-EF10-DEC6-F5856A1EC959}"/>
              </a:ext>
            </a:extLst>
          </p:cNvPr>
          <p:cNvSpPr>
            <a:spLocks noGrp="1" noChangeArrowheads="1"/>
          </p:cNvSpPr>
          <p:nvPr>
            <p:ph type="sldNum" sz="quarter" idx="12"/>
          </p:nvPr>
        </p:nvSpPr>
        <p:spPr>
          <a:ln/>
        </p:spPr>
        <p:txBody>
          <a:bodyPr/>
          <a:lstStyle>
            <a:lvl1pPr>
              <a:defRPr/>
            </a:lvl1pPr>
          </a:lstStyle>
          <a:p>
            <a:fld id="{A45D220E-AAF9-4355-8FE8-15C31DD28AB3}" type="slidenum">
              <a:rPr lang="it-IT" altLang="it-IT"/>
              <a:pPr/>
              <a:t>‹N›</a:t>
            </a:fld>
            <a:endParaRPr lang="it-IT" altLang="it-IT"/>
          </a:p>
        </p:txBody>
      </p:sp>
    </p:spTree>
    <p:extLst>
      <p:ext uri="{BB962C8B-B14F-4D97-AF65-F5344CB8AC3E}">
        <p14:creationId xmlns:p14="http://schemas.microsoft.com/office/powerpoint/2010/main" val="89778004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7FF612FA-C772-9CF6-CDC6-EF6D0F04AFC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DA163A2C-B2B0-2A6E-DCCC-49B2545D858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C5EC341-1B59-E106-D4FA-AA863FCEAACF}"/>
              </a:ext>
            </a:extLst>
          </p:cNvPr>
          <p:cNvSpPr>
            <a:spLocks noGrp="1" noChangeArrowheads="1"/>
          </p:cNvSpPr>
          <p:nvPr>
            <p:ph type="sldNum" sz="quarter" idx="12"/>
          </p:nvPr>
        </p:nvSpPr>
        <p:spPr>
          <a:ln/>
        </p:spPr>
        <p:txBody>
          <a:bodyPr/>
          <a:lstStyle>
            <a:lvl1pPr>
              <a:defRPr/>
            </a:lvl1pPr>
          </a:lstStyle>
          <a:p>
            <a:fld id="{296CF373-7C45-482C-8FE6-B82478ED1510}" type="slidenum">
              <a:rPr lang="it-IT" altLang="it-IT"/>
              <a:pPr/>
              <a:t>‹N›</a:t>
            </a:fld>
            <a:endParaRPr lang="it-IT" altLang="it-IT"/>
          </a:p>
        </p:txBody>
      </p:sp>
    </p:spTree>
    <p:extLst>
      <p:ext uri="{BB962C8B-B14F-4D97-AF65-F5344CB8AC3E}">
        <p14:creationId xmlns:p14="http://schemas.microsoft.com/office/powerpoint/2010/main" val="3751814413"/>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35505C70-07BC-0109-E59D-009105BFA36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2594745A-1520-54A2-0BEB-B3D58435DEE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EEEABDB1-46E2-F3FB-44C7-06308B44EC6B}"/>
              </a:ext>
            </a:extLst>
          </p:cNvPr>
          <p:cNvSpPr>
            <a:spLocks noGrp="1" noChangeArrowheads="1"/>
          </p:cNvSpPr>
          <p:nvPr>
            <p:ph type="sldNum" sz="quarter" idx="12"/>
          </p:nvPr>
        </p:nvSpPr>
        <p:spPr>
          <a:ln/>
        </p:spPr>
        <p:txBody>
          <a:bodyPr/>
          <a:lstStyle>
            <a:lvl1pPr>
              <a:defRPr/>
            </a:lvl1pPr>
          </a:lstStyle>
          <a:p>
            <a:fld id="{D05FC12C-3F81-4946-BA82-5783FDC7B8A8}" type="slidenum">
              <a:rPr lang="it-IT" altLang="it-IT"/>
              <a:pPr/>
              <a:t>‹N›</a:t>
            </a:fld>
            <a:endParaRPr lang="it-IT" altLang="it-IT"/>
          </a:p>
        </p:txBody>
      </p:sp>
    </p:spTree>
    <p:extLst>
      <p:ext uri="{BB962C8B-B14F-4D97-AF65-F5344CB8AC3E}">
        <p14:creationId xmlns:p14="http://schemas.microsoft.com/office/powerpoint/2010/main" val="487390603"/>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BE553D9F-104E-F011-DBDC-AB0D67FBD15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79BCC8F8-F038-898C-08F9-EB3745956BA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63083D60-B50E-D7B3-806F-D6F86971CB6A}"/>
              </a:ext>
            </a:extLst>
          </p:cNvPr>
          <p:cNvSpPr>
            <a:spLocks noGrp="1" noChangeArrowheads="1"/>
          </p:cNvSpPr>
          <p:nvPr>
            <p:ph type="sldNum" sz="quarter" idx="12"/>
          </p:nvPr>
        </p:nvSpPr>
        <p:spPr>
          <a:ln/>
        </p:spPr>
        <p:txBody>
          <a:bodyPr/>
          <a:lstStyle>
            <a:lvl1pPr>
              <a:defRPr/>
            </a:lvl1pPr>
          </a:lstStyle>
          <a:p>
            <a:fld id="{3E5719C4-9D30-4ED4-8F1F-3A7ACACD744E}" type="slidenum">
              <a:rPr lang="it-IT" altLang="it-IT"/>
              <a:pPr/>
              <a:t>‹N›</a:t>
            </a:fld>
            <a:endParaRPr lang="it-IT" altLang="it-IT"/>
          </a:p>
        </p:txBody>
      </p:sp>
    </p:spTree>
    <p:extLst>
      <p:ext uri="{BB962C8B-B14F-4D97-AF65-F5344CB8AC3E}">
        <p14:creationId xmlns:p14="http://schemas.microsoft.com/office/powerpoint/2010/main" val="3936660104"/>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7101F88E-C868-3975-DC48-B86726E557E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E2F06060-1D5C-5C23-A968-65CA7309CCD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36D0E125-AE77-A3A8-B45D-57C17DAF8B44}"/>
              </a:ext>
            </a:extLst>
          </p:cNvPr>
          <p:cNvSpPr>
            <a:spLocks noGrp="1" noChangeArrowheads="1"/>
          </p:cNvSpPr>
          <p:nvPr>
            <p:ph type="sldNum" sz="quarter" idx="12"/>
          </p:nvPr>
        </p:nvSpPr>
        <p:spPr>
          <a:ln/>
        </p:spPr>
        <p:txBody>
          <a:bodyPr/>
          <a:lstStyle>
            <a:lvl1pPr>
              <a:defRPr/>
            </a:lvl1pPr>
          </a:lstStyle>
          <a:p>
            <a:fld id="{899C8756-0B8D-4AF1-8F74-D84C8FC9E9D3}" type="slidenum">
              <a:rPr lang="it-IT" altLang="it-IT"/>
              <a:pPr/>
              <a:t>‹N›</a:t>
            </a:fld>
            <a:endParaRPr lang="it-IT" altLang="it-IT"/>
          </a:p>
        </p:txBody>
      </p:sp>
    </p:spTree>
    <p:extLst>
      <p:ext uri="{BB962C8B-B14F-4D97-AF65-F5344CB8AC3E}">
        <p14:creationId xmlns:p14="http://schemas.microsoft.com/office/powerpoint/2010/main" val="2150419152"/>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96E5F05-259F-F5C1-F2F1-2FA5721E66E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FC161054-FB47-E77A-4977-6726751EF0D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EB9C1A72-19A7-1E99-B124-18854674BFD0}"/>
              </a:ext>
            </a:extLst>
          </p:cNvPr>
          <p:cNvSpPr>
            <a:spLocks noGrp="1" noChangeArrowheads="1"/>
          </p:cNvSpPr>
          <p:nvPr>
            <p:ph type="sldNum" sz="quarter" idx="12"/>
          </p:nvPr>
        </p:nvSpPr>
        <p:spPr>
          <a:ln/>
        </p:spPr>
        <p:txBody>
          <a:bodyPr/>
          <a:lstStyle>
            <a:lvl1pPr>
              <a:defRPr/>
            </a:lvl1pPr>
          </a:lstStyle>
          <a:p>
            <a:fld id="{112C255D-BB7C-42C5-931C-CE567BF7B195}" type="slidenum">
              <a:rPr lang="it-IT" altLang="it-IT"/>
              <a:pPr/>
              <a:t>‹N›</a:t>
            </a:fld>
            <a:endParaRPr lang="it-IT" altLang="it-IT"/>
          </a:p>
        </p:txBody>
      </p:sp>
    </p:spTree>
    <p:extLst>
      <p:ext uri="{BB962C8B-B14F-4D97-AF65-F5344CB8AC3E}">
        <p14:creationId xmlns:p14="http://schemas.microsoft.com/office/powerpoint/2010/main" val="2015425139"/>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0A3C21E2-8223-8287-CC05-CCBC0ACB3AC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1BF26F73-4030-3522-56B9-8041838D6B9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64738A16-464B-7734-1192-35D25264EC8D}"/>
              </a:ext>
            </a:extLst>
          </p:cNvPr>
          <p:cNvSpPr>
            <a:spLocks noGrp="1" noChangeArrowheads="1"/>
          </p:cNvSpPr>
          <p:nvPr>
            <p:ph type="sldNum" sz="quarter" idx="12"/>
          </p:nvPr>
        </p:nvSpPr>
        <p:spPr>
          <a:ln/>
        </p:spPr>
        <p:txBody>
          <a:bodyPr/>
          <a:lstStyle>
            <a:lvl1pPr>
              <a:defRPr/>
            </a:lvl1pPr>
          </a:lstStyle>
          <a:p>
            <a:fld id="{586BE65F-0AC9-4967-9002-D3905975967F}" type="slidenum">
              <a:rPr lang="it-IT" altLang="it-IT"/>
              <a:pPr/>
              <a:t>‹N›</a:t>
            </a:fld>
            <a:endParaRPr lang="it-IT" altLang="it-IT"/>
          </a:p>
        </p:txBody>
      </p:sp>
    </p:spTree>
    <p:extLst>
      <p:ext uri="{BB962C8B-B14F-4D97-AF65-F5344CB8AC3E}">
        <p14:creationId xmlns:p14="http://schemas.microsoft.com/office/powerpoint/2010/main" val="136477376"/>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CF3C623E-9AB2-9B24-27C7-DC2951885B6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14C02EBC-AA0E-F92C-8869-1C0ECB2CC1E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860D36A1-72CB-2834-0894-9EFA69D3D9AA}"/>
              </a:ext>
            </a:extLst>
          </p:cNvPr>
          <p:cNvSpPr>
            <a:spLocks noGrp="1" noChangeArrowheads="1"/>
          </p:cNvSpPr>
          <p:nvPr>
            <p:ph type="sldNum" sz="quarter" idx="12"/>
          </p:nvPr>
        </p:nvSpPr>
        <p:spPr>
          <a:ln/>
        </p:spPr>
        <p:txBody>
          <a:bodyPr/>
          <a:lstStyle>
            <a:lvl1pPr>
              <a:defRPr/>
            </a:lvl1pPr>
          </a:lstStyle>
          <a:p>
            <a:fld id="{888D1B3A-12D2-4AF1-99BB-7C5C1B514FD5}" type="slidenum">
              <a:rPr lang="it-IT" altLang="it-IT"/>
              <a:pPr/>
              <a:t>‹N›</a:t>
            </a:fld>
            <a:endParaRPr lang="it-IT" altLang="it-IT"/>
          </a:p>
        </p:txBody>
      </p:sp>
    </p:spTree>
    <p:extLst>
      <p:ext uri="{BB962C8B-B14F-4D97-AF65-F5344CB8AC3E}">
        <p14:creationId xmlns:p14="http://schemas.microsoft.com/office/powerpoint/2010/main" val="616227974"/>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49660AE-A7B2-F4F4-F84D-63E516D40D21}"/>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C20EA51F-9F30-9559-D240-8FF8AEE2F357}"/>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D6A5DF85-A560-7E8A-8A31-6514D5CF3FA4}"/>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BB8780F6-E1CC-D4C9-4117-FFDFBD2F354F}"/>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9BD1F93C-AE2B-F112-1146-C536A4CAD4F9}"/>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DFADBF4E-9080-446E-82F1-CAC90D94440B}"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H:\==PRODUZIONE%20VIDEO\SITO\300-RICORRENZE%20FISSE\320-Maria%20SS.%20Madre%20di%20Dio\046-Grazie%20Signore.mid" TargetMode="Externa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ED8FD235-4E02-9FF7-17F9-D9CAA9B93BB9}"/>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73F190D2-B752-F63C-B67C-E6FACB225E79}"/>
              </a:ext>
            </a:extLst>
          </p:cNvPr>
          <p:cNvSpPr>
            <a:spLocks noChangeArrowheads="1"/>
          </p:cNvSpPr>
          <p:nvPr/>
        </p:nvSpPr>
        <p:spPr bwMode="auto">
          <a:xfrm>
            <a:off x="304800" y="6400800"/>
            <a:ext cx="45720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a:solidFill>
                  <a:schemeClr val="bg1"/>
                </a:solidFill>
                <a:latin typeface="Verdana" panose="020B0604030504040204" pitchFamily="34" charset="0"/>
              </a:rPr>
              <a:t>Musica:</a:t>
            </a:r>
            <a:r>
              <a:rPr lang="it-IT" altLang="it-IT" sz="1000" i="1">
                <a:solidFill>
                  <a:schemeClr val="bg1"/>
                </a:solidFill>
                <a:latin typeface="Verdana" panose="020B0604030504040204" pitchFamily="34" charset="0"/>
              </a:rPr>
              <a:t> </a:t>
            </a:r>
            <a:r>
              <a:rPr lang="it-IT" altLang="it-IT" sz="1000">
                <a:solidFill>
                  <a:schemeClr val="bg1"/>
                </a:solidFill>
                <a:latin typeface="Verdana" panose="020B0604030504040204" pitchFamily="34" charset="0"/>
              </a:rPr>
              <a:t>Grazie, Signore</a:t>
            </a:r>
            <a:endParaRPr lang="it-IT" altLang="it-IT" sz="1000" i="1">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250CF1EA-59E8-3D68-431F-F6C973343F49}"/>
              </a:ext>
            </a:extLst>
          </p:cNvPr>
          <p:cNvSpPr>
            <a:spLocks noChangeArrowheads="1"/>
          </p:cNvSpPr>
          <p:nvPr/>
        </p:nvSpPr>
        <p:spPr bwMode="auto">
          <a:xfrm>
            <a:off x="762000" y="0"/>
            <a:ext cx="7924800" cy="893763"/>
          </a:xfrm>
          <a:prstGeom prst="rect">
            <a:avLst/>
          </a:prstGeom>
          <a:solidFill>
            <a:srgbClr val="FFFFFF"/>
          </a:solidFill>
          <a:ln w="9525">
            <a:solidFill>
              <a:srgbClr val="FFFFF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2000">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t>MARIA SANTISSIMA, MADRE DI DIO</a:t>
            </a:r>
          </a:p>
          <a:p>
            <a:pPr algn="ctr"/>
            <a:r>
              <a:rPr lang="it-IT" altLang="it-IT" sz="2000">
                <a:solidFill>
                  <a:srgbClr val="33CCFF"/>
                </a:solidFill>
                <a:effectLst>
                  <a:outerShdw blurRad="38100" dist="38100" dir="2700000" algn="tl">
                    <a:srgbClr val="C0C0C0"/>
                  </a:outerShdw>
                </a:effectLst>
                <a:latin typeface="Verdana" panose="020B0604030504040204" pitchFamily="34" charset="0"/>
                <a:cs typeface="Arial" panose="020B0604020202020204" pitchFamily="34" charset="0"/>
              </a:rPr>
              <a:t>HOLY MARY, MOTHER OF GOD</a:t>
            </a:r>
            <a:br>
              <a:rPr lang="it-IT" altLang="it-IT" sz="2000">
                <a:solidFill>
                  <a:srgbClr val="33CCFF"/>
                </a:solidFill>
                <a:effectLst>
                  <a:outerShdw blurRad="38100" dist="38100" dir="2700000" algn="tl">
                    <a:srgbClr val="C0C0C0"/>
                  </a:outerShdw>
                </a:effectLst>
                <a:latin typeface="Verdana" panose="020B0604030504040204" pitchFamily="34" charset="0"/>
                <a:cs typeface="Arial" panose="020B0604020202020204" pitchFamily="34" charset="0"/>
              </a:rPr>
            </a:br>
            <a:r>
              <a:rPr lang="it-IT" altLang="it-IT" sz="1200">
                <a:solidFill>
                  <a:srgbClr val="000066"/>
                </a:solidFill>
                <a:effectLst>
                  <a:outerShdw blurRad="38100" dist="38100" dir="2700000" algn="tl">
                    <a:srgbClr val="C0C0C0"/>
                  </a:outerShdw>
                </a:effectLst>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224929A8-51E4-FB11-4238-75C14CBBCD9F}"/>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A31331E4-164F-7DA5-E27E-C89E5F21CF26}"/>
              </a:ext>
            </a:extLst>
          </p:cNvPr>
          <p:cNvSpPr>
            <a:spLocks noChangeArrowheads="1"/>
          </p:cNvSpPr>
          <p:nvPr/>
        </p:nvSpPr>
        <p:spPr bwMode="auto">
          <a:xfrm>
            <a:off x="1066800" y="3429000"/>
            <a:ext cx="335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a:solidFill>
                  <a:srgbClr val="000000"/>
                </a:solidFill>
                <a:latin typeface="Verdana" panose="020B0604030504040204" pitchFamily="34" charset="0"/>
                <a:cs typeface="Times New Roman" panose="02020603050405020304" pitchFamily="18" charset="0"/>
              </a:rPr>
              <a:t>Madre di Dio </a:t>
            </a:r>
          </a:p>
          <a:p>
            <a:pPr algn="ctr" eaLnBrk="1" hangingPunct="1">
              <a:spcBef>
                <a:spcPct val="0"/>
              </a:spcBef>
              <a:buFontTx/>
              <a:buNone/>
            </a:pPr>
            <a:r>
              <a:rPr lang="it-IT" altLang="it-IT" sz="1000" i="1">
                <a:solidFill>
                  <a:srgbClr val="000000"/>
                </a:solidFill>
                <a:latin typeface="Verdana" panose="020B0604030504040204" pitchFamily="34" charset="0"/>
                <a:cs typeface="Times New Roman" panose="02020603050405020304" pitchFamily="18" charset="0"/>
              </a:rPr>
              <a:t>Mother of God </a:t>
            </a:r>
          </a:p>
        </p:txBody>
      </p:sp>
      <p:sp>
        <p:nvSpPr>
          <p:cNvPr id="4104" name="Rectangle 56">
            <a:extLst>
              <a:ext uri="{FF2B5EF4-FFF2-40B4-BE49-F238E27FC236}">
                <a16:creationId xmlns:a16="http://schemas.microsoft.com/office/drawing/2014/main" id="{555ECA80-5E84-844F-10F6-EF37AF55B874}"/>
              </a:ext>
            </a:extLst>
          </p:cNvPr>
          <p:cNvSpPr>
            <a:spLocks noChangeArrowheads="1"/>
          </p:cNvSpPr>
          <p:nvPr/>
        </p:nvSpPr>
        <p:spPr bwMode="auto">
          <a:xfrm>
            <a:off x="5486400" y="6477000"/>
            <a:ext cx="36576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rgbClr val="FFFF00"/>
                </a:solidFill>
                <a:cs typeface="Times New Roman" panose="02020603050405020304" pitchFamily="18" charset="0"/>
              </a:rPr>
              <a:t>Gaetano Lastilla</a:t>
            </a:r>
            <a:r>
              <a:rPr lang="it-IT" altLang="it-IT" sz="1000" i="1" dirty="0">
                <a:solidFill>
                  <a:srgbClr val="FFFF00"/>
                </a:solidFill>
                <a:cs typeface="Times New Roman" panose="02020603050405020304" pitchFamily="18" charset="0"/>
              </a:rPr>
              <a:t> – </a:t>
            </a:r>
            <a:r>
              <a:rPr lang="it-IT" altLang="it-IT" sz="1000" i="1" dirty="0" err="1">
                <a:solidFill>
                  <a:srgbClr val="FFFF00"/>
                </a:solidFill>
                <a:cs typeface="Times New Roman" panose="02020603050405020304" pitchFamily="18" charset="0"/>
              </a:rPr>
              <a:t>December</a:t>
            </a:r>
            <a:r>
              <a:rPr lang="it-IT" altLang="it-IT" sz="1000" i="1">
                <a:solidFill>
                  <a:srgbClr val="FFFF00"/>
                </a:solidFill>
                <a:cs typeface="Times New Roman" panose="02020603050405020304" pitchFamily="18" charset="0"/>
              </a:rPr>
              <a:t> 2024</a:t>
            </a:r>
            <a:endParaRPr lang="it-IT" altLang="it-IT" sz="1000" i="1" dirty="0">
              <a:solidFill>
                <a:srgbClr val="FFFF00"/>
              </a:solidFill>
              <a:cs typeface="Times New Roman" panose="02020603050405020304" pitchFamily="18" charset="0"/>
            </a:endParaRPr>
          </a:p>
        </p:txBody>
      </p:sp>
      <p:pic>
        <p:nvPicPr>
          <p:cNvPr id="4105" name="Picture 101" descr="C:\ARCHIVIO GENERALE\PRESENTAZIONI\in COSTRUZIONE\S.Scritture del 24.08\candelabro copia.gif">
            <a:extLst>
              <a:ext uri="{FF2B5EF4-FFF2-40B4-BE49-F238E27FC236}">
                <a16:creationId xmlns:a16="http://schemas.microsoft.com/office/drawing/2014/main" id="{D843E014-CF91-BD2B-6BC2-D753400807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58" name="046-Grazie Signore.mid">
            <a:hlinkClick r:id="" action="ppaction://media"/>
            <a:extLst>
              <a:ext uri="{FF2B5EF4-FFF2-40B4-BE49-F238E27FC236}">
                <a16:creationId xmlns:a16="http://schemas.microsoft.com/office/drawing/2014/main" id="{EDA85188-ECA5-8D65-2EFE-A03D0EA1FE19}"/>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66294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4359" name="Picture 263">
            <a:extLst>
              <a:ext uri="{FF2B5EF4-FFF2-40B4-BE49-F238E27FC236}">
                <a16:creationId xmlns:a16="http://schemas.microsoft.com/office/drawing/2014/main" id="{002181AC-B686-AE2D-E318-A5327A15CE2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1447800"/>
            <a:ext cx="2603500" cy="4572000"/>
          </a:xfrm>
          <a:prstGeom prst="rect">
            <a:avLst/>
          </a:prstGeom>
          <a:noFill/>
          <a:extLst>
            <a:ext uri="{909E8E84-426E-40DD-AFC4-6F175D3DCCD1}">
              <a14:hiddenFill xmlns:a14="http://schemas.microsoft.com/office/drawing/2010/main">
                <a:solidFill>
                  <a:srgbClr val="FFFFFF"/>
                </a:solidFill>
              </a14:hiddenFill>
            </a:ext>
          </a:extLst>
        </p:spPr>
      </p:pic>
      <p:sp>
        <p:nvSpPr>
          <p:cNvPr id="4360" name="Rectangle 264">
            <a:extLst>
              <a:ext uri="{FF2B5EF4-FFF2-40B4-BE49-F238E27FC236}">
                <a16:creationId xmlns:a16="http://schemas.microsoft.com/office/drawing/2014/main" id="{2E30AAB5-FF0B-CBA6-6F84-18089B1170A1}"/>
              </a:ext>
            </a:extLst>
          </p:cNvPr>
          <p:cNvSpPr>
            <a:spLocks noChangeArrowheads="1"/>
          </p:cNvSpPr>
          <p:nvPr/>
        </p:nvSpPr>
        <p:spPr bwMode="auto">
          <a:xfrm>
            <a:off x="533400" y="4038600"/>
            <a:ext cx="4572000" cy="59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altLang="it-IT" sz="900" i="1">
                <a:latin typeface="Times New Roman" panose="02020603050405020304" pitchFamily="18" charset="0"/>
                <a:cs typeface="Times New Roman" panose="02020603050405020304" pitchFamily="18" charset="0"/>
              </a:rPr>
              <a:t>Commento di Mons. Roberto Brunelli                                                                          Commentary by Monsignor R. Brunelli</a:t>
            </a:r>
          </a:p>
          <a:p>
            <a:pPr>
              <a:spcBef>
                <a:spcPct val="50000"/>
              </a:spcBef>
            </a:pPr>
            <a:endParaRPr lang="it-IT" altLang="it-IT" sz="1000" i="1">
              <a:latin typeface="Times New Roman" panose="02020603050405020304" pitchFamily="18" charset="0"/>
              <a:cs typeface="Times New Roman" panose="02020603050405020304" pitchFamily="18" charset="0"/>
            </a:endParaRPr>
          </a:p>
        </p:txBody>
      </p:sp>
    </p:spTree>
  </p:cSld>
  <p:clrMapOvr>
    <a:masterClrMapping/>
  </p:clrMapOvr>
  <p:transition spd="med" advClick="0" advTm="1424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35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8">
                <p:cTn id="7" repeatCount="indefinite" fill="hold" display="0">
                  <p:stCondLst>
                    <p:cond delay="indefinite"/>
                  </p:stCondLst>
                  <p:endCondLst>
                    <p:cond evt="onStopAudio" delay="0">
                      <p:tgtEl>
                        <p:sldTgt/>
                      </p:tgtEl>
                    </p:cond>
                  </p:endCondLst>
                </p:cTn>
                <p:tgtEl>
                  <p:spTgt spid="435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0FBBF171-D25D-B84C-C8E8-368C06592A7C}"/>
              </a:ext>
            </a:extLst>
          </p:cNvPr>
          <p:cNvSpPr>
            <a:spLocks noChangeArrowheads="1"/>
          </p:cNvSpPr>
          <p:nvPr/>
        </p:nvSpPr>
        <p:spPr bwMode="auto">
          <a:xfrm>
            <a:off x="0" y="457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21596" name="Rectangle 92">
            <a:extLst>
              <a:ext uri="{FF2B5EF4-FFF2-40B4-BE49-F238E27FC236}">
                <a16:creationId xmlns:a16="http://schemas.microsoft.com/office/drawing/2014/main" id="{9FD4C9B5-CBD4-6609-7286-DB09E66A7F6D}"/>
              </a:ext>
            </a:extLst>
          </p:cNvPr>
          <p:cNvSpPr>
            <a:spLocks noChangeArrowheads="1"/>
          </p:cNvSpPr>
          <p:nvPr/>
        </p:nvSpPr>
        <p:spPr bwMode="auto">
          <a:xfrm>
            <a:off x="152400" y="533400"/>
            <a:ext cx="8839200" cy="92551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Maria, da parte sua, custodiva tutte queste cose, meditandole nel suo cuore. I pastori se ne tornarono, glorificando e lodando Dio per tutto quello che avevano udito e visto, com’era stato detto loro.</a:t>
            </a:r>
            <a:r>
              <a:rPr lang="it-IT" altLang="it-IT" sz="1800" i="1">
                <a:solidFill>
                  <a:schemeClr val="bg1"/>
                </a:solidFill>
                <a:latin typeface="Verdana" panose="020B0604030504040204" pitchFamily="34" charset="0"/>
                <a:cs typeface="Times New Roman" panose="02020603050405020304" pitchFamily="18" charset="0"/>
              </a:rPr>
              <a:t> (Lc 2, 19-20)</a:t>
            </a:r>
          </a:p>
        </p:txBody>
      </p:sp>
      <p:sp>
        <p:nvSpPr>
          <p:cNvPr id="21597" name="Rectangle 93">
            <a:extLst>
              <a:ext uri="{FF2B5EF4-FFF2-40B4-BE49-F238E27FC236}">
                <a16:creationId xmlns:a16="http://schemas.microsoft.com/office/drawing/2014/main" id="{187A67BB-7015-AE8F-046C-4841BD30BEEF}"/>
              </a:ext>
            </a:extLst>
          </p:cNvPr>
          <p:cNvSpPr>
            <a:spLocks noChangeArrowheads="1"/>
          </p:cNvSpPr>
          <p:nvPr/>
        </p:nvSpPr>
        <p:spPr bwMode="auto">
          <a:xfrm>
            <a:off x="0" y="5334000"/>
            <a:ext cx="9144000" cy="12001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GB" altLang="it-IT" sz="1800">
                <a:solidFill>
                  <a:schemeClr val="bg1"/>
                </a:solidFill>
                <a:latin typeface="Verdana" panose="020B0604030504040204" pitchFamily="34" charset="0"/>
                <a:cs typeface="Times New Roman" panose="02020603050405020304" pitchFamily="18" charset="0"/>
              </a:rPr>
              <a:t>As for Mary, she treasured all these messages and continually pondered over them. The shepherds then returned giving glory and praise to God for all they had heard and seen, just as the angels had told them.</a:t>
            </a:r>
            <a:r>
              <a:rPr lang="en-GB" altLang="it-IT" sz="1800" i="1">
                <a:solidFill>
                  <a:schemeClr val="bg1"/>
                </a:solidFill>
                <a:latin typeface="Verdana" panose="020B0604030504040204" pitchFamily="34" charset="0"/>
                <a:cs typeface="Times New Roman" panose="02020603050405020304" pitchFamily="18" charset="0"/>
              </a:rPr>
              <a:t> </a:t>
            </a:r>
          </a:p>
          <a:p>
            <a:pPr eaLnBrk="1" hangingPunct="1"/>
            <a:r>
              <a:rPr lang="en-GB" altLang="it-IT" sz="1800" i="1">
                <a:solidFill>
                  <a:schemeClr val="bg1"/>
                </a:solidFill>
                <a:latin typeface="Verdana" panose="020B0604030504040204" pitchFamily="34" charset="0"/>
                <a:cs typeface="Times New Roman" panose="02020603050405020304" pitchFamily="18" charset="0"/>
              </a:rPr>
              <a:t>(Lk 2: 19-20)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816">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52930" name="Rectangle 2">
            <a:extLst>
              <a:ext uri="{FF2B5EF4-FFF2-40B4-BE49-F238E27FC236}">
                <a16:creationId xmlns:a16="http://schemas.microsoft.com/office/drawing/2014/main" id="{43621B97-48C8-FC85-E76C-60BEE79EAF44}"/>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  Quando furono compiuti gli otto giorni prescritti per la circoncisione, </a:t>
            </a:r>
            <a:r>
              <a:rPr lang="it-IT" altLang="it-IT" sz="1800">
                <a:solidFill>
                  <a:srgbClr val="FFFF00"/>
                </a:solidFill>
                <a:latin typeface="Verdana" panose="020B0604030504040204" pitchFamily="34" charset="0"/>
                <a:cs typeface="Times New Roman" panose="02020603050405020304" pitchFamily="18" charset="0"/>
              </a:rPr>
              <a:t>gli fu messo nome Gesù</a:t>
            </a:r>
            <a:r>
              <a:rPr lang="it-IT" altLang="it-IT" sz="1800">
                <a:solidFill>
                  <a:schemeClr val="bg1"/>
                </a:solidFill>
                <a:latin typeface="Verdana" panose="020B0604030504040204" pitchFamily="34" charset="0"/>
                <a:cs typeface="Times New Roman" panose="02020603050405020304" pitchFamily="18" charset="0"/>
              </a:rPr>
              <a:t>, come era stato chiamato dall’angelo prima che fosse concepito nel grembo. </a:t>
            </a:r>
            <a:r>
              <a:rPr lang="it-IT" altLang="it-IT" sz="1800" i="1">
                <a:solidFill>
                  <a:schemeClr val="bg1"/>
                </a:solidFill>
                <a:latin typeface="Verdana" panose="020B0604030504040204" pitchFamily="34" charset="0"/>
                <a:cs typeface="Times New Roman" panose="02020603050405020304" pitchFamily="18" charset="0"/>
              </a:rPr>
              <a:t>(Lc 2, 21)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52932" name="Rectangle 4">
            <a:extLst>
              <a:ext uri="{FF2B5EF4-FFF2-40B4-BE49-F238E27FC236}">
                <a16:creationId xmlns:a16="http://schemas.microsoft.com/office/drawing/2014/main" id="{AAAC5E8F-B0C7-D30A-0208-41D687B872CB}"/>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 On the eighth day the circumcision of the baby had to be performed; </a:t>
            </a:r>
            <a:r>
              <a:rPr lang="en-GB" altLang="it-IT" sz="1800">
                <a:solidFill>
                  <a:srgbClr val="FFFF00"/>
                </a:solidFill>
                <a:latin typeface="Verdana" panose="020B0604030504040204" pitchFamily="34" charset="0"/>
                <a:cs typeface="Times New Roman" panose="02020603050405020304" pitchFamily="18" charset="0"/>
              </a:rPr>
              <a:t>he was named Jesus</a:t>
            </a:r>
            <a:r>
              <a:rPr lang="en-GB" altLang="it-IT" sz="1800">
                <a:solidFill>
                  <a:schemeClr val="bg1"/>
                </a:solidFill>
                <a:latin typeface="Verdana" panose="020B0604030504040204" pitchFamily="34" charset="0"/>
                <a:cs typeface="Times New Roman" panose="02020603050405020304" pitchFamily="18" charset="0"/>
              </a:rPr>
              <a:t>, the name the angel had given him before he was conceived.</a:t>
            </a:r>
            <a:r>
              <a:rPr lang="en-GB" altLang="it-IT" sz="1800" i="1">
                <a:solidFill>
                  <a:schemeClr val="bg1"/>
                </a:solidFill>
                <a:latin typeface="Verdana" panose="020B0604030504040204" pitchFamily="34" charset="0"/>
                <a:cs typeface="Times New Roman" panose="02020603050405020304" pitchFamily="18" charset="0"/>
              </a:rPr>
              <a:t> (Lk 2: 21)</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52947" name="Picture 19">
            <a:extLst>
              <a:ext uri="{FF2B5EF4-FFF2-40B4-BE49-F238E27FC236}">
                <a16:creationId xmlns:a16="http://schemas.microsoft.com/office/drawing/2014/main" id="{52EB4F51-C1F0-B33E-23F3-C55281F249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447800"/>
            <a:ext cx="5334000" cy="41465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64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3193" name="Rectangle 9">
            <a:extLst>
              <a:ext uri="{FF2B5EF4-FFF2-40B4-BE49-F238E27FC236}">
                <a16:creationId xmlns:a16="http://schemas.microsoft.com/office/drawing/2014/main" id="{6ABB11F4-4391-645A-E0C9-2E8F82867990}"/>
              </a:ext>
            </a:extLst>
          </p:cNvPr>
          <p:cNvSpPr>
            <a:spLocks noChangeArrowheads="1"/>
          </p:cNvSpPr>
          <p:nvPr/>
        </p:nvSpPr>
        <p:spPr bwMode="auto">
          <a:xfrm>
            <a:off x="0" y="0"/>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altLang="it-IT" sz="1400" b="1">
                <a:solidFill>
                  <a:srgbClr val="FF0000"/>
                </a:solidFill>
                <a:latin typeface="Verdana" panose="020B0604030504040204" pitchFamily="34" charset="0"/>
                <a:cs typeface="Arial" panose="020B0604020202020204" pitchFamily="34" charset="0"/>
              </a:rPr>
              <a:t>LA DOMENICA:</a:t>
            </a:r>
            <a:r>
              <a:rPr lang="it-IT" altLang="it-IT" sz="1400">
                <a:solidFill>
                  <a:srgbClr val="000000"/>
                </a:solidFill>
                <a:latin typeface="Verdana" panose="020B0604030504040204" pitchFamily="34" charset="0"/>
                <a:cs typeface="Arial" panose="020B0604020202020204" pitchFamily="34" charset="0"/>
              </a:rPr>
              <a:t> La lettura e la meditazione delle sacre scritture domenicali, </a:t>
            </a:r>
            <a:r>
              <a:rPr lang="it-IT" altLang="it-IT" sz="1400" b="1">
                <a:solidFill>
                  <a:srgbClr val="FF0000"/>
                </a:solidFill>
                <a:latin typeface="Verdana" panose="020B0604030504040204" pitchFamily="34" charset="0"/>
                <a:cs typeface="Arial" panose="020B0604020202020204" pitchFamily="34" charset="0"/>
              </a:rPr>
              <a:t>non sostituiscono</a:t>
            </a:r>
            <a:r>
              <a:rPr lang="it-IT" altLang="it-IT" sz="1400">
                <a:solidFill>
                  <a:srgbClr val="000000"/>
                </a:solidFill>
                <a:latin typeface="Verdana" panose="020B0604030504040204" pitchFamily="34" charset="0"/>
                <a:cs typeface="Arial" panose="020B0604020202020204" pitchFamily="34" charset="0"/>
              </a:rPr>
              <a:t> la Santa Messa, alla quale siamo tutti chiamati sia per rendere grazie e onore a Dio sia per chiedere perdono dei nostri peccati. Nella liturgia eucaristica </a:t>
            </a:r>
            <a:r>
              <a:rPr lang="it-IT" altLang="it-IT" sz="1400" b="1">
                <a:solidFill>
                  <a:srgbClr val="FF0000"/>
                </a:solidFill>
                <a:latin typeface="Verdana" panose="020B0604030504040204" pitchFamily="34" charset="0"/>
                <a:cs typeface="Arial" panose="020B0604020202020204" pitchFamily="34" charset="0"/>
              </a:rPr>
              <a:t>Cristo attualizza il sacrificio della croce</a:t>
            </a:r>
            <a:r>
              <a:rPr lang="it-IT" altLang="it-IT" sz="1400">
                <a:solidFill>
                  <a:srgbClr val="000000"/>
                </a:solidFill>
                <a:latin typeface="Verdana" panose="020B060403050404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gradisce essere amato dai figli </a:t>
            </a:r>
            <a:r>
              <a:rPr lang="it-IT" altLang="it-IT" sz="1400" b="1">
                <a:solidFill>
                  <a:srgbClr val="FF0066"/>
                </a:solidFill>
                <a:latin typeface="Verdana" panose="020B0604030504040204" pitchFamily="34" charset="0"/>
                <a:cs typeface="Arial" panose="020B0604020202020204" pitchFamily="34" charset="0"/>
              </a:rPr>
              <a:t>per una loro libera scelta di amore</a:t>
            </a:r>
            <a:r>
              <a:rPr lang="it-IT" altLang="it-IT" sz="1400" b="1">
                <a:solidFill>
                  <a:srgbClr val="000000"/>
                </a:solidFill>
                <a:latin typeface="Verdana" panose="020B0604030504040204" pitchFamily="34" charset="0"/>
                <a:cs typeface="Arial" panose="020B0604020202020204" pitchFamily="34" charset="0"/>
              </a:rPr>
              <a:t>.</a:t>
            </a:r>
          </a:p>
        </p:txBody>
      </p:sp>
      <p:sp>
        <p:nvSpPr>
          <p:cNvPr id="93194" name="Rectangle 10">
            <a:extLst>
              <a:ext uri="{FF2B5EF4-FFF2-40B4-BE49-F238E27FC236}">
                <a16:creationId xmlns:a16="http://schemas.microsoft.com/office/drawing/2014/main" id="{29FC83E6-827B-2C73-ED13-89DA7108733E}"/>
              </a:ext>
            </a:extLst>
          </p:cNvPr>
          <p:cNvSpPr>
            <a:spLocks noChangeArrowheads="1"/>
          </p:cNvSpPr>
          <p:nvPr/>
        </p:nvSpPr>
        <p:spPr bwMode="auto">
          <a:xfrm>
            <a:off x="0" y="5489575"/>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it-IT" sz="1400" b="1">
                <a:solidFill>
                  <a:srgbClr val="FF0000"/>
                </a:solidFill>
                <a:latin typeface="Verdana" panose="020B0604030504040204" pitchFamily="34" charset="0"/>
                <a:cs typeface="Times New Roman" panose="02020603050405020304" pitchFamily="18" charset="0"/>
              </a:rPr>
              <a:t>THE SUNDAY:</a:t>
            </a:r>
            <a:r>
              <a:rPr lang="en-US" altLang="it-IT" sz="1400">
                <a:solidFill>
                  <a:schemeClr val="tx1"/>
                </a:solidFill>
                <a:latin typeface="Verdana" panose="020B0604030504040204" pitchFamily="34" charset="0"/>
                <a:cs typeface="Times New Roman" panose="02020603050405020304" pitchFamily="18" charset="0"/>
              </a:rPr>
              <a:t> Reading and meditation of Sacred Scriptures Sunday, </a:t>
            </a:r>
            <a:r>
              <a:rPr lang="en-US" altLang="it-IT" sz="1400" b="1">
                <a:solidFill>
                  <a:srgbClr val="FF0000"/>
                </a:solidFill>
                <a:latin typeface="Verdana" panose="020B0604030504040204" pitchFamily="34" charset="0"/>
                <a:cs typeface="Times New Roman" panose="02020603050405020304" pitchFamily="18" charset="0"/>
              </a:rPr>
              <a:t>do not replace</a:t>
            </a:r>
            <a:r>
              <a:rPr lang="en-US" altLang="it-IT" sz="1400">
                <a:solidFill>
                  <a:schemeClr val="tx1"/>
                </a:solidFill>
                <a:latin typeface="Verdana" panose="020B0604030504040204" pitchFamily="34" charset="0"/>
                <a:cs typeface="Times New Roman" panose="02020603050405020304" pitchFamily="18" charset="0"/>
              </a:rPr>
              <a:t> the Holy Mass, to which we are all called to give thanks and honor to God and to ask forgiveness of our sins. In the Eucharistic liturgy, </a:t>
            </a:r>
            <a:r>
              <a:rPr lang="en-US" altLang="it-IT" sz="1400" b="1">
                <a:solidFill>
                  <a:srgbClr val="FF0000"/>
                </a:solidFill>
                <a:latin typeface="Verdana" panose="020B0604030504040204" pitchFamily="34" charset="0"/>
                <a:cs typeface="Times New Roman" panose="02020603050405020304" pitchFamily="18" charset="0"/>
              </a:rPr>
              <a:t>Christ makes present the sacrifice of the cross</a:t>
            </a:r>
            <a:r>
              <a:rPr lang="en-US" altLang="it-IT" sz="1400">
                <a:solidFill>
                  <a:schemeClr val="tx1"/>
                </a:solidFill>
                <a:latin typeface="Verdana" panose="020B0604030504040204" pitchFamily="34" charset="0"/>
                <a:cs typeface="Times New Roman" panose="02020603050405020304" pitchFamily="18" charset="0"/>
              </a:rPr>
              <a:t> and offers himself as food for our souls. We acknowledge God as Father, to praise and love always, and we recognize brothers and sisters of all. God is a Father who does not force anyone to love him and praise him, but likes to be loved by sons </a:t>
            </a:r>
            <a:r>
              <a:rPr lang="en-US" altLang="it-IT" sz="1400" b="1">
                <a:solidFill>
                  <a:srgbClr val="FF0066"/>
                </a:solidFill>
                <a:latin typeface="Verdana" panose="020B0604030504040204" pitchFamily="34" charset="0"/>
                <a:cs typeface="Times New Roman" panose="02020603050405020304" pitchFamily="18" charset="0"/>
              </a:rPr>
              <a:t>for their free choice of love</a:t>
            </a:r>
            <a:r>
              <a:rPr lang="en-US" altLang="it-IT" sz="1400" b="1">
                <a:solidFill>
                  <a:schemeClr val="tx1"/>
                </a:solidFill>
                <a:latin typeface="Verdana" panose="020B0604030504040204" pitchFamily="34" charset="0"/>
                <a:cs typeface="Times New Roman" panose="02020603050405020304" pitchFamily="18" charset="0"/>
              </a:rPr>
              <a:t>.</a:t>
            </a:r>
            <a:endParaRPr lang="it-IT" altLang="it-IT" sz="1400" b="1">
              <a:solidFill>
                <a:schemeClr val="tx1"/>
              </a:solidFill>
              <a:latin typeface="Verdana" panose="020B0604030504040204" pitchFamily="34" charset="0"/>
              <a:cs typeface="Times New Roman" panose="02020603050405020304" pitchFamily="18" charset="0"/>
            </a:endParaRPr>
          </a:p>
        </p:txBody>
      </p:sp>
      <p:pic>
        <p:nvPicPr>
          <p:cNvPr id="93200" name="Picture 16">
            <a:extLst>
              <a:ext uri="{FF2B5EF4-FFF2-40B4-BE49-F238E27FC236}">
                <a16:creationId xmlns:a16="http://schemas.microsoft.com/office/drawing/2014/main" id="{9C42E3ED-9009-8ADC-233E-6D12C0FC9C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354138"/>
            <a:ext cx="8153400" cy="41894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870688F2-1238-32CC-A283-39DD9D48D456}"/>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BC844B96-ED74-68DA-1A67-DBE229FC5818}"/>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8BDC1C13-067C-435C-76AE-64341848CA43}"/>
              </a:ext>
            </a:extLst>
          </p:cNvPr>
          <p:cNvSpPr>
            <a:spLocks noChangeArrowheads="1"/>
          </p:cNvSpPr>
          <p:nvPr/>
        </p:nvSpPr>
        <p:spPr bwMode="auto">
          <a:xfrm>
            <a:off x="0" y="2097088"/>
            <a:ext cx="9144000" cy="4760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a:solidFill>
                  <a:srgbClr val="444444"/>
                </a:solidFill>
                <a:latin typeface="Verdana" panose="020B0604030504040204" pitchFamily="34" charset="0"/>
                <a:cs typeface="Arial" panose="020B0604020202020204" pitchFamily="34" charset="0"/>
              </a:rPr>
              <a:t>   </a:t>
            </a:r>
            <a:r>
              <a:rPr lang="it-IT" altLang="it-IT" sz="1800">
                <a:solidFill>
                  <a:srgbClr val="000000"/>
                </a:solidFill>
                <a:latin typeface="Verdana" panose="020B0604030504040204" pitchFamily="34" charset="0"/>
                <a:cs typeface="Arial" panose="020B0604020202020204" pitchFamily="34" charset="0"/>
              </a:rPr>
              <a:t>  E' capodanno! Sinceri auguri a tutti. Oggi la liturgia celebra il maggior titolo di gloria di Maria, l’essere la Madre di quel Bambino che è inestricabilmente, uomo e Dio; sicché pur essendo creatura umana ella può essere detta Madre di Dio.</a:t>
            </a:r>
          </a:p>
          <a:p>
            <a:pPr eaLnBrk="1" hangingPunct="1">
              <a:spcBef>
                <a:spcPct val="0"/>
              </a:spcBef>
              <a:buFontTx/>
              <a:buNone/>
            </a:pPr>
            <a:r>
              <a:rPr lang="it-IT" altLang="it-IT" sz="1800">
                <a:solidFill>
                  <a:srgbClr val="000000"/>
                </a:solidFill>
                <a:latin typeface="Verdana" panose="020B0604030504040204" pitchFamily="34" charset="0"/>
                <a:cs typeface="Arial" panose="020B0604020202020204" pitchFamily="34" charset="0"/>
              </a:rPr>
              <a:t>   Quella d’oggi è la più grande festa di Maria oltre quelle dell’Immacolata e dell’Assunta. Il vangelo parla di lei, con una bella espressione che fa comprendere come anche Maria sia stata “pellegrina nella fede”, in pratica come non abbia capito tutto subito, ma al pari d’ogni credente, sia andata maturando nella comprensione del mistero divino: "Maria, da parte sua, custodiva tutte queste cose, meditandole nel suo cuore". </a:t>
            </a:r>
          </a:p>
          <a:p>
            <a:pPr eaLnBrk="1" hangingPunct="1">
              <a:spcBef>
                <a:spcPct val="0"/>
              </a:spcBef>
              <a:buFontTx/>
              <a:buNone/>
            </a:pPr>
            <a:r>
              <a:rPr lang="it-IT" altLang="it-IT" sz="1800">
                <a:solidFill>
                  <a:srgbClr val="000000"/>
                </a:solidFill>
                <a:latin typeface="Verdana" panose="020B0604030504040204" pitchFamily="34" charset="0"/>
                <a:cs typeface="Arial" panose="020B0604020202020204" pitchFamily="34" charset="0"/>
              </a:rPr>
              <a:t>   L'evangelista annota un altro fatto relativo a questo giorno, il fedele adempimento delle prescrizioni cultuali ebraiche e l'imposizione del nome al Bambino: "Quando furono compiuti gli otto giorni prescritti per la circoncisione, gli fu messo nome Gesù, com’era stato chiamato dall'angelo prima che fosse concepito nel grembo". Un nome dunque deciso dall'alto, che prefigura la missione del neonato: Gesù significa "Dio è il Salvatore". Oggi la Chiesa invita alla festa ricordando anche la Giornata mondiale della pace, </a:t>
            </a:r>
          </a:p>
        </p:txBody>
      </p:sp>
      <p:sp>
        <p:nvSpPr>
          <p:cNvPr id="29706" name="Rectangle 10">
            <a:extLst>
              <a:ext uri="{FF2B5EF4-FFF2-40B4-BE49-F238E27FC236}">
                <a16:creationId xmlns:a16="http://schemas.microsoft.com/office/drawing/2014/main" id="{45BFC471-75B3-6727-AE98-B2276B9BDCF5}"/>
              </a:ext>
            </a:extLst>
          </p:cNvPr>
          <p:cNvSpPr>
            <a:spLocks noChangeArrowheads="1"/>
          </p:cNvSpPr>
          <p:nvPr/>
        </p:nvSpPr>
        <p:spPr bwMode="auto">
          <a:xfrm>
            <a:off x="2057400" y="609600"/>
            <a:ext cx="70866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altLang="it-IT" sz="2000" b="1">
                <a:solidFill>
                  <a:srgbClr val="000000"/>
                </a:solidFill>
                <a:latin typeface="Verdana" panose="020B0604030504040204" pitchFamily="34" charset="0"/>
                <a:cs typeface="Arial" panose="020B0604020202020204" pitchFamily="34" charset="0"/>
              </a:rPr>
              <a:t>Il tempo che passa avvicina alla meta</a:t>
            </a:r>
          </a:p>
          <a:p>
            <a:pPr eaLnBrk="1" hangingPunct="1"/>
            <a:r>
              <a:rPr lang="it-IT" altLang="it-IT" sz="1800" b="1" i="1">
                <a:solidFill>
                  <a:srgbClr val="000000"/>
                </a:solidFill>
                <a:latin typeface="Verdana" panose="020B0604030504040204" pitchFamily="34" charset="0"/>
                <a:cs typeface="Arial" panose="020B0604020202020204" pitchFamily="34" charset="0"/>
              </a:rPr>
              <a:t>      Lc 2, 16-21</a:t>
            </a:r>
            <a:r>
              <a:rPr lang="it-IT" altLang="it-IT" sz="1800" i="1">
                <a:solidFill>
                  <a:srgbClr val="990033"/>
                </a:solidFill>
                <a:cs typeface="Arial" panose="020B0604020202020204" pitchFamily="34" charset="0"/>
              </a:rPr>
              <a:t> </a:t>
            </a:r>
            <a:r>
              <a:rPr lang="en-US" altLang="it-IT" sz="1800" i="1">
                <a:solidFill>
                  <a:srgbClr val="990033"/>
                </a:solidFill>
                <a:cs typeface="Arial" panose="020B0604020202020204" pitchFamily="34" charset="0"/>
              </a:rPr>
              <a:t>(commento di Mons. Roberto Brunelli)</a:t>
            </a:r>
            <a:r>
              <a:rPr lang="it-IT" altLang="it-IT" sz="1800" i="1">
                <a:solidFill>
                  <a:srgbClr val="990033"/>
                </a:solidFill>
                <a:cs typeface="Arial" panose="020B0604020202020204" pitchFamily="34" charset="0"/>
              </a:rPr>
              <a:t>     	</a:t>
            </a:r>
          </a:p>
          <a:p>
            <a:pPr algn="l" eaLnBrk="1" hangingPunct="1"/>
            <a:endParaRPr lang="it-IT" altLang="it-IT" sz="1800" i="1">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6CE6D3C7-F422-49D6-2297-28939F1A021F}"/>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29720" name="Picture 24">
            <a:extLst>
              <a:ext uri="{FF2B5EF4-FFF2-40B4-BE49-F238E27FC236}">
                <a16:creationId xmlns:a16="http://schemas.microsoft.com/office/drawing/2014/main" id="{21107D64-6DB7-E70F-F0E5-82A0293EA6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04800"/>
            <a:ext cx="1836738" cy="1993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80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7B9D670B-0DC2-7578-7253-D4673B606129}"/>
              </a:ext>
            </a:extLst>
          </p:cNvPr>
          <p:cNvSpPr>
            <a:spLocks noChangeArrowheads="1"/>
          </p:cNvSpPr>
          <p:nvPr/>
        </p:nvSpPr>
        <p:spPr bwMode="auto">
          <a:xfrm>
            <a:off x="0" y="36513"/>
            <a:ext cx="9144000" cy="6821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r>
              <a:rPr lang="it-IT" altLang="it-IT" sz="1800">
                <a:solidFill>
                  <a:srgbClr val="000000"/>
                </a:solidFill>
                <a:latin typeface="Verdana" panose="020B0604030504040204" pitchFamily="34" charset="0"/>
                <a:cs typeface="Arial" panose="020B0604020202020204" pitchFamily="34" charset="0"/>
              </a:rPr>
              <a:t>la 54a da quando fu istituita dal grande Paolo VI.La liturgia odierna ricorda il capodanno, infatti, la prima lettura </a:t>
            </a:r>
            <a:r>
              <a:rPr lang="it-IT" altLang="it-IT" sz="1800" i="1">
                <a:solidFill>
                  <a:srgbClr val="000000"/>
                </a:solidFill>
                <a:latin typeface="Verdana" panose="020B0604030504040204" pitchFamily="34" charset="0"/>
                <a:cs typeface="Arial" panose="020B0604020202020204" pitchFamily="34" charset="0"/>
              </a:rPr>
              <a:t>(Nm 6,22-27)</a:t>
            </a:r>
            <a:r>
              <a:rPr lang="it-IT" altLang="it-IT" sz="1800">
                <a:solidFill>
                  <a:srgbClr val="000000"/>
                </a:solidFill>
                <a:latin typeface="Verdana" panose="020B0604030504040204" pitchFamily="34" charset="0"/>
                <a:cs typeface="Arial" panose="020B0604020202020204" pitchFamily="34" charset="0"/>
              </a:rPr>
              <a:t> formula gli auguri, con un'antica benedizione voluta da Dio per il suo popolo: "Ti benedica il Signore e ti custodisca. Il Signore faccia risplendere per te il suo volto e ti faccia grazia. Il Signore rivolga a te il suo volto e ti conceda pace". Come si vede, auguri diversi da quelli che ci scambiamo noi, spesso banali e distratti; quel duplice richiamo al volto di Dio ricorda che il fine ultimo del credente è di poter vedere Dio “a faccia a faccia” </a:t>
            </a:r>
            <a:r>
              <a:rPr lang="it-IT" altLang="it-IT" sz="1800" i="1">
                <a:solidFill>
                  <a:srgbClr val="000000"/>
                </a:solidFill>
                <a:latin typeface="Verdana" panose="020B0604030504040204" pitchFamily="34" charset="0"/>
                <a:cs typeface="Arial" panose="020B0604020202020204" pitchFamily="34" charset="0"/>
              </a:rPr>
              <a:t>(1Cor 13,12).</a:t>
            </a:r>
            <a:r>
              <a:rPr lang="it-IT" altLang="it-IT" sz="1800">
                <a:solidFill>
                  <a:srgbClr val="000000"/>
                </a:solidFill>
                <a:latin typeface="Verdana" panose="020B0604030504040204" pitchFamily="34" charset="0"/>
                <a:cs typeface="Arial" panose="020B0604020202020204" pitchFamily="34" charset="0"/>
              </a:rPr>
              <a:t>Un anno nuovo porta con sé riflessioni sul tempo che passa, su quanto inevitabilmente ci lasciamo alle spalle, sul futuro con i suoi enigmi; torniamo ad interrogarci sul senso della vita, sul chi siamo, da dove veniamo, e soprattutto dove andiamo. Da sempre l'uomo si pone in rapporto col tempo: scruta il passato, ne cerca i documenti, ne scrive la storia; circa il futuro, ricerca quanto può rendere più agevole il suo soggiorno in questo mondo; pensa a se stesso, al più anche ai suoi figli ma non va più in là. In genere il suo è il limitato orizzonte della vita terrena; rimpiange la giovinezza passata, le occasioni perdute o sprecate, e guarda con inquietudine all'inesorabile approssimarsi della fine. Non così il credente, che si muove entro ben altri parametri. Egli opera per il bene in questo mondo come se dovesse restarci sempre, nello stesso tempo sapendo che un giorno lo lascerà: ma lo lascerà per passare in una condizione infinitamente migliore, alla quale guarda con intimo desiderio. E allora non si cura del trascorrere del tempo; con la soddisfazione del bene compiuto si prepara a quell'incontro “a faccia a faccia”. </a:t>
            </a:r>
          </a:p>
          <a:p>
            <a:pPr eaLnBrk="1" hangingPunct="1">
              <a:spcBef>
                <a:spcPct val="50000"/>
              </a:spcBef>
              <a:buFontTx/>
              <a:buNone/>
            </a:pPr>
            <a:r>
              <a:rPr lang="it-IT" altLang="it-IT" sz="1800">
                <a:solidFill>
                  <a:srgbClr val="000000"/>
                </a:solidFill>
                <a:latin typeface="Verdana" panose="020B0604030504040204" pitchFamily="34" charset="0"/>
                <a:cs typeface="Arial" panose="020B0604020202020204" pitchFamily="34" charset="0"/>
              </a:rPr>
              <a:t>   Ogni giorno che passa avvicina alla meta. </a:t>
            </a:r>
            <a:r>
              <a:rPr lang="it-IT" altLang="it-IT" sz="1800" b="1">
                <a:solidFill>
                  <a:srgbClr val="FF0000"/>
                </a:solidFill>
                <a:latin typeface="Lucida Handwriting" panose="03010101010101010101" pitchFamily="66" charset="0"/>
                <a:cs typeface="Arial" panose="020B0604020202020204" pitchFamily="34" charset="0"/>
              </a:rPr>
              <a:t>Buon anno amici! </a:t>
            </a:r>
            <a:r>
              <a:rPr lang="it-IT" altLang="it-IT" sz="1800">
                <a:solidFill>
                  <a:srgbClr val="000000"/>
                </a:solidFill>
                <a:latin typeface="Verdana" panose="020B0604030504040204" pitchFamily="34" charset="0"/>
                <a:cs typeface="Arial" panose="020B0604020202020204" pitchFamily="34" charset="0"/>
              </a:rPr>
              <a:t> </a:t>
            </a:r>
          </a:p>
        </p:txBody>
      </p:sp>
    </p:spTree>
  </p:cSld>
  <p:clrMapOvr>
    <a:masterClrMapping/>
  </p:clrMapOvr>
  <p:transition spd="med" advClick="0" advTm="10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840EFF43-F45E-BCBF-95D6-C6BF4F5773B6}"/>
              </a:ext>
            </a:extLst>
          </p:cNvPr>
          <p:cNvSpPr>
            <a:spLocks noChangeArrowheads="1"/>
          </p:cNvSpPr>
          <p:nvPr/>
        </p:nvSpPr>
        <p:spPr bwMode="auto">
          <a:xfrm>
            <a:off x="0" y="0"/>
            <a:ext cx="9144000" cy="687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a:latin typeface="Verdana" panose="020B0604030504040204" pitchFamily="34" charset="0"/>
                <a:cs typeface="Arial" panose="020B0604020202020204" pitchFamily="34" charset="0"/>
              </a:rPr>
              <a:t>Questo messaggio è pronto per essere inviato, via mail, ad amici, parenti e conoscenti. Invitate i vostri amici a </a:t>
            </a:r>
            <a:r>
              <a:rPr lang="it-IT" altLang="it-IT" sz="1400" i="1" u="sng">
                <a:latin typeface="Verdana" panose="020B0604030504040204" pitchFamily="34" charset="0"/>
                <a:cs typeface="Arial" panose="020B0604020202020204" pitchFamily="34" charset="0"/>
              </a:rPr>
              <a:t>iscriversi gratis </a:t>
            </a:r>
            <a:r>
              <a:rPr lang="it-IT" altLang="it-IT" sz="1400" i="1">
                <a:latin typeface="Verdana" panose="020B0604030504040204" pitchFamily="34" charset="0"/>
                <a:cs typeface="Arial" panose="020B0604020202020204" pitchFamily="34" charset="0"/>
              </a:rPr>
              <a:t>al sito https://www.diffondilaparola.com per ricevere l’audiovisivo settimanale gratuitamente </a:t>
            </a:r>
            <a:r>
              <a:rPr lang="it-IT" altLang="it-IT" sz="1400" i="1" u="sng">
                <a:latin typeface="Verdana" panose="020B0604030504040204" pitchFamily="34" charset="0"/>
                <a:cs typeface="Arial" panose="020B0604020202020204" pitchFamily="34" charset="0"/>
              </a:rPr>
              <a:t>per sempre</a:t>
            </a:r>
            <a:r>
              <a:rPr lang="it-IT" altLang="it-IT" sz="1400" i="1">
                <a:latin typeface="Verdana" panose="020B0604030504040204" pitchFamily="34" charset="0"/>
                <a:cs typeface="Arial" panose="020B0604020202020204" pitchFamily="34" charset="0"/>
              </a:rPr>
              <a:t>. </a:t>
            </a:r>
            <a:br>
              <a:rPr lang="it-IT" altLang="it-IT" sz="1400" i="1">
                <a:latin typeface="Verdana" panose="020B0604030504040204" pitchFamily="34" charset="0"/>
                <a:cs typeface="Times New Roman" panose="02020603050405020304" pitchFamily="18" charset="0"/>
              </a:rPr>
            </a:br>
            <a:r>
              <a:rPr lang="it-IT" altLang="it-IT" sz="1400" i="1">
                <a:latin typeface="Verdana" panose="020B0604030504040204" pitchFamily="34" charset="0"/>
                <a:cs typeface="Arial" panose="020B0604020202020204" pitchFamily="34" charset="0"/>
              </a:rPr>
              <a:t>In </a:t>
            </a:r>
            <a:r>
              <a:rPr lang="it-IT" altLang="it-IT" sz="1400" b="1" i="1">
                <a:latin typeface="Verdana" panose="020B0604030504040204" pitchFamily="34" charset="0"/>
                <a:cs typeface="Arial" panose="020B0604020202020204" pitchFamily="34" charset="0"/>
              </a:rPr>
              <a:t>YOUTUBE, FACEBOOK,</a:t>
            </a:r>
            <a:r>
              <a:rPr lang="it-IT" altLang="it-IT" sz="1400" i="1">
                <a:latin typeface="Verdana" panose="020B0604030504040204" pitchFamily="34" charset="0"/>
                <a:cs typeface="Arial" panose="020B0604020202020204" pitchFamily="34" charset="0"/>
              </a:rPr>
              <a:t> </a:t>
            </a:r>
            <a:r>
              <a:rPr lang="it-IT" altLang="it-IT" sz="1400" b="1" i="1">
                <a:latin typeface="Verdana" panose="020B0604030504040204" pitchFamily="34" charset="0"/>
                <a:cs typeface="Arial" panose="020B0604020202020204" pitchFamily="34" charset="0"/>
              </a:rPr>
              <a:t>TWITTER, DEOSPACE</a:t>
            </a:r>
            <a:r>
              <a:rPr lang="it-IT" altLang="it-IT" sz="1400" i="1">
                <a:latin typeface="Verdana" panose="020B0604030504040204" pitchFamily="34" charset="0"/>
                <a:cs typeface="Arial" panose="020B0604020202020204" pitchFamily="34" charset="0"/>
              </a:rPr>
              <a:t> E </a:t>
            </a:r>
            <a:r>
              <a:rPr lang="it-IT" altLang="it-IT" sz="1400" b="1" i="1">
                <a:latin typeface="Verdana" panose="020B0604030504040204" pitchFamily="34" charset="0"/>
                <a:cs typeface="Arial" panose="020B0604020202020204" pitchFamily="34" charset="0"/>
              </a:rPr>
              <a:t>GLORIATV</a:t>
            </a:r>
            <a:r>
              <a:rPr lang="it-IT" altLang="it-IT" sz="1400" i="1">
                <a:latin typeface="Verdana" panose="020B0604030504040204" pitchFamily="34" charset="0"/>
                <a:cs typeface="Arial" panose="020B0604020202020204" pitchFamily="34" charset="0"/>
              </a:rPr>
              <a:t> trovi la versione VIDEO alla pagina di LASTILLA GAETANO</a:t>
            </a:r>
            <a:br>
              <a:rPr lang="it-IT" altLang="it-IT" sz="1400">
                <a:latin typeface="Verdana" panose="020B0604030504040204" pitchFamily="34" charset="0"/>
                <a:cs typeface="Arial" panose="020B0604020202020204" pitchFamily="34" charset="0"/>
              </a:rPr>
            </a:br>
            <a:r>
              <a:rPr lang="it-IT" altLang="it-IT" sz="1400" b="1">
                <a:latin typeface="Verdana" panose="020B0604030504040204" pitchFamily="34" charset="0"/>
                <a:cs typeface="Times New Roman" panose="02020603050405020304" pitchFamily="18" charset="0"/>
              </a:rPr>
              <a:t>ANDATE IN TUTTO IL MONDO E PREDICATE IL VANGELO AD OGNI CREATURA</a:t>
            </a:r>
            <a:r>
              <a:rPr lang="it-IT" altLang="it-IT" sz="1400">
                <a:latin typeface="Verdana" panose="020B0604030504040204" pitchFamily="34" charset="0"/>
                <a:cs typeface="Times New Roman" panose="02020603050405020304" pitchFamily="18" charset="0"/>
              </a:rPr>
              <a:t> (</a:t>
            </a:r>
            <a:r>
              <a:rPr lang="it-IT" altLang="it-IT" sz="1400" i="1">
                <a:latin typeface="Verdana" panose="020B0604030504040204" pitchFamily="34" charset="0"/>
                <a:cs typeface="Times New Roman" panose="02020603050405020304" pitchFamily="18" charset="0"/>
              </a:rPr>
              <a:t>Mc 16,15)</a:t>
            </a:r>
            <a:br>
              <a:rPr lang="it-IT" altLang="it-IT" sz="1400">
                <a:latin typeface="Verdana" panose="020B0604030504040204" pitchFamily="34" charset="0"/>
                <a:cs typeface="Times New Roman" panose="02020603050405020304" pitchFamily="18" charset="0"/>
              </a:rPr>
            </a:br>
            <a:r>
              <a:rPr lang="it-IT" altLang="it-IT" sz="1400">
                <a:latin typeface="Verdana" panose="020B0604030504040204" pitchFamily="34" charset="0"/>
                <a:cs typeface="Times New Roman" panose="02020603050405020304" pitchFamily="18" charset="0"/>
              </a:rPr>
              <a:t> </a:t>
            </a:r>
            <a:r>
              <a:rPr lang="it-IT" altLang="it-IT" sz="1400">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a:latin typeface="Verdana" panose="020B0604030504040204" pitchFamily="34" charset="0"/>
                <a:cs typeface="Arial" panose="020B0604020202020204" pitchFamily="34" charset="0"/>
              </a:rPr>
            </a:br>
            <a:r>
              <a:rPr lang="it-IT" altLang="it-IT" sz="1400" b="1">
                <a:latin typeface="Verdana" panose="020B0604030504040204" pitchFamily="34" charset="0"/>
                <a:cs typeface="Arial" panose="020B0604020202020204" pitchFamily="34" charset="0"/>
              </a:rPr>
              <a:t>NON ABBIATE PAURA! SPALANCATE LE PORTE A CRISTO</a:t>
            </a:r>
            <a:r>
              <a:rPr lang="it-IT" altLang="it-IT" sz="1400">
                <a:latin typeface="Verdana" panose="020B0604030504040204" pitchFamily="34" charset="0"/>
                <a:cs typeface="Arial" panose="020B0604020202020204" pitchFamily="34" charset="0"/>
              </a:rPr>
              <a:t> (</a:t>
            </a:r>
            <a:r>
              <a:rPr lang="it-IT" altLang="it-IT" sz="1400" i="1">
                <a:latin typeface="Verdana" panose="020B0604030504040204" pitchFamily="34" charset="0"/>
                <a:cs typeface="Arial" panose="020B0604020202020204" pitchFamily="34" charset="0"/>
              </a:rPr>
              <a:t>Giovanni Paolo II</a:t>
            </a:r>
            <a:r>
              <a:rPr lang="it-IT" altLang="it-IT" sz="1400">
                <a:latin typeface="Verdana" panose="020B0604030504040204" pitchFamily="34" charset="0"/>
                <a:cs typeface="Arial" panose="020B0604020202020204" pitchFamily="34" charset="0"/>
              </a:rPr>
              <a:t>)</a:t>
            </a:r>
            <a:br>
              <a:rPr lang="it-IT" altLang="it-IT" sz="1400">
                <a:latin typeface="Verdana" panose="020B0604030504040204" pitchFamily="34" charset="0"/>
                <a:cs typeface="Arial" panose="020B0604020202020204" pitchFamily="34" charset="0"/>
              </a:rPr>
            </a:br>
            <a:r>
              <a:rPr lang="it-IT" altLang="it-IT" sz="1400" i="1">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a:latin typeface="Verdana" panose="020B0604030504040204" pitchFamily="34" charset="0"/>
                <a:cs typeface="Arial" panose="020B0604020202020204" pitchFamily="34" charset="0"/>
              </a:rPr>
            </a:br>
            <a:br>
              <a:rPr lang="it-IT" altLang="it-IT" sz="1000" b="1">
                <a:latin typeface="Verdana" panose="020B0604030504040204" pitchFamily="34" charset="0"/>
                <a:cs typeface="Arial" panose="020B0604020202020204" pitchFamily="34" charset="0"/>
              </a:rPr>
            </a:br>
            <a:br>
              <a:rPr lang="it-IT" altLang="it-IT" sz="1000" b="1">
                <a:latin typeface="Verdana" panose="020B0604030504040204" pitchFamily="34" charset="0"/>
                <a:cs typeface="Arial" panose="020B0604020202020204" pitchFamily="34" charset="0"/>
              </a:rPr>
            </a:br>
            <a:br>
              <a:rPr lang="it-IT" altLang="it-IT" sz="1000" b="1">
                <a:latin typeface="Verdana" panose="020B0604030504040204" pitchFamily="34" charset="0"/>
                <a:cs typeface="Arial" panose="020B0604020202020204" pitchFamily="34" charset="0"/>
              </a:rPr>
            </a:br>
            <a:br>
              <a:rPr lang="it-IT" altLang="it-IT" sz="1000" b="1">
                <a:latin typeface="Verdana" panose="020B0604030504040204" pitchFamily="34" charset="0"/>
                <a:cs typeface="Arial" panose="020B0604020202020204" pitchFamily="34" charset="0"/>
              </a:rPr>
            </a:br>
            <a:r>
              <a:rPr lang="it-IT" altLang="it-IT" sz="1400">
                <a:latin typeface="Verdana" panose="020B0604030504040204" pitchFamily="34" charset="0"/>
                <a:cs typeface="Arial" panose="020B0604020202020204" pitchFamily="34" charset="0"/>
              </a:rPr>
              <a:t>              </a:t>
            </a:r>
            <a:br>
              <a:rPr lang="it-IT" altLang="it-IT" sz="1400">
                <a:latin typeface="Verdana" panose="020B0604030504040204" pitchFamily="34" charset="0"/>
                <a:cs typeface="Arial" panose="020B0604020202020204" pitchFamily="34" charset="0"/>
              </a:rPr>
            </a:br>
            <a:br>
              <a:rPr lang="it-IT" altLang="it-IT" sz="1400">
                <a:latin typeface="Verdana" panose="020B0604030504040204" pitchFamily="34" charset="0"/>
                <a:cs typeface="Arial" panose="020B0604020202020204" pitchFamily="34" charset="0"/>
              </a:rPr>
            </a:br>
            <a:br>
              <a:rPr lang="it-IT" altLang="it-IT" sz="1400">
                <a:latin typeface="Verdana" panose="020B0604030504040204" pitchFamily="34" charset="0"/>
                <a:cs typeface="Arial" panose="020B0604020202020204" pitchFamily="34" charset="0"/>
              </a:rPr>
            </a:br>
            <a:r>
              <a:rPr lang="it-IT" altLang="it-IT" sz="1400">
                <a:latin typeface="Verdana" panose="020B0604030504040204" pitchFamily="34" charset="0"/>
                <a:cs typeface="Arial" panose="020B0604020202020204" pitchFamily="34" charset="0"/>
              </a:rPr>
              <a:t>    </a:t>
            </a:r>
            <a:r>
              <a:rPr lang="en-GB" altLang="it-IT" sz="1400" i="1">
                <a:latin typeface="Verdana" panose="020B0604030504040204" pitchFamily="34" charset="0"/>
                <a:cs typeface="Arial" panose="020B0604020202020204" pitchFamily="34" charset="0"/>
              </a:rPr>
              <a:t>This message is ready to be sent, via email, to friends, relatives and acquaintances: </a:t>
            </a:r>
            <a:br>
              <a:rPr lang="en-GB" altLang="it-IT" sz="1400" i="1">
                <a:latin typeface="Verdana" panose="020B0604030504040204" pitchFamily="34" charset="0"/>
                <a:cs typeface="Arial" panose="020B0604020202020204" pitchFamily="34" charset="0"/>
              </a:rPr>
            </a:br>
            <a:r>
              <a:rPr lang="en-GB" altLang="it-IT" sz="1400" i="1">
                <a:latin typeface="Verdana" panose="020B0604030504040204" pitchFamily="34" charset="0"/>
                <a:cs typeface="Arial" panose="020B0604020202020204" pitchFamily="34" charset="0"/>
              </a:rPr>
              <a:t>              invite your friends to join for free at siteweb https://www.diffondilaparola.com to receive weekly audiovisual</a:t>
            </a:r>
            <a:r>
              <a:rPr lang="en-GB" altLang="it-IT" sz="1400" i="1" u="sng">
                <a:latin typeface="Verdana" panose="020B0604030504040204" pitchFamily="34" charset="0"/>
                <a:cs typeface="Arial" panose="020B0604020202020204" pitchFamily="34" charset="0"/>
              </a:rPr>
              <a:t> free forever</a:t>
            </a:r>
            <a:br>
              <a:rPr lang="it-IT" altLang="it-IT" sz="1400" i="1">
                <a:latin typeface="Verdana" panose="020B0604030504040204" pitchFamily="34" charset="0"/>
                <a:cs typeface="Times New Roman" panose="02020603050405020304" pitchFamily="18" charset="0"/>
              </a:rPr>
            </a:br>
            <a:r>
              <a:rPr lang="en-GB" altLang="it-IT" sz="1400" i="1">
                <a:latin typeface="Verdana" panose="020B0604030504040204" pitchFamily="34" charset="0"/>
                <a:cs typeface="Arial" panose="020B0604020202020204" pitchFamily="34" charset="0"/>
              </a:rPr>
              <a:t>In </a:t>
            </a:r>
            <a:r>
              <a:rPr lang="en-GB" altLang="it-IT" sz="1400" b="1" i="1">
                <a:latin typeface="Verdana" panose="020B0604030504040204" pitchFamily="34" charset="0"/>
                <a:cs typeface="Arial" panose="020B0604020202020204" pitchFamily="34" charset="0"/>
              </a:rPr>
              <a:t>YOUTUBE, FACEBOOK, </a:t>
            </a:r>
            <a:r>
              <a:rPr lang="it-IT" altLang="it-IT" sz="1400" b="1" i="1">
                <a:latin typeface="Verdana" panose="020B0604030504040204" pitchFamily="34" charset="0"/>
                <a:cs typeface="Arial" panose="020B0604020202020204" pitchFamily="34" charset="0"/>
              </a:rPr>
              <a:t>TWITTER, DEOSPACE</a:t>
            </a:r>
            <a:r>
              <a:rPr lang="en-GB" altLang="it-IT" sz="1400" i="1">
                <a:latin typeface="Verdana" panose="020B0604030504040204" pitchFamily="34" charset="0"/>
                <a:cs typeface="Arial" panose="020B0604020202020204" pitchFamily="34" charset="0"/>
              </a:rPr>
              <a:t> and </a:t>
            </a:r>
            <a:r>
              <a:rPr lang="en-GB" altLang="it-IT" sz="1400" b="1" i="1">
                <a:latin typeface="Verdana" panose="020B0604030504040204" pitchFamily="34" charset="0"/>
                <a:cs typeface="Arial" panose="020B0604020202020204" pitchFamily="34" charset="0"/>
              </a:rPr>
              <a:t>GLORIATV</a:t>
            </a:r>
            <a:r>
              <a:rPr lang="en-GB" altLang="it-IT" sz="1400" i="1">
                <a:latin typeface="Verdana" panose="020B0604030504040204" pitchFamily="34" charset="0"/>
                <a:cs typeface="Arial" panose="020B0604020202020204" pitchFamily="34" charset="0"/>
              </a:rPr>
              <a:t> find the VIDEO version of the page LASTILLA GAETANO</a:t>
            </a:r>
            <a:br>
              <a:rPr lang="en-GB" altLang="it-IT" sz="1400" i="1">
                <a:latin typeface="Verdana" panose="020B0604030504040204" pitchFamily="34" charset="0"/>
                <a:cs typeface="Arial" panose="020B0604020202020204" pitchFamily="34" charset="0"/>
              </a:rPr>
            </a:br>
            <a:r>
              <a:rPr lang="en-GB" altLang="it-IT" sz="1200" b="1">
                <a:latin typeface="Verdana" panose="020B0604030504040204" pitchFamily="34" charset="0"/>
                <a:cs typeface="Times New Roman" panose="02020603050405020304" pitchFamily="18" charset="0"/>
              </a:rPr>
              <a:t>GO OUT TO THE WHOLE WORLD AND PROCLAIM THE GOOD NEWS TO ALL CREATION</a:t>
            </a:r>
            <a:r>
              <a:rPr lang="en-GB" altLang="it-IT" sz="1400">
                <a:latin typeface="Verdana" panose="020B0604030504040204" pitchFamily="34" charset="0"/>
                <a:cs typeface="Times New Roman" panose="02020603050405020304" pitchFamily="18" charset="0"/>
              </a:rPr>
              <a:t> </a:t>
            </a:r>
            <a:r>
              <a:rPr lang="en-GB" altLang="it-IT" sz="1200">
                <a:latin typeface="Verdana" panose="020B0604030504040204" pitchFamily="34" charset="0"/>
                <a:cs typeface="Times New Roman" panose="02020603050405020304" pitchFamily="18" charset="0"/>
              </a:rPr>
              <a:t>(</a:t>
            </a:r>
            <a:r>
              <a:rPr lang="en-GB" altLang="it-IT" sz="1200" i="1">
                <a:latin typeface="Verdana" panose="020B0604030504040204" pitchFamily="34" charset="0"/>
                <a:cs typeface="Times New Roman" panose="02020603050405020304" pitchFamily="18" charset="0"/>
              </a:rPr>
              <a:t>Mk 16, 15</a:t>
            </a:r>
            <a:r>
              <a:rPr lang="en-GB" altLang="it-IT" sz="1200">
                <a:latin typeface="Verdana" panose="020B0604030504040204" pitchFamily="34" charset="0"/>
                <a:cs typeface="Times New Roman" panose="02020603050405020304" pitchFamily="18" charset="0"/>
              </a:rPr>
              <a:t>)</a:t>
            </a:r>
            <a:br>
              <a:rPr lang="it-IT" altLang="it-IT" sz="1200">
                <a:latin typeface="Verdana" panose="020B0604030504040204" pitchFamily="34" charset="0"/>
                <a:cs typeface="Times New Roman" panose="02020603050405020304" pitchFamily="18" charset="0"/>
              </a:rPr>
            </a:br>
            <a:r>
              <a:rPr lang="en-GB" altLang="it-IT" sz="1400">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a:latin typeface="Verdana" panose="020B0604030504040204" pitchFamily="34" charset="0"/>
                <a:cs typeface="Arial" panose="020B0604020202020204" pitchFamily="34" charset="0"/>
              </a:rPr>
            </a:br>
            <a:r>
              <a:rPr lang="en-GB" altLang="it-IT" sz="1400" b="1">
                <a:latin typeface="Verdana" panose="020B0604030504040204" pitchFamily="34" charset="0"/>
                <a:cs typeface="Arial" panose="020B0604020202020204" pitchFamily="34" charset="0"/>
              </a:rPr>
              <a:t>DO NOT BE AFRAID! OPEN WIDE THE DOORS TO CHRIST</a:t>
            </a:r>
            <a:r>
              <a:rPr lang="en-GB" altLang="it-IT" sz="1400">
                <a:latin typeface="Verdana" panose="020B0604030504040204" pitchFamily="34" charset="0"/>
                <a:cs typeface="Arial" panose="020B0604020202020204" pitchFamily="34" charset="0"/>
              </a:rPr>
              <a:t> </a:t>
            </a:r>
            <a:r>
              <a:rPr lang="en-GB" altLang="it-IT" sz="1400" i="1">
                <a:latin typeface="Verdana" panose="020B0604030504040204" pitchFamily="34" charset="0"/>
                <a:cs typeface="Arial" panose="020B0604020202020204" pitchFamily="34" charset="0"/>
              </a:rPr>
              <a:t>(John Paul II)</a:t>
            </a:r>
            <a:br>
              <a:rPr lang="it-IT" altLang="it-IT" sz="1400">
                <a:latin typeface="Verdana" panose="020B0604030504040204" pitchFamily="34" charset="0"/>
                <a:cs typeface="Times New Roman" panose="02020603050405020304" pitchFamily="18" charset="0"/>
              </a:rPr>
            </a:br>
            <a:r>
              <a:rPr lang="en-GB" altLang="it-IT" sz="1400" i="1">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7A9036BB-D584-0974-9854-5E4E6D3A7C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C870EB0F-B0CC-5C7C-EBCC-046FC7E0760A}"/>
              </a:ext>
            </a:extLst>
          </p:cNvPr>
          <p:cNvSpPr>
            <a:spLocks noChangeArrowheads="1"/>
          </p:cNvSpPr>
          <p:nvPr/>
        </p:nvSpPr>
        <p:spPr bwMode="auto">
          <a:xfrm>
            <a:off x="1981200" y="457200"/>
            <a:ext cx="75438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it-IT" altLang="it-IT" sz="2000" b="1">
                <a:solidFill>
                  <a:srgbClr val="000000"/>
                </a:solidFill>
                <a:latin typeface="Verdana" panose="020B0604030504040204" pitchFamily="34" charset="0"/>
                <a:cs typeface="Arial" panose="020B0604020202020204" pitchFamily="34" charset="0"/>
              </a:rPr>
              <a:t>The passing of time approaches the goal</a:t>
            </a:r>
            <a:r>
              <a:rPr lang="it-IT" altLang="it-IT" sz="2000" b="1" i="1">
                <a:solidFill>
                  <a:srgbClr val="000000"/>
                </a:solidFill>
                <a:latin typeface="Verdana" panose="020B0604030504040204" pitchFamily="34" charset="0"/>
                <a:cs typeface="Arial" panose="020B0604020202020204" pitchFamily="34" charset="0"/>
              </a:rPr>
              <a:t> </a:t>
            </a:r>
          </a:p>
          <a:p>
            <a:pPr algn="ctr" eaLnBrk="1" fontAlgn="t" hangingPunct="1">
              <a:spcBef>
                <a:spcPct val="0"/>
              </a:spcBef>
              <a:buFontTx/>
              <a:buNone/>
            </a:pPr>
            <a:r>
              <a:rPr lang="it-IT" altLang="it-IT" sz="1800" b="1" i="1">
                <a:solidFill>
                  <a:srgbClr val="000000"/>
                </a:solidFill>
                <a:latin typeface="Verdana" panose="020B0604030504040204" pitchFamily="34" charset="0"/>
                <a:cs typeface="Arial" panose="020B0604020202020204" pitchFamily="34" charset="0"/>
              </a:rPr>
              <a:t>Lk 2, 16-21</a:t>
            </a:r>
            <a:r>
              <a:rPr lang="it-IT" altLang="it-IT" sz="2000" i="1">
                <a:solidFill>
                  <a:srgbClr val="000000"/>
                </a:solidFill>
                <a:latin typeface="Verdana" panose="020B0604030504040204" pitchFamily="34" charset="0"/>
                <a:cs typeface="Arial" panose="020B0604020202020204" pitchFamily="34" charset="0"/>
              </a:rPr>
              <a:t> </a:t>
            </a:r>
            <a:r>
              <a:rPr lang="en-US" altLang="it-IT" sz="1800" i="1">
                <a:solidFill>
                  <a:srgbClr val="990033"/>
                </a:solidFill>
                <a:latin typeface="Comic Sans MS" panose="030F0702030302020204" pitchFamily="66" charset="0"/>
                <a:cs typeface="Arial" panose="020B0604020202020204" pitchFamily="34" charset="0"/>
              </a:rPr>
              <a:t>(comment</a:t>
            </a:r>
            <a:r>
              <a:rPr lang="it-IT" altLang="it-IT" sz="1800" i="1">
                <a:solidFill>
                  <a:srgbClr val="990033"/>
                </a:solidFill>
                <a:latin typeface="Comic Sans MS" panose="030F0702030302020204" pitchFamily="66" charset="0"/>
                <a:cs typeface="Arial" panose="020B0604020202020204" pitchFamily="34" charset="0"/>
              </a:rPr>
              <a:t>ary by</a:t>
            </a:r>
            <a:r>
              <a:rPr lang="en-US" altLang="it-IT" sz="1800" i="1">
                <a:solidFill>
                  <a:srgbClr val="990033"/>
                </a:solidFill>
                <a:latin typeface="Comic Sans MS" panose="030F0702030302020204" pitchFamily="66" charset="0"/>
                <a:cs typeface="Arial" panose="020B0604020202020204" pitchFamily="34" charset="0"/>
              </a:rPr>
              <a:t> Monsignor R.Brunelli)</a:t>
            </a:r>
            <a:r>
              <a:rPr lang="it-IT" altLang="it-IT" sz="1800" i="1">
                <a:solidFill>
                  <a:srgbClr val="990033"/>
                </a:solidFill>
                <a:latin typeface="Comic Sans MS" panose="030F0702030302020204" pitchFamily="66" charset="0"/>
                <a:cs typeface="Arial" panose="020B0604020202020204" pitchFamily="34" charset="0"/>
              </a:rPr>
              <a:t> </a:t>
            </a:r>
            <a:endParaRPr lang="it-IT" altLang="it-IT" sz="2000" b="1" i="1">
              <a:solidFill>
                <a:srgbClr val="000000"/>
              </a:solidFill>
              <a:latin typeface="Verdana" panose="020B0604030504040204" pitchFamily="34" charset="0"/>
              <a:cs typeface="Arial" panose="020B0604020202020204" pitchFamily="34" charset="0"/>
            </a:endParaRPr>
          </a:p>
          <a:p>
            <a:pPr algn="ctr" eaLnBrk="1" fontAlgn="t" hangingPunct="1">
              <a:spcBef>
                <a:spcPct val="0"/>
              </a:spcBef>
              <a:buFontTx/>
              <a:buNone/>
            </a:pPr>
            <a:r>
              <a:rPr lang="it-IT" altLang="it-IT" sz="1600" b="1">
                <a:solidFill>
                  <a:srgbClr val="3333CC"/>
                </a:solidFill>
                <a:latin typeface="Courier New" panose="02070309020205020404" pitchFamily="49" charset="0"/>
                <a:cs typeface="Arial" panose="020B0604020202020204" pitchFamily="34" charset="0"/>
              </a:rPr>
              <a:t>Translated by Simone Parenti</a:t>
            </a:r>
          </a:p>
        </p:txBody>
      </p:sp>
      <p:sp>
        <p:nvSpPr>
          <p:cNvPr id="33796" name="Rectangle 9">
            <a:extLst>
              <a:ext uri="{FF2B5EF4-FFF2-40B4-BE49-F238E27FC236}">
                <a16:creationId xmlns:a16="http://schemas.microsoft.com/office/drawing/2014/main" id="{D9373D11-66BA-089C-740C-9FC9C9106E8F}"/>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BB014EDE-F8E1-0DBF-6FE4-E9B2AE092A1D}"/>
              </a:ext>
            </a:extLst>
          </p:cNvPr>
          <p:cNvSpPr>
            <a:spLocks noChangeArrowheads="1"/>
          </p:cNvSpPr>
          <p:nvPr/>
        </p:nvSpPr>
        <p:spPr bwMode="auto">
          <a:xfrm>
            <a:off x="0" y="1822450"/>
            <a:ext cx="9144000" cy="503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Arial" panose="020B0604020202020204" pitchFamily="34" charset="0"/>
              </a:rPr>
              <a:t>It's New Year! Sincere wishes to all. Today the liturgy celebrates Mary's greatest title of glory, being the Mother of that Child who is inextricably man and God; so that although she is a human creature she can be called the Mother of God. Today is the largest feast of Mary beyond those of the Immaculate Conception and the Assumption. </a:t>
            </a:r>
          </a:p>
          <a:p>
            <a:pPr eaLnBrk="1" hangingPunct="1">
              <a:spcBef>
                <a:spcPct val="0"/>
              </a:spcBef>
              <a:buFontTx/>
              <a:buNone/>
            </a:pPr>
            <a:r>
              <a:rPr lang="it-IT" altLang="it-IT" sz="1800">
                <a:solidFill>
                  <a:srgbClr val="000000"/>
                </a:solidFill>
                <a:latin typeface="Verdana" panose="020B0604030504040204" pitchFamily="34" charset="0"/>
                <a:cs typeface="Arial" panose="020B0604020202020204" pitchFamily="34" charset="0"/>
              </a:rPr>
              <a:t>   The Gospel speaks of her, with a beautiful expression that makes us understand how Mary too was a "pilgrim in the faith", in practice how she did not understand everything immediately, but like every believer, she has matured in understanding the divine mystery: "Mary, for her part, kept all these things, pondering them in her heart". </a:t>
            </a:r>
          </a:p>
          <a:p>
            <a:pPr eaLnBrk="1" hangingPunct="1">
              <a:spcBef>
                <a:spcPct val="0"/>
              </a:spcBef>
              <a:buFontTx/>
              <a:buNone/>
            </a:pPr>
            <a:r>
              <a:rPr lang="it-IT" altLang="it-IT" sz="1800">
                <a:solidFill>
                  <a:srgbClr val="000000"/>
                </a:solidFill>
                <a:latin typeface="Verdana" panose="020B0604030504040204" pitchFamily="34" charset="0"/>
                <a:cs typeface="Arial" panose="020B0604020202020204" pitchFamily="34" charset="0"/>
              </a:rPr>
              <a:t>   The evangelist notes another fact relating to this day, the faithful fulfillment of the Jewish religious prescriptions and the imposition of the name on the Child: "When the eight days prescribed for circumcision were completed, Jesus was named after him, as he had been called by the angel before he was conceived in the womb ". A name therefore decided from above, which prefigures the mission of the newborn: Jesus means "God is the Savior". </a:t>
            </a:r>
          </a:p>
          <a:p>
            <a:pPr eaLnBrk="1" hangingPunct="1">
              <a:spcBef>
                <a:spcPct val="0"/>
              </a:spcBef>
              <a:buFontTx/>
              <a:buNone/>
            </a:pPr>
            <a:r>
              <a:rPr lang="it-IT" altLang="it-IT" sz="1800">
                <a:solidFill>
                  <a:srgbClr val="000000"/>
                </a:solidFill>
                <a:latin typeface="Verdana" panose="020B0604030504040204" pitchFamily="34" charset="0"/>
                <a:cs typeface="Arial" panose="020B0604020202020204" pitchFamily="34" charset="0"/>
              </a:rPr>
              <a:t>   Today the Church invites to the celebration also remembering the World</a:t>
            </a:r>
            <a:endParaRPr lang="en-US" altLang="it-IT" sz="1800">
              <a:solidFill>
                <a:srgbClr val="000000"/>
              </a:solidFill>
              <a:latin typeface="Verdana" panose="020B0604030504040204" pitchFamily="34" charset="0"/>
              <a:cs typeface="Arial" panose="020B0604020202020204" pitchFamily="34" charset="0"/>
            </a:endParaRPr>
          </a:p>
        </p:txBody>
      </p:sp>
      <p:pic>
        <p:nvPicPr>
          <p:cNvPr id="33816" name="Picture 24">
            <a:extLst>
              <a:ext uri="{FF2B5EF4-FFF2-40B4-BE49-F238E27FC236}">
                <a16:creationId xmlns:a16="http://schemas.microsoft.com/office/drawing/2014/main" id="{577DEC19-593E-21B2-EE76-086EB55ECF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52400"/>
            <a:ext cx="1836738" cy="1993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DA44DD75-18AC-33CF-846B-DA3E978A01CC}"/>
              </a:ext>
            </a:extLst>
          </p:cNvPr>
          <p:cNvSpPr>
            <a:spLocks noChangeArrowheads="1"/>
          </p:cNvSpPr>
          <p:nvPr/>
        </p:nvSpPr>
        <p:spPr bwMode="auto">
          <a:xfrm>
            <a:off x="0" y="0"/>
            <a:ext cx="9144000" cy="695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r>
              <a:rPr lang="it-IT" altLang="it-IT" sz="1800" i="1">
                <a:solidFill>
                  <a:srgbClr val="000000"/>
                </a:solidFill>
                <a:latin typeface="Verdana" panose="020B0604030504040204" pitchFamily="34" charset="0"/>
                <a:cs typeface="Arial" panose="020B0604020202020204" pitchFamily="34" charset="0"/>
              </a:rPr>
              <a:t>   </a:t>
            </a:r>
            <a:r>
              <a:rPr lang="it-IT" altLang="it-IT" sz="1800">
                <a:solidFill>
                  <a:srgbClr val="000000"/>
                </a:solidFill>
                <a:latin typeface="Verdana" panose="020B0604030504040204" pitchFamily="34" charset="0"/>
                <a:cs typeface="Arial" panose="020B0604020202020204" pitchFamily="34" charset="0"/>
              </a:rPr>
              <a:t>Day of Peace, the 54th since it was established by the great Paul VI.</a:t>
            </a:r>
            <a:br>
              <a:rPr lang="it-IT" altLang="it-IT" sz="1800">
                <a:solidFill>
                  <a:srgbClr val="000000"/>
                </a:solidFill>
                <a:latin typeface="Verdana" panose="020B0604030504040204" pitchFamily="34" charset="0"/>
                <a:cs typeface="Arial" panose="020B0604020202020204" pitchFamily="34" charset="0"/>
              </a:rPr>
            </a:br>
            <a:r>
              <a:rPr lang="it-IT" altLang="it-IT" sz="1800">
                <a:solidFill>
                  <a:srgbClr val="000000"/>
                </a:solidFill>
                <a:latin typeface="Verdana" panose="020B0604030504040204" pitchFamily="34" charset="0"/>
                <a:cs typeface="Arial" panose="020B0604020202020204" pitchFamily="34" charset="0"/>
              </a:rPr>
              <a:t>Today's liturgy remembers the New Year, in fact, the first reading (Num 6,22-27) expresses good wishes, with an ancient blessing desired by God for his people: "May the Lord bless you and keep you. May the Lord make  His face shine on you  and be gracious to you. May the Lord turn His face to you and grant you peace ". As you can see, wishes different from those we exchange, often banal and distracted; that double reference to the face of God reminds us that the believer's ultimate aim is to be able to see God "face to face" (</a:t>
            </a:r>
            <a:r>
              <a:rPr lang="it-IT" altLang="it-IT" sz="1800" i="1">
                <a:solidFill>
                  <a:srgbClr val="000000"/>
                </a:solidFill>
                <a:latin typeface="Verdana" panose="020B0604030504040204" pitchFamily="34" charset="0"/>
                <a:cs typeface="Arial" panose="020B0604020202020204" pitchFamily="34" charset="0"/>
              </a:rPr>
              <a:t>1 Cor 13:12</a:t>
            </a:r>
            <a:r>
              <a:rPr lang="it-IT" altLang="it-IT" sz="1800">
                <a:solidFill>
                  <a:srgbClr val="000000"/>
                </a:solidFill>
                <a:latin typeface="Verdana" panose="020B0604030504040204" pitchFamily="34" charset="0"/>
                <a:cs typeface="Arial" panose="020B0604020202020204" pitchFamily="34" charset="0"/>
              </a:rPr>
              <a:t>). </a:t>
            </a:r>
            <a:br>
              <a:rPr lang="it-IT" altLang="it-IT" sz="1800">
                <a:solidFill>
                  <a:srgbClr val="000000"/>
                </a:solidFill>
                <a:latin typeface="Verdana" panose="020B0604030504040204" pitchFamily="34" charset="0"/>
                <a:cs typeface="Arial" panose="020B0604020202020204" pitchFamily="34" charset="0"/>
              </a:rPr>
            </a:br>
            <a:r>
              <a:rPr lang="it-IT" altLang="it-IT" sz="1800">
                <a:solidFill>
                  <a:srgbClr val="000000"/>
                </a:solidFill>
                <a:latin typeface="Verdana" panose="020B0604030504040204" pitchFamily="34" charset="0"/>
                <a:cs typeface="Arial" panose="020B0604020202020204" pitchFamily="34" charset="0"/>
              </a:rPr>
              <a:t>   A new year brings along with it reflections on the passing of time, on how inevitably we leave behind, on the future with its enigmas; let's ask ourselves again about the meaning of life, about who we are, where we come from, and above all where we go. Man has always been in relationship with time: he scrutinizes the past, looks for its documents, writes its history; about the future, he seeks what can make his stay in this world easier; he thinks about himself, at most his children too, but he doesn't go further. Generally his is the limited horizon of earthly life; he regrets his past youth, lost or wasted opportunities, and looks with restlessness at the inexorable approach of the end. Not so the believer, who moves within very different parameters. He works for the good in this world as if he were to remain there always, at the same time knowing that one day he will leave it: but he will leave it to pass into an infinitely better condition, to which he looks with intimate desire. And then he doesn't care about the passage of time; with the satisfaction of the good accomplished he prepares for that meeting "face to face". Each passing day approaches the goal.</a:t>
            </a:r>
            <a:r>
              <a:rPr lang="it-IT" altLang="it-IT" sz="1800" b="1">
                <a:solidFill>
                  <a:srgbClr val="FF0000"/>
                </a:solidFill>
                <a:latin typeface="Lucida Handwriting" panose="03010101010101010101" pitchFamily="66" charset="0"/>
                <a:cs typeface="Arial" panose="020B0604020202020204" pitchFamily="34" charset="0"/>
              </a:rPr>
              <a:t>Happy New Year friends! </a:t>
            </a:r>
            <a:endParaRPr lang="en-US" altLang="it-IT" sz="1800">
              <a:solidFill>
                <a:srgbClr val="000000"/>
              </a:solidFill>
              <a:latin typeface="Verdana" panose="020B0604030504040204" pitchFamily="34" charset="0"/>
              <a:cs typeface="Arial" panose="020B060402020202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0C340EAD-5590-6368-9954-FB95012AF605}"/>
              </a:ext>
            </a:extLst>
          </p:cNvPr>
          <p:cNvSpPr>
            <a:spLocks noChangeArrowheads="1"/>
          </p:cNvSpPr>
          <p:nvPr/>
        </p:nvSpPr>
        <p:spPr bwMode="auto">
          <a:xfrm>
            <a:off x="1143000" y="12192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NUMERI</a:t>
            </a:r>
          </a:p>
        </p:txBody>
      </p:sp>
      <p:sp>
        <p:nvSpPr>
          <p:cNvPr id="5123" name="Rectangle 157">
            <a:extLst>
              <a:ext uri="{FF2B5EF4-FFF2-40B4-BE49-F238E27FC236}">
                <a16:creationId xmlns:a16="http://schemas.microsoft.com/office/drawing/2014/main" id="{9063DA14-DC2E-5AB3-84AD-60EB6D8ADDF7}"/>
              </a:ext>
            </a:extLst>
          </p:cNvPr>
          <p:cNvSpPr>
            <a:spLocks noChangeArrowheads="1"/>
          </p:cNvSpPr>
          <p:nvPr/>
        </p:nvSpPr>
        <p:spPr bwMode="auto">
          <a:xfrm>
            <a:off x="1295400" y="1676400"/>
            <a:ext cx="3429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Il Signore parlò a Mosè </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e disse: «Parla ad Aronne </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e ai suoi figli dicendo:“Così benedirete gli Israeliti: direte loro:</a:t>
            </a:r>
            <a:r>
              <a:rPr lang="it-IT" altLang="it-IT" sz="1800" i="1">
                <a:solidFill>
                  <a:srgbClr val="000000"/>
                </a:solidFill>
                <a:latin typeface="Verdana" panose="020B0604030504040204" pitchFamily="34" charset="0"/>
                <a:cs typeface="Times New Roman" panose="02020603050405020304" pitchFamily="18" charset="0"/>
              </a:rPr>
              <a:t> (Nm 6, 22-23)</a:t>
            </a:r>
          </a:p>
        </p:txBody>
      </p:sp>
      <p:sp>
        <p:nvSpPr>
          <p:cNvPr id="5124" name="Rectangle 158">
            <a:extLst>
              <a:ext uri="{FF2B5EF4-FFF2-40B4-BE49-F238E27FC236}">
                <a16:creationId xmlns:a16="http://schemas.microsoft.com/office/drawing/2014/main" id="{623FF855-B934-F909-7060-062A1DC91E9A}"/>
              </a:ext>
            </a:extLst>
          </p:cNvPr>
          <p:cNvSpPr>
            <a:spLocks noChangeArrowheads="1"/>
          </p:cNvSpPr>
          <p:nvPr/>
        </p:nvSpPr>
        <p:spPr bwMode="auto">
          <a:xfrm>
            <a:off x="4648200" y="15240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a:t>
            </a:r>
            <a:r>
              <a:rPr lang="en-GB" altLang="it-IT" sz="1800">
                <a:solidFill>
                  <a:srgbClr val="000000"/>
                </a:solidFill>
                <a:latin typeface="Verdana" panose="020B0604030504040204" pitchFamily="34" charset="0"/>
                <a:cs typeface="Times New Roman" panose="02020603050405020304" pitchFamily="18" charset="0"/>
              </a:rPr>
              <a:t>Then Yahweh spoke to Moses saying, "Speak to Aaron and his sons and say to them: This is how you shall bless the people of Israel; you shall say:</a:t>
            </a:r>
            <a:r>
              <a:rPr lang="en-GB" altLang="it-IT" sz="1800" i="1">
                <a:solidFill>
                  <a:srgbClr val="000000"/>
                </a:solidFill>
                <a:latin typeface="Verdana" panose="020B0604030504040204" pitchFamily="34" charset="0"/>
                <a:cs typeface="Times New Roman" panose="02020603050405020304" pitchFamily="18" charset="0"/>
              </a:rPr>
              <a:t> </a:t>
            </a:r>
          </a:p>
          <a:p>
            <a:pPr eaLnBrk="1" fontAlgn="t"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(Num 6: 22-23)</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6FD1DE2A-5361-0917-EC01-1BC564848A38}"/>
              </a:ext>
            </a:extLst>
          </p:cNvPr>
          <p:cNvSpPr>
            <a:spLocks noChangeArrowheads="1"/>
          </p:cNvSpPr>
          <p:nvPr/>
        </p:nvSpPr>
        <p:spPr bwMode="auto">
          <a:xfrm>
            <a:off x="47244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NUMBERS</a:t>
            </a:r>
          </a:p>
        </p:txBody>
      </p:sp>
      <p:sp>
        <p:nvSpPr>
          <p:cNvPr id="327031" name="Rectangle 375">
            <a:extLst>
              <a:ext uri="{FF2B5EF4-FFF2-40B4-BE49-F238E27FC236}">
                <a16:creationId xmlns:a16="http://schemas.microsoft.com/office/drawing/2014/main" id="{7B970E57-ED86-2DBA-F642-29332AD4D619}"/>
              </a:ext>
            </a:extLst>
          </p:cNvPr>
          <p:cNvSpPr>
            <a:spLocks noChangeArrowheads="1"/>
          </p:cNvSpPr>
          <p:nvPr/>
        </p:nvSpPr>
        <p:spPr bwMode="auto">
          <a:xfrm>
            <a:off x="762000" y="0"/>
            <a:ext cx="7848600" cy="893763"/>
          </a:xfrm>
          <a:prstGeom prst="rect">
            <a:avLst/>
          </a:prstGeom>
          <a:solidFill>
            <a:srgbClr val="FFFFFF"/>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rgbClr val="33CCFF"/>
                </a:solidFill>
                <a:effectLst>
                  <a:outerShdw blurRad="38100" dist="38100" dir="2700000" algn="tl">
                    <a:srgbClr val="C0C0C0"/>
                  </a:outerShdw>
                </a:effectLst>
                <a:latin typeface="Verdana" panose="020B0604030504040204" pitchFamily="34" charset="0"/>
              </a:rPr>
              <a:t>Diffondi la Parola di Dio - Spread the Word of God</a:t>
            </a:r>
            <a:r>
              <a:rPr lang="it-IT" altLang="it-IT" b="1">
                <a:solidFill>
                  <a:srgbClr val="33CCFF"/>
                </a:solidFill>
                <a:latin typeface="Verdana" panose="020B0604030504040204" pitchFamily="34" charset="0"/>
              </a:rPr>
              <a:t> </a:t>
            </a:r>
          </a:p>
          <a:p>
            <a:pPr algn="ctr" eaLnBrk="1" hangingPunct="1"/>
            <a:r>
              <a:rPr lang="it-IT" altLang="it-IT" sz="1400">
                <a:solidFill>
                  <a:srgbClr val="0066FF"/>
                </a:solidFill>
                <a:latin typeface="Verdana" panose="020B0604030504040204" pitchFamily="34" charset="0"/>
              </a:rPr>
              <a:t>https:/www.diffondilaparola.com</a:t>
            </a:r>
            <a:r>
              <a:rPr lang="it-IT" altLang="it-IT" sz="2000" b="1">
                <a:solidFill>
                  <a:srgbClr val="33CCFF"/>
                </a:solidFill>
                <a:latin typeface="Verdana" panose="020B0604030504040204" pitchFamily="34" charset="0"/>
              </a:rPr>
              <a:t>  </a:t>
            </a:r>
          </a:p>
          <a:p>
            <a:pPr algn="ctr" eaLnBrk="1" hangingPunct="1"/>
            <a:endParaRPr lang="it-IT" altLang="it-IT" sz="800" b="1">
              <a:solidFill>
                <a:srgbClr val="33CCFF"/>
              </a:solidFill>
              <a:latin typeface="Verdana" panose="020B0604030504040204" pitchFamily="34" charset="0"/>
            </a:endParaRPr>
          </a:p>
        </p:txBody>
      </p:sp>
      <p:pic>
        <p:nvPicPr>
          <p:cNvPr id="5356" name="Picture 236">
            <a:extLst>
              <a:ext uri="{FF2B5EF4-FFF2-40B4-BE49-F238E27FC236}">
                <a16:creationId xmlns:a16="http://schemas.microsoft.com/office/drawing/2014/main" id="{4A7C1A09-D0EC-048A-3E53-24D3B3B227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3505200"/>
            <a:ext cx="21717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5357" name="Picture 237">
            <a:extLst>
              <a:ext uri="{FF2B5EF4-FFF2-40B4-BE49-F238E27FC236}">
                <a16:creationId xmlns:a16="http://schemas.microsoft.com/office/drawing/2014/main" id="{E91FF278-7DDB-6261-5397-417E67947A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3505200"/>
            <a:ext cx="3048000" cy="2514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32">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1" name="Rectangle 5">
            <a:extLst>
              <a:ext uri="{FF2B5EF4-FFF2-40B4-BE49-F238E27FC236}">
                <a16:creationId xmlns:a16="http://schemas.microsoft.com/office/drawing/2014/main" id="{0D693E70-C4FC-1A98-1928-03FCBF1EDA28}"/>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May Yahweh bless you and keep you! May Yahweh let his face shine on you, and be gracious to you! May Yahweh look kindly on you, and give you his peace!</a:t>
            </a:r>
            <a:r>
              <a:rPr lang="en-GB" altLang="it-IT" sz="1800" i="1">
                <a:solidFill>
                  <a:schemeClr val="bg1"/>
                </a:solidFill>
                <a:latin typeface="Verdana" panose="020B0604030504040204" pitchFamily="34" charset="0"/>
                <a:cs typeface="Times New Roman" panose="02020603050405020304" pitchFamily="18" charset="0"/>
              </a:rPr>
              <a:t> (Num 6: 24-26)</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4EEB8474-565A-DC97-352C-2843290786C8}"/>
              </a:ext>
            </a:extLst>
          </p:cNvPr>
          <p:cNvSpPr>
            <a:spLocks noChangeArrowheads="1"/>
          </p:cNvSpPr>
          <p:nvPr/>
        </p:nvSpPr>
        <p:spPr bwMode="auto">
          <a:xfrm>
            <a:off x="0" y="533400"/>
            <a:ext cx="9144000" cy="925513"/>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Ti benedica il Signore e ti custodisca. Il Signore faccia risplendere per te il suo volto e ti faccia grazia. Il Signore rivolga a te il suo volto e ti conceda pace”.</a:t>
            </a:r>
            <a:r>
              <a:rPr lang="it-IT" altLang="it-IT" sz="1800" i="1">
                <a:solidFill>
                  <a:schemeClr val="bg1"/>
                </a:solidFill>
                <a:latin typeface="Verdana" panose="020B0604030504040204" pitchFamily="34" charset="0"/>
                <a:cs typeface="Times New Roman" panose="02020603050405020304" pitchFamily="18" charset="0"/>
              </a:rPr>
              <a:t> (Nm 6, 24-26)</a:t>
            </a:r>
          </a:p>
        </p:txBody>
      </p:sp>
    </p:spTree>
  </p:cSld>
  <p:clrMapOvr>
    <a:masterClrMapping/>
  </p:clrMapOvr>
  <p:transition spd="med" advClick="0" advTm="14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8530" name="Rectangle 2">
            <a:extLst>
              <a:ext uri="{FF2B5EF4-FFF2-40B4-BE49-F238E27FC236}">
                <a16:creationId xmlns:a16="http://schemas.microsoft.com/office/drawing/2014/main" id="{23F92A2F-D1D0-AC04-93F5-A28324202BB0}"/>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Così porranno il mio nome sugli Israeliti e io li benedirò». </a:t>
            </a:r>
            <a:r>
              <a:rPr lang="it-IT" altLang="it-IT" sz="1800" i="1">
                <a:solidFill>
                  <a:schemeClr val="bg1"/>
                </a:solidFill>
                <a:latin typeface="Verdana" panose="020B0604030504040204" pitchFamily="34" charset="0"/>
                <a:cs typeface="Times New Roman" panose="02020603050405020304" pitchFamily="18" charset="0"/>
              </a:rPr>
              <a:t>(Nm 6, 27)</a:t>
            </a:r>
            <a:r>
              <a:rPr lang="it-IT" altLang="it-IT" sz="1800">
                <a:solidFill>
                  <a:schemeClr val="bg1"/>
                </a:solidFill>
                <a:latin typeface="Verdana" panose="020B0604030504040204" pitchFamily="34" charset="0"/>
                <a:cs typeface="Times New Roman" panose="02020603050405020304" pitchFamily="18" charset="0"/>
              </a:rPr>
              <a:t> </a:t>
            </a:r>
          </a:p>
        </p:txBody>
      </p:sp>
      <p:sp>
        <p:nvSpPr>
          <p:cNvPr id="278532" name="Rectangle 4">
            <a:extLst>
              <a:ext uri="{FF2B5EF4-FFF2-40B4-BE49-F238E27FC236}">
                <a16:creationId xmlns:a16="http://schemas.microsoft.com/office/drawing/2014/main" id="{DA4BF1AE-6B50-62BB-6FA2-EDBA1A5B76F9}"/>
              </a:ext>
            </a:extLst>
          </p:cNvPr>
          <p:cNvSpPr>
            <a:spLocks noChangeArrowheads="1"/>
          </p:cNvSpPr>
          <p:nvPr/>
        </p:nvSpPr>
        <p:spPr bwMode="auto">
          <a:xfrm>
            <a:off x="0" y="57150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In that way shall they put my name on the people of Israel and I will bless them."</a:t>
            </a:r>
            <a:r>
              <a:rPr lang="en-GB" altLang="it-IT" sz="1800" i="1">
                <a:solidFill>
                  <a:srgbClr val="FFFFFF"/>
                </a:solidFill>
                <a:latin typeface="Verdana" panose="020B0604030504040204" pitchFamily="34" charset="0"/>
                <a:cs typeface="Times New Roman" panose="02020603050405020304" pitchFamily="18" charset="0"/>
              </a:rPr>
              <a:t> (Num 6: 27)</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576">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C2C01A7F-1F23-AC86-4FC0-EAE24E748268}"/>
              </a:ext>
            </a:extLst>
          </p:cNvPr>
          <p:cNvSpPr>
            <a:spLocks noGrp="1" noChangeArrowheads="1"/>
          </p:cNvSpPr>
          <p:nvPr>
            <p:ph type="title"/>
          </p:nvPr>
        </p:nvSpPr>
        <p:spPr>
          <a:xfrm>
            <a:off x="4495800" y="1219200"/>
            <a:ext cx="3505200" cy="5334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LETTER TO THE GALATIANS</a:t>
            </a:r>
          </a:p>
        </p:txBody>
      </p:sp>
      <p:sp>
        <p:nvSpPr>
          <p:cNvPr id="202765" name="Rectangle 13">
            <a:extLst>
              <a:ext uri="{FF2B5EF4-FFF2-40B4-BE49-F238E27FC236}">
                <a16:creationId xmlns:a16="http://schemas.microsoft.com/office/drawing/2014/main" id="{7774453F-224C-4DF4-1283-F2381D8D1ADD}"/>
              </a:ext>
            </a:extLst>
          </p:cNvPr>
          <p:cNvSpPr>
            <a:spLocks noChangeArrowheads="1"/>
          </p:cNvSpPr>
          <p:nvPr/>
        </p:nvSpPr>
        <p:spPr bwMode="auto">
          <a:xfrm>
            <a:off x="762000" y="0"/>
            <a:ext cx="8001000" cy="1047750"/>
          </a:xfrm>
          <a:prstGeom prst="rect">
            <a:avLst/>
          </a:prstGeom>
          <a:solidFill>
            <a:schemeClr val="bg1"/>
          </a:solidFill>
          <a:ln w="9525">
            <a:solidFill>
              <a:schemeClr val="bg1"/>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it-IT" altLang="it-IT" sz="800">
              <a:solidFill>
                <a:srgbClr val="0066FF"/>
              </a:solidFill>
              <a:effectLst>
                <a:outerShdw blurRad="38100" dist="38100" dir="2700000" algn="tl">
                  <a:srgbClr val="C0C0C0"/>
                </a:outerShdw>
              </a:effectLst>
              <a:latin typeface="Verdana" panose="020B0604030504040204" pitchFamily="34" charset="0"/>
            </a:endParaRPr>
          </a:p>
          <a:p>
            <a:pPr eaLnBrk="1" hangingPunct="1">
              <a:spcBef>
                <a:spcPct val="0"/>
              </a:spcBef>
              <a:buFontTx/>
              <a:buNone/>
            </a:pPr>
            <a:r>
              <a:rPr lang="it-IT" altLang="it-IT" sz="1800">
                <a:solidFill>
                  <a:srgbClr val="0066FF"/>
                </a:solidFill>
                <a:effectLst>
                  <a:outerShdw blurRad="38100" dist="38100" dir="2700000" algn="tl">
                    <a:srgbClr val="C0C0C0"/>
                  </a:outerShdw>
                </a:effectLst>
                <a:latin typeface="Verdana" panose="020B0604030504040204" pitchFamily="34" charset="0"/>
              </a:rPr>
              <a:t>LA PAROLA DI DIO                                         </a:t>
            </a:r>
            <a:r>
              <a:rPr lang="en-GB" altLang="it-IT" sz="180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THE WORD OF GOD</a:t>
            </a:r>
            <a:endParaRPr lang="it-IT" altLang="it-IT" sz="180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800">
                <a:solidFill>
                  <a:srgbClr val="0066FF"/>
                </a:solidFill>
                <a:effectLst>
                  <a:outerShdw blurRad="38100" dist="38100" dir="2700000" algn="tl">
                    <a:srgbClr val="C0C0C0"/>
                  </a:outerShdw>
                </a:effectLst>
                <a:latin typeface="Verdana" panose="020B0604030504040204" pitchFamily="34" charset="0"/>
              </a:rPr>
              <a:t>PARLA AL NOSTRO </a:t>
            </a:r>
            <a:r>
              <a:rPr lang="en-GB" altLang="it-IT" sz="180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800">
                <a:solidFill>
                  <a:srgbClr val="0066FF"/>
                </a:solidFill>
                <a:effectLst>
                  <a:outerShdw blurRad="38100" dist="38100" dir="2700000" algn="tl">
                    <a:srgbClr val="C0C0C0"/>
                  </a:outerShdw>
                </a:effectLst>
                <a:latin typeface="Verdana" panose="020B0604030504040204" pitchFamily="34" charset="0"/>
              </a:rPr>
              <a:t>CUORE                                                                           </a:t>
            </a:r>
            <a:r>
              <a:rPr lang="it-IT" altLang="it-IT" sz="180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en-GB" altLang="it-IT" sz="180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HEART</a:t>
            </a:r>
          </a:p>
        </p:txBody>
      </p:sp>
      <p:sp>
        <p:nvSpPr>
          <p:cNvPr id="11268" name="Rectangle 22">
            <a:extLst>
              <a:ext uri="{FF2B5EF4-FFF2-40B4-BE49-F238E27FC236}">
                <a16:creationId xmlns:a16="http://schemas.microsoft.com/office/drawing/2014/main" id="{62ECF574-7A49-4A8E-1B5C-E19878A381D3}"/>
              </a:ext>
            </a:extLst>
          </p:cNvPr>
          <p:cNvSpPr>
            <a:spLocks noChangeArrowheads="1"/>
          </p:cNvSpPr>
          <p:nvPr/>
        </p:nvSpPr>
        <p:spPr bwMode="auto">
          <a:xfrm>
            <a:off x="1295400" y="12954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AI GALATI</a:t>
            </a:r>
          </a:p>
        </p:txBody>
      </p:sp>
      <p:sp>
        <p:nvSpPr>
          <p:cNvPr id="11269" name="Rectangle 205">
            <a:extLst>
              <a:ext uri="{FF2B5EF4-FFF2-40B4-BE49-F238E27FC236}">
                <a16:creationId xmlns:a16="http://schemas.microsoft.com/office/drawing/2014/main" id="{603BB848-736F-5A47-3B9F-9EE1A532E007}"/>
              </a:ext>
            </a:extLst>
          </p:cNvPr>
          <p:cNvSpPr>
            <a:spLocks noChangeArrowheads="1"/>
          </p:cNvSpPr>
          <p:nvPr/>
        </p:nvSpPr>
        <p:spPr bwMode="auto">
          <a:xfrm>
            <a:off x="1295400" y="1752600"/>
            <a:ext cx="33528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it-IT" altLang="it-IT" sz="1800" b="1">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Fratelli</a:t>
            </a:r>
            <a:r>
              <a:rPr lang="it-IT" altLang="it-IT" sz="1800">
                <a:solidFill>
                  <a:srgbClr val="000000"/>
                </a:solidFill>
                <a:latin typeface="Verdana" panose="020B0604030504040204" pitchFamily="34" charset="0"/>
                <a:cs typeface="Times New Roman" panose="02020603050405020304" pitchFamily="18" charset="0"/>
              </a:rPr>
              <a:t>, quando venne la pienezza del tempo, Dio mandò il suo Figlio, nato da donna, nato sotto la Legge, </a:t>
            </a:r>
            <a:r>
              <a:rPr lang="it-IT" altLang="it-IT" sz="1800" i="1">
                <a:solidFill>
                  <a:srgbClr val="000000"/>
                </a:solidFill>
                <a:latin typeface="Verdana" panose="020B0604030504040204" pitchFamily="34" charset="0"/>
                <a:cs typeface="Times New Roman" panose="02020603050405020304" pitchFamily="18" charset="0"/>
              </a:rPr>
              <a:t>(Gal 4, 4)</a:t>
            </a:r>
          </a:p>
        </p:txBody>
      </p:sp>
      <p:sp>
        <p:nvSpPr>
          <p:cNvPr id="11270" name="Rectangle 206">
            <a:extLst>
              <a:ext uri="{FF2B5EF4-FFF2-40B4-BE49-F238E27FC236}">
                <a16:creationId xmlns:a16="http://schemas.microsoft.com/office/drawing/2014/main" id="{3D289CF3-3D1B-27FF-3AC8-B4AD19DC2702}"/>
              </a:ext>
            </a:extLst>
          </p:cNvPr>
          <p:cNvSpPr>
            <a:spLocks noChangeArrowheads="1"/>
          </p:cNvSpPr>
          <p:nvPr/>
        </p:nvSpPr>
        <p:spPr bwMode="auto">
          <a:xfrm>
            <a:off x="4724400" y="1752600"/>
            <a:ext cx="32766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But when the fullness of time came, God sent his Son. He came born of woman and subject to the Law,</a:t>
            </a:r>
            <a:r>
              <a:rPr lang="en-GB" altLang="it-IT" sz="1800" i="1">
                <a:solidFill>
                  <a:srgbClr val="000000"/>
                </a:solidFill>
                <a:latin typeface="Verdana" panose="020B0604030504040204" pitchFamily="34" charset="0"/>
                <a:cs typeface="Times New Roman" panose="02020603050405020304" pitchFamily="18" charset="0"/>
              </a:rPr>
              <a:t>  (Gal 4: 4)</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3F1C77AC-7A8C-B8E8-31B8-62D18CB37B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503" name="Picture 239">
            <a:extLst>
              <a:ext uri="{FF2B5EF4-FFF2-40B4-BE49-F238E27FC236}">
                <a16:creationId xmlns:a16="http://schemas.microsoft.com/office/drawing/2014/main" id="{DE851BC9-4641-7D46-B01A-DE173E7E0A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352800"/>
            <a:ext cx="31242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11504" name="Picture 240">
            <a:extLst>
              <a:ext uri="{FF2B5EF4-FFF2-40B4-BE49-F238E27FC236}">
                <a16:creationId xmlns:a16="http://schemas.microsoft.com/office/drawing/2014/main" id="{63264989-BEB7-37C5-01B0-FF6156EA70A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3352800"/>
            <a:ext cx="3124200" cy="27511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E84EB33E-1695-929F-74DB-640549FD6D80}"/>
              </a:ext>
            </a:extLst>
          </p:cNvPr>
          <p:cNvSpPr>
            <a:spLocks noGrp="1" noChangeArrowheads="1"/>
          </p:cNvSpPr>
          <p:nvPr>
            <p:ph type="title"/>
          </p:nvPr>
        </p:nvSpPr>
        <p:spPr>
          <a:xfrm>
            <a:off x="0" y="609600"/>
            <a:ext cx="9144000" cy="838200"/>
          </a:xfrm>
          <a:solidFill>
            <a:srgbClr val="000000"/>
          </a:solidFill>
          <a:ln>
            <a:solidFill>
              <a:srgbClr val="000000"/>
            </a:solidFill>
            <a:miter lim="800000"/>
            <a:headEnd/>
            <a:tailEn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per riscattare quelli che erano sotto la Legge, perché ricevessimo l’adozione a figli. E che voi siete figli lo prova il fatto che Dio mandò nei nostri cuori lo Spirito del suo Figlio, il quale grida: Abbà! Padre!</a:t>
            </a:r>
            <a:r>
              <a:rPr lang="it-IT" altLang="it-IT" sz="1800" i="1">
                <a:solidFill>
                  <a:schemeClr val="bg1"/>
                </a:solidFill>
                <a:latin typeface="Verdana" panose="020B0604030504040204" pitchFamily="34" charset="0"/>
                <a:cs typeface="Times New Roman" panose="02020603050405020304" pitchFamily="18" charset="0"/>
              </a:rPr>
              <a:t> (Gal 4, 5-6)</a:t>
            </a:r>
          </a:p>
        </p:txBody>
      </p:sp>
      <p:sp>
        <p:nvSpPr>
          <p:cNvPr id="13315" name="Rectangle 4">
            <a:extLst>
              <a:ext uri="{FF2B5EF4-FFF2-40B4-BE49-F238E27FC236}">
                <a16:creationId xmlns:a16="http://schemas.microsoft.com/office/drawing/2014/main" id="{05F58312-2DE7-5ABA-00A0-A86FE3DB0627}"/>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in order to redeem the subjects of the Law, that we may be given our full rights of sons and daughters of God. And because you are sons, God has sent into your hearts the Spirit of his Son which cries out: Abba! that is, Father!</a:t>
            </a:r>
            <a:r>
              <a:rPr lang="en-GB" altLang="it-IT" sz="1800" i="1">
                <a:solidFill>
                  <a:schemeClr val="bg1"/>
                </a:solidFill>
                <a:latin typeface="Verdana" panose="020B0604030504040204" pitchFamily="34" charset="0"/>
                <a:cs typeface="Times New Roman" panose="02020603050405020304" pitchFamily="18" charset="0"/>
              </a:rPr>
              <a:t> (Gal 4: 5-6)</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93538" name="Rectangle 2">
            <a:extLst>
              <a:ext uri="{FF2B5EF4-FFF2-40B4-BE49-F238E27FC236}">
                <a16:creationId xmlns:a16="http://schemas.microsoft.com/office/drawing/2014/main" id="{1F1F2C85-9DD9-7517-C6A6-2A12269428F2}"/>
              </a:ext>
            </a:extLst>
          </p:cNvPr>
          <p:cNvSpPr>
            <a:spLocks noGrp="1" noChangeArrowheads="1"/>
          </p:cNvSpPr>
          <p:nvPr>
            <p:ph type="title"/>
          </p:nvPr>
        </p:nvSpPr>
        <p:spPr>
          <a:xfrm>
            <a:off x="0" y="7620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Quindi non sei più schiavo, ma figlio e, se figlio, sei anche erede per grazia</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a:solidFill>
                  <a:srgbClr val="FFFFFF"/>
                </a:solidFill>
                <a:latin typeface="Verdana" panose="020B0604030504040204" pitchFamily="34" charset="0"/>
                <a:cs typeface="Times New Roman" panose="02020603050405020304" pitchFamily="18" charset="0"/>
              </a:rPr>
              <a:t> di Dio.</a:t>
            </a:r>
            <a:r>
              <a:rPr lang="it-IT" altLang="it-IT" sz="1800" i="1">
                <a:solidFill>
                  <a:srgbClr val="FFFFFF"/>
                </a:solidFill>
                <a:latin typeface="Verdana" panose="020B0604030504040204" pitchFamily="34" charset="0"/>
                <a:cs typeface="Times New Roman" panose="02020603050405020304" pitchFamily="18" charset="0"/>
              </a:rPr>
              <a:t> (Gal 4, 7)</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93540" name="Rectangle 4">
            <a:extLst>
              <a:ext uri="{FF2B5EF4-FFF2-40B4-BE49-F238E27FC236}">
                <a16:creationId xmlns:a16="http://schemas.microsoft.com/office/drawing/2014/main" id="{FEC5A735-753C-7D47-D150-F920F8418E58}"/>
              </a:ext>
            </a:extLst>
          </p:cNvPr>
          <p:cNvSpPr>
            <a:spLocks noChangeArrowheads="1"/>
          </p:cNvSpPr>
          <p:nvPr/>
        </p:nvSpPr>
        <p:spPr bwMode="auto">
          <a:xfrm>
            <a:off x="0" y="54102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ahoma" panose="020B0604030504040204" pitchFamily="34" charset="0"/>
              </a:rPr>
              <a:t> </a:t>
            </a:r>
            <a:r>
              <a:rPr lang="en-GB" altLang="it-IT" sz="1800">
                <a:solidFill>
                  <a:srgbClr val="FFFFFF"/>
                </a:solidFill>
                <a:latin typeface="Verdana" panose="020B0604030504040204" pitchFamily="34" charset="0"/>
                <a:cs typeface="Times New Roman" panose="02020603050405020304" pitchFamily="18" charset="0"/>
              </a:rPr>
              <a:t>You yourself are no longer a slave but a son or daughter, and yours is the inheritance by God's grace.</a:t>
            </a:r>
            <a:r>
              <a:rPr lang="en-GB"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(Gal 4: 7)</a:t>
            </a:r>
          </a:p>
        </p:txBody>
      </p:sp>
      <p:pic>
        <p:nvPicPr>
          <p:cNvPr id="193566" name="Picture 30">
            <a:extLst>
              <a:ext uri="{FF2B5EF4-FFF2-40B4-BE49-F238E27FC236}">
                <a16:creationId xmlns:a16="http://schemas.microsoft.com/office/drawing/2014/main" id="{4D78133D-8C24-A650-536F-4862DC07C8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600200"/>
            <a:ext cx="8915400" cy="36687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8AD74AF3-75DD-FCEC-4092-3E1C30006B6C}"/>
              </a:ext>
            </a:extLst>
          </p:cNvPr>
          <p:cNvSpPr>
            <a:spLocks noGrp="1" noChangeArrowheads="1"/>
          </p:cNvSpPr>
          <p:nvPr>
            <p:ph type="title"/>
          </p:nvPr>
        </p:nvSpPr>
        <p:spPr>
          <a:xfrm>
            <a:off x="4343400" y="1295400"/>
            <a:ext cx="3962400" cy="304800"/>
          </a:xfrm>
        </p:spPr>
        <p:txBody>
          <a:bodyPr/>
          <a:lstStyle/>
          <a:p>
            <a:pPr eaLnBrk="1" hangingPunct="1"/>
            <a:r>
              <a:rPr lang="it-IT" altLang="it-IT" sz="1800">
                <a:solidFill>
                  <a:srgbClr val="800000"/>
                </a:solidFill>
                <a:latin typeface="Verdana" panose="020B0604030504040204" pitchFamily="34" charset="0"/>
              </a:rPr>
              <a:t>GOSPEL </a:t>
            </a:r>
            <a:r>
              <a:rPr lang="it-IT" altLang="it-IT" sz="1200">
                <a:solidFill>
                  <a:srgbClr val="800000"/>
                </a:solidFill>
                <a:latin typeface="Verdana" panose="020B0604030504040204" pitchFamily="34" charset="0"/>
              </a:rPr>
              <a:t>ACCORD.</a:t>
            </a:r>
            <a:r>
              <a:rPr lang="it-IT" altLang="it-IT" sz="1800">
                <a:solidFill>
                  <a:srgbClr val="800000"/>
                </a:solidFill>
                <a:latin typeface="Verdana" panose="020B0604030504040204" pitchFamily="34" charset="0"/>
              </a:rPr>
              <a:t> </a:t>
            </a:r>
            <a:r>
              <a:rPr lang="it-IT" altLang="it-IT" sz="1200">
                <a:solidFill>
                  <a:srgbClr val="800000"/>
                </a:solidFill>
                <a:latin typeface="Verdana" panose="020B0604030504040204" pitchFamily="34" charset="0"/>
              </a:rPr>
              <a:t>TO</a:t>
            </a:r>
            <a:r>
              <a:rPr lang="it-IT" altLang="it-IT" sz="1800">
                <a:solidFill>
                  <a:srgbClr val="800000"/>
                </a:solidFill>
                <a:latin typeface="Verdana" panose="020B0604030504040204" pitchFamily="34" charset="0"/>
              </a:rPr>
              <a:t> LUKE</a:t>
            </a:r>
          </a:p>
        </p:txBody>
      </p:sp>
      <p:sp>
        <p:nvSpPr>
          <p:cNvPr id="17411" name="Rectangle 5">
            <a:extLst>
              <a:ext uri="{FF2B5EF4-FFF2-40B4-BE49-F238E27FC236}">
                <a16:creationId xmlns:a16="http://schemas.microsoft.com/office/drawing/2014/main" id="{9846CFE1-1CF6-B8E8-5161-A2BE8C56682E}"/>
              </a:ext>
            </a:extLst>
          </p:cNvPr>
          <p:cNvSpPr>
            <a:spLocks noChangeArrowheads="1"/>
          </p:cNvSpPr>
          <p:nvPr/>
        </p:nvSpPr>
        <p:spPr bwMode="auto">
          <a:xfrm>
            <a:off x="1295400" y="1752600"/>
            <a:ext cx="32766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[i pastori] </a:t>
            </a:r>
            <a:r>
              <a:rPr lang="it-IT" altLang="it-IT" sz="1800">
                <a:solidFill>
                  <a:srgbClr val="000000"/>
                </a:solidFill>
                <a:latin typeface="Verdana" panose="020B0604030504040204" pitchFamily="34" charset="0"/>
                <a:cs typeface="Times New Roman" panose="02020603050405020304" pitchFamily="18" charset="0"/>
              </a:rPr>
              <a:t>andarono, senza indugio, e trovarono Maria e Giuseppe e il bambino, adagiato nella mangiatoia.</a:t>
            </a:r>
            <a:r>
              <a:rPr lang="it-IT" altLang="it-IT" sz="1800" i="1">
                <a:solidFill>
                  <a:srgbClr val="000000"/>
                </a:solidFill>
                <a:latin typeface="Verdana" panose="020B0604030504040204" pitchFamily="34" charset="0"/>
                <a:cs typeface="Times New Roman" panose="02020603050405020304" pitchFamily="18" charset="0"/>
              </a:rPr>
              <a:t> (Lc 2, 16)</a:t>
            </a:r>
          </a:p>
        </p:txBody>
      </p:sp>
      <p:sp>
        <p:nvSpPr>
          <p:cNvPr id="17412" name="Rectangle 6">
            <a:extLst>
              <a:ext uri="{FF2B5EF4-FFF2-40B4-BE49-F238E27FC236}">
                <a16:creationId xmlns:a16="http://schemas.microsoft.com/office/drawing/2014/main" id="{8B078EBB-AC1B-F05A-DD26-26B66140CA02}"/>
              </a:ext>
            </a:extLst>
          </p:cNvPr>
          <p:cNvSpPr>
            <a:spLocks noChangeArrowheads="1"/>
          </p:cNvSpPr>
          <p:nvPr/>
        </p:nvSpPr>
        <p:spPr bwMode="auto">
          <a:xfrm>
            <a:off x="4572000" y="1676400"/>
            <a:ext cx="35814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At that time, [the shepherds] </a:t>
            </a:r>
            <a:r>
              <a:rPr lang="en-GB" altLang="it-IT" sz="1800">
                <a:solidFill>
                  <a:srgbClr val="000000"/>
                </a:solidFill>
                <a:latin typeface="Verdana" panose="020B0604030504040204" pitchFamily="34" charset="0"/>
                <a:cs typeface="Times New Roman" panose="02020603050405020304" pitchFamily="18" charset="0"/>
              </a:rPr>
              <a:t>they came hurriedly and found Mary and Joseph with the baby lying in the manger.</a:t>
            </a:r>
            <a:r>
              <a:rPr lang="en-GB" altLang="it-IT" sz="1800" i="1">
                <a:solidFill>
                  <a:srgbClr val="000000"/>
                </a:solidFill>
                <a:latin typeface="Verdana" panose="020B0604030504040204" pitchFamily="34" charset="0"/>
                <a:cs typeface="Times New Roman" panose="02020603050405020304" pitchFamily="18" charset="0"/>
              </a:rPr>
              <a:t> </a:t>
            </a:r>
          </a:p>
          <a:p>
            <a:pPr eaLnBrk="1" fontAlgn="t"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(Lk 2: 16)</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5354D3EC-0E0B-08F8-3911-BAB3C5089F27}"/>
              </a:ext>
            </a:extLst>
          </p:cNvPr>
          <p:cNvSpPr>
            <a:spLocks noChangeArrowheads="1"/>
          </p:cNvSpPr>
          <p:nvPr/>
        </p:nvSpPr>
        <p:spPr bwMode="auto">
          <a:xfrm>
            <a:off x="762000" y="0"/>
            <a:ext cx="7848600" cy="955675"/>
          </a:xfrm>
          <a:prstGeom prst="rect">
            <a:avLst/>
          </a:prstGeom>
          <a:solidFill>
            <a:srgbClr val="FFFFFF"/>
          </a:solidFill>
          <a:ln w="9525">
            <a:solidFill>
              <a:srgbClr val="FFFFF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b="1">
              <a:solidFill>
                <a:srgbClr val="000000"/>
              </a:solidFill>
              <a:latin typeface="Verdana" panose="020B0604030504040204" pitchFamily="34" charset="0"/>
              <a:cs typeface="Arial" panose="020B0604020202020204" pitchFamily="34" charset="0"/>
            </a:endParaRPr>
          </a:p>
          <a:p>
            <a:pPr algn="ctr" eaLnBrk="1" hangingPunct="1"/>
            <a:r>
              <a:rPr lang="it-IT" altLang="it-IT" sz="2000">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t>Dio abbia pietà di noi e ci benedica.</a:t>
            </a:r>
          </a:p>
          <a:p>
            <a:pPr algn="ctr" eaLnBrk="1" hangingPunct="1"/>
            <a:r>
              <a:rPr lang="it-IT" altLang="it-IT" sz="2000" i="1">
                <a:solidFill>
                  <a:srgbClr val="00CCFF"/>
                </a:solidFill>
                <a:effectLst>
                  <a:outerShdw blurRad="38100" dist="38100" dir="2700000" algn="tl">
                    <a:srgbClr val="C0C0C0"/>
                  </a:outerShdw>
                </a:effectLst>
                <a:latin typeface="Verdana" panose="020B0604030504040204" pitchFamily="34" charset="0"/>
                <a:cs typeface="Times New Roman" panose="02020603050405020304" pitchFamily="18" charset="0"/>
              </a:rPr>
              <a:t>God have mercy on us and bless us.</a:t>
            </a:r>
            <a:br>
              <a:rPr lang="it-IT" altLang="it-IT" sz="2000" i="1">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rPr>
            </a:br>
            <a:endParaRPr lang="it-IT" altLang="it-IT" sz="800" i="1">
              <a:solidFill>
                <a:srgbClr val="33CCFF"/>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C9CE7546-83D1-8117-AC4E-2E90C527B2AE}"/>
              </a:ext>
            </a:extLst>
          </p:cNvPr>
          <p:cNvSpPr>
            <a:spLocks noChangeArrowheads="1"/>
          </p:cNvSpPr>
          <p:nvPr/>
        </p:nvSpPr>
        <p:spPr bwMode="auto">
          <a:xfrm>
            <a:off x="1295400" y="12192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LUCA</a:t>
            </a:r>
          </a:p>
        </p:txBody>
      </p:sp>
      <p:pic>
        <p:nvPicPr>
          <p:cNvPr id="17638" name="Picture 230">
            <a:extLst>
              <a:ext uri="{FF2B5EF4-FFF2-40B4-BE49-F238E27FC236}">
                <a16:creationId xmlns:a16="http://schemas.microsoft.com/office/drawing/2014/main" id="{22A6CBFA-09EF-A9A1-C8C2-27B908BEE2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505200"/>
            <a:ext cx="3124200" cy="2646363"/>
          </a:xfrm>
          <a:prstGeom prst="rect">
            <a:avLst/>
          </a:prstGeom>
          <a:noFill/>
          <a:extLst>
            <a:ext uri="{909E8E84-426E-40DD-AFC4-6F175D3DCCD1}">
              <a14:hiddenFill xmlns:a14="http://schemas.microsoft.com/office/drawing/2010/main">
                <a:solidFill>
                  <a:srgbClr val="FFFFFF"/>
                </a:solidFill>
              </a14:hiddenFill>
            </a:ext>
          </a:extLst>
        </p:spPr>
      </p:pic>
      <p:pic>
        <p:nvPicPr>
          <p:cNvPr id="17639" name="Picture 231">
            <a:extLst>
              <a:ext uri="{FF2B5EF4-FFF2-40B4-BE49-F238E27FC236}">
                <a16:creationId xmlns:a16="http://schemas.microsoft.com/office/drawing/2014/main" id="{C0737238-10BC-FF9F-AFC1-26BD37F88A5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581400"/>
            <a:ext cx="3276600" cy="25765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930" name="Rectangle 114">
            <a:extLst>
              <a:ext uri="{FF2B5EF4-FFF2-40B4-BE49-F238E27FC236}">
                <a16:creationId xmlns:a16="http://schemas.microsoft.com/office/drawing/2014/main" id="{223F9453-8A47-D919-B69C-7A1225DD2320}"/>
              </a:ext>
            </a:extLst>
          </p:cNvPr>
          <p:cNvSpPr>
            <a:spLocks noChangeArrowheads="1"/>
          </p:cNvSpPr>
          <p:nvPr/>
        </p:nvSpPr>
        <p:spPr bwMode="auto">
          <a:xfrm>
            <a:off x="0" y="54864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9525" name="Rectangle 69">
            <a:extLst>
              <a:ext uri="{FF2B5EF4-FFF2-40B4-BE49-F238E27FC236}">
                <a16:creationId xmlns:a16="http://schemas.microsoft.com/office/drawing/2014/main" id="{46EA7535-777E-5377-8484-D48A43345C7A}"/>
              </a:ext>
            </a:extLst>
          </p:cNvPr>
          <p:cNvSpPr>
            <a:spLocks noChangeArrowheads="1"/>
          </p:cNvSpPr>
          <p:nvPr/>
        </p:nvSpPr>
        <p:spPr bwMode="auto">
          <a:xfrm>
            <a:off x="0" y="8382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E dopo averlo visto, riferirono ciò che del bambino era stato detto loro. Tutti quelli che udivano si stupirono delle cose dette loro dai pastori.</a:t>
            </a:r>
            <a:r>
              <a:rPr lang="it-IT" altLang="it-IT" sz="1800" i="1">
                <a:solidFill>
                  <a:schemeClr val="bg1"/>
                </a:solidFill>
                <a:latin typeface="Verdana" panose="020B0604030504040204" pitchFamily="34" charset="0"/>
                <a:cs typeface="Times New Roman" panose="02020603050405020304" pitchFamily="18" charset="0"/>
              </a:rPr>
              <a:t> (Lc 2, 17-18)</a:t>
            </a:r>
          </a:p>
        </p:txBody>
      </p:sp>
      <p:sp>
        <p:nvSpPr>
          <p:cNvPr id="19526" name="Rectangle 70">
            <a:extLst>
              <a:ext uri="{FF2B5EF4-FFF2-40B4-BE49-F238E27FC236}">
                <a16:creationId xmlns:a16="http://schemas.microsoft.com/office/drawing/2014/main" id="{4C01A3DB-80C8-CF52-D4F1-40A88F84E7E0}"/>
              </a:ext>
            </a:extLst>
          </p:cNvPr>
          <p:cNvSpPr>
            <a:spLocks noChangeArrowheads="1"/>
          </p:cNvSpPr>
          <p:nvPr/>
        </p:nvSpPr>
        <p:spPr bwMode="auto">
          <a:xfrm>
            <a:off x="0" y="54102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On seeing this they related what they had been told about the child, and all were astonished on hearing the shepherds.</a:t>
            </a:r>
            <a:r>
              <a:rPr lang="en-GB" altLang="it-IT" sz="1800" i="1">
                <a:solidFill>
                  <a:schemeClr val="bg1"/>
                </a:solidFill>
                <a:latin typeface="Verdana" panose="020B0604030504040204" pitchFamily="34" charset="0"/>
                <a:cs typeface="Times New Roman" panose="02020603050405020304" pitchFamily="18" charset="0"/>
              </a:rPr>
              <a:t> (Lk 2: 17-18)</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91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62930"/>
                                        </p:tgtEl>
                                        <p:attrNameLst>
                                          <p:attrName>style.visibility</p:attrName>
                                        </p:attrNameLst>
                                      </p:cBhvr>
                                      <p:to>
                                        <p:strVal val="visible"/>
                                      </p:to>
                                    </p:set>
                                    <p:anim calcmode="lin" valueType="num">
                                      <p:cBhvr additive="base">
                                        <p:cTn id="7" dur="500" fill="hold"/>
                                        <p:tgtEl>
                                          <p:spTgt spid="162930"/>
                                        </p:tgtEl>
                                        <p:attrNameLst>
                                          <p:attrName>ppt_x</p:attrName>
                                        </p:attrNameLst>
                                      </p:cBhvr>
                                      <p:tavLst>
                                        <p:tav tm="0">
                                          <p:val>
                                            <p:strVal val="1+#ppt_w/2"/>
                                          </p:val>
                                        </p:tav>
                                        <p:tav tm="100000">
                                          <p:val>
                                            <p:strVal val="#ppt_x"/>
                                          </p:val>
                                        </p:tav>
                                      </p:tavLst>
                                    </p:anim>
                                    <p:anim calcmode="lin" valueType="num">
                                      <p:cBhvr additive="base">
                                        <p:cTn id="8"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930" grpId="0"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84905</TotalTime>
  <Words>2730</Words>
  <Application>Microsoft Office PowerPoint</Application>
  <PresentationFormat>Presentazione su schermo (4:3)</PresentationFormat>
  <Paragraphs>77</Paragraphs>
  <Slides>17</Slides>
  <Notes>7</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17</vt:i4>
      </vt:variant>
    </vt:vector>
  </HeadingPairs>
  <TitlesOfParts>
    <vt:vector size="26" baseType="lpstr">
      <vt:lpstr>Arial</vt:lpstr>
      <vt:lpstr>Comic Sans MS</vt:lpstr>
      <vt:lpstr>Courier New</vt:lpstr>
      <vt:lpstr>Harrington</vt:lpstr>
      <vt:lpstr>Lucida Handwriting</vt:lpstr>
      <vt:lpstr>Times New Roman</vt:lpstr>
      <vt:lpstr>Tw Cen MT Condensed Extra Bold</vt:lpstr>
      <vt:lpstr>Verdana</vt:lpstr>
      <vt:lpstr>Struttura predefinita</vt:lpstr>
      <vt:lpstr>Presentazione standard di PowerPoint</vt:lpstr>
      <vt:lpstr>Presentazione standard di PowerPoint</vt:lpstr>
      <vt:lpstr>Presentazione standard di PowerPoint</vt:lpstr>
      <vt:lpstr>Così porranno il mio nome sugli Israeliti e io li benedirò». (Nm 6, 27) </vt:lpstr>
      <vt:lpstr>LETTER TO THE GALATIANS</vt:lpstr>
      <vt:lpstr>per riscattare quelli che erano sotto la Legge, perché ricevessimo l’adozione a figli. E che voi siete figli lo prova il fatto che Dio mandò nei nostri cuori lo Spirito del suo Figlio, il quale grida: Abbà! Padre! (Gal 4, 5-6)</vt:lpstr>
      <vt:lpstr>Quindi non sei più schiavo, ma figlio e, se figlio, sei anche erede per grazia  di Dio. (Gal 4, 7) </vt:lpstr>
      <vt:lpstr>GOSPEL ACCORD. TO LUKE</vt:lpstr>
      <vt:lpstr>Presentazione standard di PowerPoint</vt:lpstr>
      <vt:lpstr>Presentazione standard di PowerPoint</vt:lpstr>
      <vt:lpstr>  Quando furono compiuti gli otto giorni prescritti per la circoncisione, gli fu messo nome Gesù, come era stato chiamato dall’angelo prima che fosse concepito nel grembo. (Lc 2, 21)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3807</cp:revision>
  <dcterms:created xsi:type="dcterms:W3CDTF">2007-05-09T13:51:32Z</dcterms:created>
  <dcterms:modified xsi:type="dcterms:W3CDTF">2024-12-24T16:13:52Z</dcterms:modified>
</cp:coreProperties>
</file>