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handoutMasterIdLst>
    <p:handoutMasterId r:id="rId22"/>
  </p:handoutMasterIdLst>
  <p:sldIdLst>
    <p:sldId id="674" r:id="rId2"/>
    <p:sldId id="392" r:id="rId3"/>
    <p:sldId id="497" r:id="rId4"/>
    <p:sldId id="679" r:id="rId5"/>
    <p:sldId id="680" r:id="rId6"/>
    <p:sldId id="681" r:id="rId7"/>
    <p:sldId id="337" r:id="rId8"/>
    <p:sldId id="603" r:id="rId9"/>
    <p:sldId id="338" r:id="rId10"/>
    <p:sldId id="319" r:id="rId11"/>
    <p:sldId id="624" r:id="rId12"/>
    <p:sldId id="657" r:id="rId13"/>
    <p:sldId id="677" r:id="rId14"/>
    <p:sldId id="682" r:id="rId15"/>
    <p:sldId id="606" r:id="rId16"/>
    <p:sldId id="288" r:id="rId17"/>
    <p:sldId id="466" r:id="rId18"/>
    <p:sldId id="553" r:id="rId19"/>
    <p:sldId id="554" r:id="rId20"/>
  </p:sldIdLst>
  <p:sldSz cx="9144000" cy="6858000" type="screen4x3"/>
  <p:notesSz cx="6858000" cy="9144000"/>
  <p:defaultTextStyle>
    <a:defPPr>
      <a:defRPr lang="it-IT"/>
    </a:defPPr>
    <a:lvl1pPr algn="ctr" rtl="0" fontAlgn="base">
      <a:spcBef>
        <a:spcPct val="0"/>
      </a:spcBef>
      <a:spcAft>
        <a:spcPct val="0"/>
      </a:spcAft>
      <a:defRPr sz="2400" kern="1200">
        <a:solidFill>
          <a:srgbClr val="580000"/>
        </a:solidFill>
        <a:latin typeface="Comic Sans MS" panose="030F0702030302020204" pitchFamily="66" charset="0"/>
        <a:ea typeface="+mn-ea"/>
        <a:cs typeface="+mn-cs"/>
      </a:defRPr>
    </a:lvl1pPr>
    <a:lvl2pPr marL="457200" algn="ctr" rtl="0" fontAlgn="base">
      <a:spcBef>
        <a:spcPct val="0"/>
      </a:spcBef>
      <a:spcAft>
        <a:spcPct val="0"/>
      </a:spcAft>
      <a:defRPr sz="2400" kern="1200">
        <a:solidFill>
          <a:srgbClr val="580000"/>
        </a:solidFill>
        <a:latin typeface="Comic Sans MS" panose="030F0702030302020204" pitchFamily="66" charset="0"/>
        <a:ea typeface="+mn-ea"/>
        <a:cs typeface="+mn-cs"/>
      </a:defRPr>
    </a:lvl2pPr>
    <a:lvl3pPr marL="914400" algn="ctr" rtl="0" fontAlgn="base">
      <a:spcBef>
        <a:spcPct val="0"/>
      </a:spcBef>
      <a:spcAft>
        <a:spcPct val="0"/>
      </a:spcAft>
      <a:defRPr sz="2400" kern="1200">
        <a:solidFill>
          <a:srgbClr val="580000"/>
        </a:solidFill>
        <a:latin typeface="Comic Sans MS" panose="030F0702030302020204" pitchFamily="66" charset="0"/>
        <a:ea typeface="+mn-ea"/>
        <a:cs typeface="+mn-cs"/>
      </a:defRPr>
    </a:lvl3pPr>
    <a:lvl4pPr marL="1371600" algn="ctr" rtl="0" fontAlgn="base">
      <a:spcBef>
        <a:spcPct val="0"/>
      </a:spcBef>
      <a:spcAft>
        <a:spcPct val="0"/>
      </a:spcAft>
      <a:defRPr sz="2400" kern="1200">
        <a:solidFill>
          <a:srgbClr val="580000"/>
        </a:solidFill>
        <a:latin typeface="Comic Sans MS" panose="030F0702030302020204" pitchFamily="66" charset="0"/>
        <a:ea typeface="+mn-ea"/>
        <a:cs typeface="+mn-cs"/>
      </a:defRPr>
    </a:lvl4pPr>
    <a:lvl5pPr marL="1828800" algn="ctr" rtl="0" fontAlgn="base">
      <a:spcBef>
        <a:spcPct val="0"/>
      </a:spcBef>
      <a:spcAft>
        <a:spcPct val="0"/>
      </a:spcAft>
      <a:defRPr sz="2400" kern="1200">
        <a:solidFill>
          <a:srgbClr val="580000"/>
        </a:solidFill>
        <a:latin typeface="Comic Sans MS" panose="030F0702030302020204" pitchFamily="66" charset="0"/>
        <a:ea typeface="+mn-ea"/>
        <a:cs typeface="+mn-cs"/>
      </a:defRPr>
    </a:lvl5pPr>
    <a:lvl6pPr marL="2286000" algn="l" defTabSz="914400" rtl="0" eaLnBrk="1" latinLnBrk="0" hangingPunct="1">
      <a:defRPr sz="2400" kern="1200">
        <a:solidFill>
          <a:srgbClr val="580000"/>
        </a:solidFill>
        <a:latin typeface="Comic Sans MS" panose="030F0702030302020204" pitchFamily="66" charset="0"/>
        <a:ea typeface="+mn-ea"/>
        <a:cs typeface="+mn-cs"/>
      </a:defRPr>
    </a:lvl6pPr>
    <a:lvl7pPr marL="2743200" algn="l" defTabSz="914400" rtl="0" eaLnBrk="1" latinLnBrk="0" hangingPunct="1">
      <a:defRPr sz="2400" kern="1200">
        <a:solidFill>
          <a:srgbClr val="580000"/>
        </a:solidFill>
        <a:latin typeface="Comic Sans MS" panose="030F0702030302020204" pitchFamily="66" charset="0"/>
        <a:ea typeface="+mn-ea"/>
        <a:cs typeface="+mn-cs"/>
      </a:defRPr>
    </a:lvl7pPr>
    <a:lvl8pPr marL="3200400" algn="l" defTabSz="914400" rtl="0" eaLnBrk="1" latinLnBrk="0" hangingPunct="1">
      <a:defRPr sz="2400" kern="1200">
        <a:solidFill>
          <a:srgbClr val="580000"/>
        </a:solidFill>
        <a:latin typeface="Comic Sans MS" panose="030F0702030302020204" pitchFamily="66" charset="0"/>
        <a:ea typeface="+mn-ea"/>
        <a:cs typeface="+mn-cs"/>
      </a:defRPr>
    </a:lvl8pPr>
    <a:lvl9pPr marL="3657600" algn="l" defTabSz="914400" rtl="0" eaLnBrk="1" latinLnBrk="0" hangingPunct="1">
      <a:defRPr sz="2400" kern="1200">
        <a:solidFill>
          <a:srgbClr val="580000"/>
        </a:solidFill>
        <a:latin typeface="Comic Sans MS" panose="030F0702030302020204" pitchFamily="66"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FFCC"/>
    <a:srgbClr val="339933"/>
    <a:srgbClr val="FF0000"/>
    <a:srgbClr val="000066"/>
    <a:srgbClr val="FFFF00"/>
    <a:srgbClr val="990000"/>
    <a:srgbClr val="FF0066"/>
    <a:srgbClr val="3366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551" autoAdjust="0"/>
    <p:restoredTop sz="91822" autoAdjust="0"/>
  </p:normalViewPr>
  <p:slideViewPr>
    <p:cSldViewPr>
      <p:cViewPr varScale="1">
        <p:scale>
          <a:sx n="90" d="100"/>
          <a:sy n="90" d="100"/>
        </p:scale>
        <p:origin x="1170" y="78"/>
      </p:cViewPr>
      <p:guideLst>
        <p:guide orient="horz" pos="2160"/>
        <p:guide pos="2880"/>
      </p:guideLst>
    </p:cSldViewPr>
  </p:slideViewPr>
  <p:outlineViewPr>
    <p:cViewPr>
      <p:scale>
        <a:sx n="33" d="100"/>
        <a:sy n="33" d="100"/>
      </p:scale>
      <p:origin x="0" y="0"/>
    </p:cViewPr>
    <p:sldLst>
      <p:sld r:id="rId1" collapse="1"/>
      <p:sld r:id="rId2" collapse="1"/>
    </p:sldLst>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_rels/viewProps.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38626" name="Rectangle 2">
            <a:extLst>
              <a:ext uri="{FF2B5EF4-FFF2-40B4-BE49-F238E27FC236}">
                <a16:creationId xmlns:a16="http://schemas.microsoft.com/office/drawing/2014/main" id="{8A9FC8D6-03B0-EC4E-40B9-D7F6510BFC13}"/>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200">
                <a:solidFill>
                  <a:schemeClr val="tx2"/>
                </a:solidFill>
                <a:latin typeface="Tw Cen MT Condensed Extra Bold" panose="020B0803020202020204" pitchFamily="34" charset="0"/>
              </a:defRPr>
            </a:lvl1pPr>
          </a:lstStyle>
          <a:p>
            <a:endParaRPr lang="it-IT" altLang="it-IT"/>
          </a:p>
        </p:txBody>
      </p:sp>
      <p:sp>
        <p:nvSpPr>
          <p:cNvPr id="538627" name="Rectangle 3">
            <a:extLst>
              <a:ext uri="{FF2B5EF4-FFF2-40B4-BE49-F238E27FC236}">
                <a16:creationId xmlns:a16="http://schemas.microsoft.com/office/drawing/2014/main" id="{10940CFC-013A-D2D4-478B-B8BA34AC3786}"/>
              </a:ext>
            </a:extLst>
          </p:cNvPr>
          <p:cNvSpPr>
            <a:spLocks noGrp="1" noChangeArrowheads="1"/>
          </p:cNvSpPr>
          <p:nvPr>
            <p:ph type="dt" sz="quarter"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solidFill>
                  <a:schemeClr val="tx2"/>
                </a:solidFill>
                <a:latin typeface="Tw Cen MT Condensed Extra Bold" panose="020B0803020202020204" pitchFamily="34" charset="0"/>
              </a:defRPr>
            </a:lvl1pPr>
          </a:lstStyle>
          <a:p>
            <a:endParaRPr lang="it-IT" altLang="it-IT"/>
          </a:p>
        </p:txBody>
      </p:sp>
      <p:sp>
        <p:nvSpPr>
          <p:cNvPr id="538628" name="Rectangle 4">
            <a:extLst>
              <a:ext uri="{FF2B5EF4-FFF2-40B4-BE49-F238E27FC236}">
                <a16:creationId xmlns:a16="http://schemas.microsoft.com/office/drawing/2014/main" id="{A0AC6299-3B8B-C641-C5CE-51B0F2EF44EC}"/>
              </a:ext>
            </a:extLst>
          </p:cNvPr>
          <p:cNvSpPr>
            <a:spLocks noGrp="1" noChangeArrowheads="1"/>
          </p:cNvSpPr>
          <p:nvPr>
            <p:ph type="ftr" sz="quarter" idx="2"/>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a:defRPr sz="1200">
                <a:solidFill>
                  <a:schemeClr val="tx2"/>
                </a:solidFill>
                <a:latin typeface="Tw Cen MT Condensed Extra Bold" panose="020B0803020202020204" pitchFamily="34" charset="0"/>
              </a:defRPr>
            </a:lvl1pPr>
          </a:lstStyle>
          <a:p>
            <a:endParaRPr lang="it-IT" altLang="it-IT"/>
          </a:p>
        </p:txBody>
      </p:sp>
      <p:sp>
        <p:nvSpPr>
          <p:cNvPr id="538629" name="Rectangle 5">
            <a:extLst>
              <a:ext uri="{FF2B5EF4-FFF2-40B4-BE49-F238E27FC236}">
                <a16:creationId xmlns:a16="http://schemas.microsoft.com/office/drawing/2014/main" id="{8B3C562E-9E97-DA68-244D-4E4E62F5AA11}"/>
              </a:ext>
            </a:extLst>
          </p:cNvPr>
          <p:cNvSpPr>
            <a:spLocks noGrp="1" noChangeArrowheads="1"/>
          </p:cNvSpPr>
          <p:nvPr>
            <p:ph type="sldNum" sz="quarter" idx="3"/>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solidFill>
                  <a:schemeClr val="tx2"/>
                </a:solidFill>
                <a:latin typeface="Tw Cen MT Condensed Extra Bold" panose="020B0803020202020204" pitchFamily="34" charset="0"/>
              </a:defRPr>
            </a:lvl1pPr>
          </a:lstStyle>
          <a:p>
            <a:fld id="{940B5F36-BB12-48F6-82D4-EC9D7E85E292}" type="slidenum">
              <a:rPr lang="it-IT" altLang="it-IT"/>
              <a:pPr/>
              <a:t>‹N›</a:t>
            </a:fld>
            <a:endParaRPr lang="it-IT" altLang="it-IT"/>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53314" name="Rectangle 1026">
            <a:extLst>
              <a:ext uri="{FF2B5EF4-FFF2-40B4-BE49-F238E27FC236}">
                <a16:creationId xmlns:a16="http://schemas.microsoft.com/office/drawing/2014/main" id="{C1EB7DAB-86FF-5609-4E8D-E25E06A71113}"/>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200"/>
            </a:lvl1pPr>
          </a:lstStyle>
          <a:p>
            <a:endParaRPr lang="it-IT" altLang="it-IT"/>
          </a:p>
        </p:txBody>
      </p:sp>
      <p:sp>
        <p:nvSpPr>
          <p:cNvPr id="653315" name="Rectangle 1027">
            <a:extLst>
              <a:ext uri="{FF2B5EF4-FFF2-40B4-BE49-F238E27FC236}">
                <a16:creationId xmlns:a16="http://schemas.microsoft.com/office/drawing/2014/main" id="{2668CE4E-C184-ED52-009A-0E104D6D57BD}"/>
              </a:ext>
            </a:extLst>
          </p:cNvPr>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it-IT" altLang="it-IT"/>
          </a:p>
        </p:txBody>
      </p:sp>
      <p:sp>
        <p:nvSpPr>
          <p:cNvPr id="653316" name="Rectangle 1028">
            <a:extLst>
              <a:ext uri="{FF2B5EF4-FFF2-40B4-BE49-F238E27FC236}">
                <a16:creationId xmlns:a16="http://schemas.microsoft.com/office/drawing/2014/main" id="{3721BFC8-CACF-5DCC-79EC-7042FC4C55FA}"/>
              </a:ext>
            </a:extLst>
          </p:cNvPr>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653317" name="Rectangle 1029">
            <a:extLst>
              <a:ext uri="{FF2B5EF4-FFF2-40B4-BE49-F238E27FC236}">
                <a16:creationId xmlns:a16="http://schemas.microsoft.com/office/drawing/2014/main" id="{90F047CF-685B-C4CF-F9DA-EB8105166F14}"/>
              </a:ext>
            </a:extLst>
          </p:cNvPr>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it-IT" altLang="it-IT"/>
              <a:t>Fare clic per modificare gli stili del testo dello schema</a:t>
            </a:r>
          </a:p>
          <a:p>
            <a:pPr lvl="1"/>
            <a:r>
              <a:rPr lang="it-IT" altLang="it-IT"/>
              <a:t>Secondo livello</a:t>
            </a:r>
          </a:p>
          <a:p>
            <a:pPr lvl="2"/>
            <a:r>
              <a:rPr lang="it-IT" altLang="it-IT"/>
              <a:t>Terzo livello</a:t>
            </a:r>
          </a:p>
          <a:p>
            <a:pPr lvl="3"/>
            <a:r>
              <a:rPr lang="it-IT" altLang="it-IT"/>
              <a:t>Quarto livello</a:t>
            </a:r>
          </a:p>
          <a:p>
            <a:pPr lvl="4"/>
            <a:r>
              <a:rPr lang="it-IT" altLang="it-IT"/>
              <a:t>Quinto livello</a:t>
            </a:r>
          </a:p>
        </p:txBody>
      </p:sp>
      <p:sp>
        <p:nvSpPr>
          <p:cNvPr id="653318" name="Rectangle 1030">
            <a:extLst>
              <a:ext uri="{FF2B5EF4-FFF2-40B4-BE49-F238E27FC236}">
                <a16:creationId xmlns:a16="http://schemas.microsoft.com/office/drawing/2014/main" id="{0582AAC5-9134-9335-AB4E-8451B45545D3}"/>
              </a:ext>
            </a:extLst>
          </p:cNvPr>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a:defRPr sz="1200"/>
            </a:lvl1pPr>
          </a:lstStyle>
          <a:p>
            <a:endParaRPr lang="it-IT" altLang="it-IT"/>
          </a:p>
        </p:txBody>
      </p:sp>
      <p:sp>
        <p:nvSpPr>
          <p:cNvPr id="653319" name="Rectangle 1031">
            <a:extLst>
              <a:ext uri="{FF2B5EF4-FFF2-40B4-BE49-F238E27FC236}">
                <a16:creationId xmlns:a16="http://schemas.microsoft.com/office/drawing/2014/main" id="{8A62A739-23DB-4458-88EE-A140F5125FB0}"/>
              </a:ext>
            </a:extLst>
          </p:cNvPr>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BB011273-1A2B-449A-9671-919413202345}" type="slidenum">
              <a:rPr lang="it-IT" altLang="it-IT"/>
              <a:pPr/>
              <a:t>‹N›</a:t>
            </a:fld>
            <a:endParaRPr lang="it-IT" altLang="it-IT"/>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panose="02020603050405020304" pitchFamily="18" charset="0"/>
        <a:ea typeface="+mn-ea"/>
        <a:cs typeface="+mn-cs"/>
      </a:defRPr>
    </a:lvl1pPr>
    <a:lvl2pPr marL="457200" algn="l" rtl="0" fontAlgn="base">
      <a:spcBef>
        <a:spcPct val="30000"/>
      </a:spcBef>
      <a:spcAft>
        <a:spcPct val="0"/>
      </a:spcAft>
      <a:defRPr sz="1200" kern="1200">
        <a:solidFill>
          <a:schemeClr val="tx1"/>
        </a:solidFill>
        <a:latin typeface="Times New Roman" panose="02020603050405020304" pitchFamily="18" charset="0"/>
        <a:ea typeface="+mn-ea"/>
        <a:cs typeface="+mn-cs"/>
      </a:defRPr>
    </a:lvl2pPr>
    <a:lvl3pPr marL="914400" algn="l" rtl="0" fontAlgn="base">
      <a:spcBef>
        <a:spcPct val="30000"/>
      </a:spcBef>
      <a:spcAft>
        <a:spcPct val="0"/>
      </a:spcAft>
      <a:defRPr sz="1200" kern="1200">
        <a:solidFill>
          <a:schemeClr val="tx1"/>
        </a:solidFill>
        <a:latin typeface="Times New Roman" panose="02020603050405020304" pitchFamily="18" charset="0"/>
        <a:ea typeface="+mn-ea"/>
        <a:cs typeface="+mn-cs"/>
      </a:defRPr>
    </a:lvl3pPr>
    <a:lvl4pPr marL="1371600" algn="l" rtl="0" fontAlgn="base">
      <a:spcBef>
        <a:spcPct val="30000"/>
      </a:spcBef>
      <a:spcAft>
        <a:spcPct val="0"/>
      </a:spcAft>
      <a:defRPr sz="1200" kern="1200">
        <a:solidFill>
          <a:schemeClr val="tx1"/>
        </a:solidFill>
        <a:latin typeface="Times New Roman" panose="02020603050405020304" pitchFamily="18" charset="0"/>
        <a:ea typeface="+mn-ea"/>
        <a:cs typeface="+mn-cs"/>
      </a:defRPr>
    </a:lvl4pPr>
    <a:lvl5pPr marL="1828800" algn="l" rtl="0" fontAlgn="base">
      <a:spcBef>
        <a:spcPct val="3000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031">
            <a:extLst>
              <a:ext uri="{FF2B5EF4-FFF2-40B4-BE49-F238E27FC236}">
                <a16:creationId xmlns:a16="http://schemas.microsoft.com/office/drawing/2014/main" id="{F4638490-A556-8591-1087-6FDBFBD3061F}"/>
              </a:ext>
            </a:extLst>
          </p:cNvPr>
          <p:cNvSpPr>
            <a:spLocks noGrp="1" noChangeArrowheads="1"/>
          </p:cNvSpPr>
          <p:nvPr>
            <p:ph type="sldNum" sz="quarter" idx="5"/>
          </p:nvPr>
        </p:nvSpPr>
        <p:spPr>
          <a:ln/>
        </p:spPr>
        <p:txBody>
          <a:bodyPr/>
          <a:lstStyle/>
          <a:p>
            <a:fld id="{D9870B7D-764A-4C5C-AAB3-7AD3D76E272F}" type="slidenum">
              <a:rPr lang="it-IT" altLang="it-IT"/>
              <a:pPr/>
              <a:t>2</a:t>
            </a:fld>
            <a:endParaRPr lang="it-IT" altLang="it-IT"/>
          </a:p>
        </p:txBody>
      </p:sp>
      <p:sp>
        <p:nvSpPr>
          <p:cNvPr id="655362" name="Rectangle 2">
            <a:extLst>
              <a:ext uri="{FF2B5EF4-FFF2-40B4-BE49-F238E27FC236}">
                <a16:creationId xmlns:a16="http://schemas.microsoft.com/office/drawing/2014/main" id="{7901D7CD-A7AF-68A6-7C86-00BDCBA1B6B4}"/>
              </a:ext>
            </a:extLst>
          </p:cNvPr>
          <p:cNvSpPr>
            <a:spLocks noGrp="1" noRot="1" noChangeAspect="1" noChangeArrowheads="1" noTextEdit="1"/>
          </p:cNvSpPr>
          <p:nvPr>
            <p:ph type="sldImg"/>
          </p:nvPr>
        </p:nvSpPr>
        <p:spPr>
          <a:ln/>
        </p:spPr>
      </p:sp>
      <p:sp>
        <p:nvSpPr>
          <p:cNvPr id="655363" name="Rectangle 3">
            <a:extLst>
              <a:ext uri="{FF2B5EF4-FFF2-40B4-BE49-F238E27FC236}">
                <a16:creationId xmlns:a16="http://schemas.microsoft.com/office/drawing/2014/main" id="{76C3B763-068A-EEA6-07F7-8DD3D83CCEA2}"/>
              </a:ext>
            </a:extLst>
          </p:cNvPr>
          <p:cNvSpPr>
            <a:spLocks noGrp="1" noChangeArrowheads="1"/>
          </p:cNvSpPr>
          <p:nvPr>
            <p:ph type="body" idx="1"/>
          </p:nvPr>
        </p:nvSpPr>
        <p:spPr/>
        <p:txBody>
          <a:bodyPr/>
          <a:lstStyle/>
          <a:p>
            <a:endParaRPr lang="it-IT" altLang="it-I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031">
            <a:extLst>
              <a:ext uri="{FF2B5EF4-FFF2-40B4-BE49-F238E27FC236}">
                <a16:creationId xmlns:a16="http://schemas.microsoft.com/office/drawing/2014/main" id="{96A4AC05-3731-7E02-0B6B-235BA1EBEC38}"/>
              </a:ext>
            </a:extLst>
          </p:cNvPr>
          <p:cNvSpPr>
            <a:spLocks noGrp="1" noChangeArrowheads="1"/>
          </p:cNvSpPr>
          <p:nvPr>
            <p:ph type="sldNum" sz="quarter" idx="5"/>
          </p:nvPr>
        </p:nvSpPr>
        <p:spPr>
          <a:ln/>
        </p:spPr>
        <p:txBody>
          <a:bodyPr/>
          <a:lstStyle/>
          <a:p>
            <a:fld id="{DAB5F4E5-A166-4AA6-905F-085F0C44F150}" type="slidenum">
              <a:rPr lang="it-IT" altLang="it-IT"/>
              <a:pPr/>
              <a:t>3</a:t>
            </a:fld>
            <a:endParaRPr lang="it-IT" altLang="it-IT"/>
          </a:p>
        </p:txBody>
      </p:sp>
      <p:sp>
        <p:nvSpPr>
          <p:cNvPr id="656386" name="Rectangle 2">
            <a:extLst>
              <a:ext uri="{FF2B5EF4-FFF2-40B4-BE49-F238E27FC236}">
                <a16:creationId xmlns:a16="http://schemas.microsoft.com/office/drawing/2014/main" id="{886C84E0-AFD9-4652-0B11-A7269F46F852}"/>
              </a:ext>
            </a:extLst>
          </p:cNvPr>
          <p:cNvSpPr>
            <a:spLocks noGrp="1" noRot="1" noChangeAspect="1" noChangeArrowheads="1" noTextEdit="1"/>
          </p:cNvSpPr>
          <p:nvPr>
            <p:ph type="sldImg"/>
          </p:nvPr>
        </p:nvSpPr>
        <p:spPr>
          <a:ln/>
        </p:spPr>
      </p:sp>
      <p:sp>
        <p:nvSpPr>
          <p:cNvPr id="656387" name="Rectangle 3">
            <a:extLst>
              <a:ext uri="{FF2B5EF4-FFF2-40B4-BE49-F238E27FC236}">
                <a16:creationId xmlns:a16="http://schemas.microsoft.com/office/drawing/2014/main" id="{FFDE3584-44D5-0BF8-6D3A-A52BA510E484}"/>
              </a:ext>
            </a:extLst>
          </p:cNvPr>
          <p:cNvSpPr>
            <a:spLocks noGrp="1" noChangeArrowheads="1"/>
          </p:cNvSpPr>
          <p:nvPr>
            <p:ph type="body" idx="1"/>
          </p:nvPr>
        </p:nvSpPr>
        <p:spPr/>
        <p:txBody>
          <a:bodyPr/>
          <a:lstStyle/>
          <a:p>
            <a:endParaRPr lang="it-IT" altLang="it-I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031">
            <a:extLst>
              <a:ext uri="{FF2B5EF4-FFF2-40B4-BE49-F238E27FC236}">
                <a16:creationId xmlns:a16="http://schemas.microsoft.com/office/drawing/2014/main" id="{13BF2193-5763-2F67-5980-3E6D97F86F46}"/>
              </a:ext>
            </a:extLst>
          </p:cNvPr>
          <p:cNvSpPr>
            <a:spLocks noGrp="1" noChangeArrowheads="1"/>
          </p:cNvSpPr>
          <p:nvPr>
            <p:ph type="sldNum" sz="quarter" idx="5"/>
          </p:nvPr>
        </p:nvSpPr>
        <p:spPr>
          <a:ln/>
        </p:spPr>
        <p:txBody>
          <a:bodyPr/>
          <a:lstStyle/>
          <a:p>
            <a:fld id="{DFDE649F-73D7-4BCC-AF78-680BF6A7F9D4}" type="slidenum">
              <a:rPr lang="it-IT" altLang="it-IT"/>
              <a:pPr/>
              <a:t>7</a:t>
            </a:fld>
            <a:endParaRPr lang="it-IT" altLang="it-IT"/>
          </a:p>
        </p:txBody>
      </p:sp>
      <p:sp>
        <p:nvSpPr>
          <p:cNvPr id="659458" name="Rectangle 2">
            <a:extLst>
              <a:ext uri="{FF2B5EF4-FFF2-40B4-BE49-F238E27FC236}">
                <a16:creationId xmlns:a16="http://schemas.microsoft.com/office/drawing/2014/main" id="{171C8BA4-1F56-AD9A-95CF-BB17278C531F}"/>
              </a:ext>
            </a:extLst>
          </p:cNvPr>
          <p:cNvSpPr>
            <a:spLocks noGrp="1" noRot="1" noChangeAspect="1" noChangeArrowheads="1" noTextEdit="1"/>
          </p:cNvSpPr>
          <p:nvPr>
            <p:ph type="sldImg"/>
          </p:nvPr>
        </p:nvSpPr>
        <p:spPr>
          <a:ln/>
        </p:spPr>
      </p:sp>
      <p:sp>
        <p:nvSpPr>
          <p:cNvPr id="659459" name="Rectangle 3">
            <a:extLst>
              <a:ext uri="{FF2B5EF4-FFF2-40B4-BE49-F238E27FC236}">
                <a16:creationId xmlns:a16="http://schemas.microsoft.com/office/drawing/2014/main" id="{44ACB270-2ADA-1B3A-4A4C-4D813556528A}"/>
              </a:ext>
            </a:extLst>
          </p:cNvPr>
          <p:cNvSpPr>
            <a:spLocks noGrp="1" noChangeArrowheads="1"/>
          </p:cNvSpPr>
          <p:nvPr>
            <p:ph type="body" idx="1"/>
          </p:nvPr>
        </p:nvSpPr>
        <p:spPr/>
        <p:txBody>
          <a:bodyPr/>
          <a:lstStyle/>
          <a:p>
            <a:endParaRPr lang="it-IT" altLang="it-IT"/>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031">
            <a:extLst>
              <a:ext uri="{FF2B5EF4-FFF2-40B4-BE49-F238E27FC236}">
                <a16:creationId xmlns:a16="http://schemas.microsoft.com/office/drawing/2014/main" id="{163F93EF-B9C9-DF15-53B0-A31A53C7E7FE}"/>
              </a:ext>
            </a:extLst>
          </p:cNvPr>
          <p:cNvSpPr>
            <a:spLocks noGrp="1" noChangeArrowheads="1"/>
          </p:cNvSpPr>
          <p:nvPr>
            <p:ph type="sldNum" sz="quarter" idx="5"/>
          </p:nvPr>
        </p:nvSpPr>
        <p:spPr>
          <a:ln/>
        </p:spPr>
        <p:txBody>
          <a:bodyPr/>
          <a:lstStyle/>
          <a:p>
            <a:fld id="{C1CEA8CB-D2B1-4281-B94E-C782AC4C5F7F}" type="slidenum">
              <a:rPr lang="it-IT" altLang="it-IT"/>
              <a:pPr/>
              <a:t>9</a:t>
            </a:fld>
            <a:endParaRPr lang="it-IT" altLang="it-IT"/>
          </a:p>
        </p:txBody>
      </p:sp>
      <p:sp>
        <p:nvSpPr>
          <p:cNvPr id="662530" name="Rectangle 2">
            <a:extLst>
              <a:ext uri="{FF2B5EF4-FFF2-40B4-BE49-F238E27FC236}">
                <a16:creationId xmlns:a16="http://schemas.microsoft.com/office/drawing/2014/main" id="{33BABBF9-5204-9167-145E-A5FBFA8AFE26}"/>
              </a:ext>
            </a:extLst>
          </p:cNvPr>
          <p:cNvSpPr>
            <a:spLocks noGrp="1" noRot="1" noChangeAspect="1" noChangeArrowheads="1" noTextEdit="1"/>
          </p:cNvSpPr>
          <p:nvPr>
            <p:ph type="sldImg"/>
          </p:nvPr>
        </p:nvSpPr>
        <p:spPr>
          <a:ln/>
        </p:spPr>
      </p:sp>
      <p:sp>
        <p:nvSpPr>
          <p:cNvPr id="662531" name="Rectangle 3">
            <a:extLst>
              <a:ext uri="{FF2B5EF4-FFF2-40B4-BE49-F238E27FC236}">
                <a16:creationId xmlns:a16="http://schemas.microsoft.com/office/drawing/2014/main" id="{B5C20AAE-0F75-416B-F10A-60133C2598C6}"/>
              </a:ext>
            </a:extLst>
          </p:cNvPr>
          <p:cNvSpPr>
            <a:spLocks noGrp="1" noChangeArrowheads="1"/>
          </p:cNvSpPr>
          <p:nvPr>
            <p:ph type="body" idx="1"/>
          </p:nvPr>
        </p:nvSpPr>
        <p:spPr/>
        <p:txBody>
          <a:bodyPr/>
          <a:lstStyle/>
          <a:p>
            <a:endParaRPr lang="it-IT" altLang="it-IT"/>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031">
            <a:extLst>
              <a:ext uri="{FF2B5EF4-FFF2-40B4-BE49-F238E27FC236}">
                <a16:creationId xmlns:a16="http://schemas.microsoft.com/office/drawing/2014/main" id="{224A6991-CC4C-63FF-3339-3B003BDA9F01}"/>
              </a:ext>
            </a:extLst>
          </p:cNvPr>
          <p:cNvSpPr>
            <a:spLocks noGrp="1" noChangeArrowheads="1"/>
          </p:cNvSpPr>
          <p:nvPr>
            <p:ph type="sldNum" sz="quarter" idx="5"/>
          </p:nvPr>
        </p:nvSpPr>
        <p:spPr>
          <a:ln/>
        </p:spPr>
        <p:txBody>
          <a:bodyPr/>
          <a:lstStyle/>
          <a:p>
            <a:fld id="{D4DF8459-B5C2-4D24-A1BD-876C18C3C792}" type="slidenum">
              <a:rPr lang="it-IT" altLang="it-IT"/>
              <a:pPr/>
              <a:t>10</a:t>
            </a:fld>
            <a:endParaRPr lang="it-IT" altLang="it-IT"/>
          </a:p>
        </p:txBody>
      </p:sp>
      <p:sp>
        <p:nvSpPr>
          <p:cNvPr id="663554" name="Rectangle 2">
            <a:extLst>
              <a:ext uri="{FF2B5EF4-FFF2-40B4-BE49-F238E27FC236}">
                <a16:creationId xmlns:a16="http://schemas.microsoft.com/office/drawing/2014/main" id="{50A2AE93-D200-E29A-4400-C7F8209B41BE}"/>
              </a:ext>
            </a:extLst>
          </p:cNvPr>
          <p:cNvSpPr>
            <a:spLocks noGrp="1" noRot="1" noChangeAspect="1" noChangeArrowheads="1" noTextEdit="1"/>
          </p:cNvSpPr>
          <p:nvPr>
            <p:ph type="sldImg"/>
          </p:nvPr>
        </p:nvSpPr>
        <p:spPr>
          <a:ln/>
        </p:spPr>
      </p:sp>
      <p:sp>
        <p:nvSpPr>
          <p:cNvPr id="663555" name="Rectangle 3">
            <a:extLst>
              <a:ext uri="{FF2B5EF4-FFF2-40B4-BE49-F238E27FC236}">
                <a16:creationId xmlns:a16="http://schemas.microsoft.com/office/drawing/2014/main" id="{B730B0E6-A8B8-9545-62F8-E91D4940DACC}"/>
              </a:ext>
            </a:extLst>
          </p:cNvPr>
          <p:cNvSpPr>
            <a:spLocks noGrp="1" noChangeArrowheads="1"/>
          </p:cNvSpPr>
          <p:nvPr>
            <p:ph type="body" idx="1"/>
          </p:nvPr>
        </p:nvSpPr>
        <p:spPr/>
        <p:txBody>
          <a:bodyPr/>
          <a:lstStyle/>
          <a:p>
            <a:endParaRPr lang="it-IT" altLang="it-IT"/>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031">
            <a:extLst>
              <a:ext uri="{FF2B5EF4-FFF2-40B4-BE49-F238E27FC236}">
                <a16:creationId xmlns:a16="http://schemas.microsoft.com/office/drawing/2014/main" id="{F60B936C-42AF-AE2E-82C0-47491A34C792}"/>
              </a:ext>
            </a:extLst>
          </p:cNvPr>
          <p:cNvSpPr>
            <a:spLocks noGrp="1" noChangeArrowheads="1"/>
          </p:cNvSpPr>
          <p:nvPr>
            <p:ph type="sldNum" sz="quarter" idx="5"/>
          </p:nvPr>
        </p:nvSpPr>
        <p:spPr>
          <a:ln/>
        </p:spPr>
        <p:txBody>
          <a:bodyPr/>
          <a:lstStyle/>
          <a:p>
            <a:fld id="{9DCEB3CA-6795-4ED2-A065-2053FDD6980C}" type="slidenum">
              <a:rPr lang="it-IT" altLang="it-IT"/>
              <a:pPr/>
              <a:t>16</a:t>
            </a:fld>
            <a:endParaRPr lang="it-IT" altLang="it-IT"/>
          </a:p>
        </p:txBody>
      </p:sp>
      <p:sp>
        <p:nvSpPr>
          <p:cNvPr id="668674" name="Rectangle 2">
            <a:extLst>
              <a:ext uri="{FF2B5EF4-FFF2-40B4-BE49-F238E27FC236}">
                <a16:creationId xmlns:a16="http://schemas.microsoft.com/office/drawing/2014/main" id="{3ABCB678-6E27-1EB8-7E3F-C895EF8F36BD}"/>
              </a:ext>
            </a:extLst>
          </p:cNvPr>
          <p:cNvSpPr>
            <a:spLocks noGrp="1" noRot="1" noChangeAspect="1" noChangeArrowheads="1" noTextEdit="1"/>
          </p:cNvSpPr>
          <p:nvPr>
            <p:ph type="sldImg"/>
          </p:nvPr>
        </p:nvSpPr>
        <p:spPr>
          <a:ln/>
        </p:spPr>
      </p:sp>
      <p:sp>
        <p:nvSpPr>
          <p:cNvPr id="668675" name="Rectangle 3">
            <a:extLst>
              <a:ext uri="{FF2B5EF4-FFF2-40B4-BE49-F238E27FC236}">
                <a16:creationId xmlns:a16="http://schemas.microsoft.com/office/drawing/2014/main" id="{704DE1E3-A042-40A6-D9A3-1DFB1E48CD95}"/>
              </a:ext>
            </a:extLst>
          </p:cNvPr>
          <p:cNvSpPr>
            <a:spLocks noGrp="1" noChangeArrowheads="1"/>
          </p:cNvSpPr>
          <p:nvPr>
            <p:ph type="body" idx="1"/>
          </p:nvPr>
        </p:nvSpPr>
        <p:spPr/>
        <p:txBody>
          <a:bodyPr/>
          <a:lstStyle/>
          <a:p>
            <a:endParaRPr lang="it-IT" altLang="it-IT"/>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031">
            <a:extLst>
              <a:ext uri="{FF2B5EF4-FFF2-40B4-BE49-F238E27FC236}">
                <a16:creationId xmlns:a16="http://schemas.microsoft.com/office/drawing/2014/main" id="{A1C8817A-C2F0-ABA0-A1E2-270A7D5B6B33}"/>
              </a:ext>
            </a:extLst>
          </p:cNvPr>
          <p:cNvSpPr>
            <a:spLocks noGrp="1" noChangeArrowheads="1"/>
          </p:cNvSpPr>
          <p:nvPr>
            <p:ph type="sldNum" sz="quarter" idx="5"/>
          </p:nvPr>
        </p:nvSpPr>
        <p:spPr>
          <a:ln/>
        </p:spPr>
        <p:txBody>
          <a:bodyPr/>
          <a:lstStyle/>
          <a:p>
            <a:fld id="{BEF74346-9E64-44B4-8D27-67B18ACFB08A}" type="slidenum">
              <a:rPr lang="it-IT" altLang="it-IT"/>
              <a:pPr/>
              <a:t>17</a:t>
            </a:fld>
            <a:endParaRPr lang="it-IT" altLang="it-IT"/>
          </a:p>
        </p:txBody>
      </p:sp>
      <p:sp>
        <p:nvSpPr>
          <p:cNvPr id="669698" name="Rectangle 2">
            <a:extLst>
              <a:ext uri="{FF2B5EF4-FFF2-40B4-BE49-F238E27FC236}">
                <a16:creationId xmlns:a16="http://schemas.microsoft.com/office/drawing/2014/main" id="{52FA0B33-9590-CA2C-6CAE-14BACCED3F3A}"/>
              </a:ext>
            </a:extLst>
          </p:cNvPr>
          <p:cNvSpPr>
            <a:spLocks noGrp="1" noRot="1" noChangeAspect="1" noChangeArrowheads="1" noTextEdit="1"/>
          </p:cNvSpPr>
          <p:nvPr>
            <p:ph type="sldImg"/>
          </p:nvPr>
        </p:nvSpPr>
        <p:spPr>
          <a:ln/>
        </p:spPr>
      </p:sp>
      <p:sp>
        <p:nvSpPr>
          <p:cNvPr id="669699" name="Rectangle 3">
            <a:extLst>
              <a:ext uri="{FF2B5EF4-FFF2-40B4-BE49-F238E27FC236}">
                <a16:creationId xmlns:a16="http://schemas.microsoft.com/office/drawing/2014/main" id="{7FBCF215-1002-F46F-2E10-65120F3DE1E5}"/>
              </a:ext>
            </a:extLst>
          </p:cNvPr>
          <p:cNvSpPr>
            <a:spLocks noGrp="1" noChangeArrowheads="1"/>
          </p:cNvSpPr>
          <p:nvPr>
            <p:ph type="body" idx="1"/>
          </p:nvPr>
        </p:nvSpPr>
        <p:spPr/>
        <p:txBody>
          <a:bodyPr/>
          <a:lstStyle/>
          <a:p>
            <a:endParaRPr lang="it-IT" altLang="it-IT"/>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031">
            <a:extLst>
              <a:ext uri="{FF2B5EF4-FFF2-40B4-BE49-F238E27FC236}">
                <a16:creationId xmlns:a16="http://schemas.microsoft.com/office/drawing/2014/main" id="{4D021770-C021-B8B9-ADA2-87E694F1D23F}"/>
              </a:ext>
            </a:extLst>
          </p:cNvPr>
          <p:cNvSpPr>
            <a:spLocks noGrp="1" noChangeArrowheads="1"/>
          </p:cNvSpPr>
          <p:nvPr>
            <p:ph type="sldNum" sz="quarter" idx="5"/>
          </p:nvPr>
        </p:nvSpPr>
        <p:spPr>
          <a:ln/>
        </p:spPr>
        <p:txBody>
          <a:bodyPr/>
          <a:lstStyle/>
          <a:p>
            <a:fld id="{F2BB74B8-A2E9-4079-9840-5F4BCBB031BF}" type="slidenum">
              <a:rPr lang="it-IT" altLang="it-IT"/>
              <a:pPr/>
              <a:t>18</a:t>
            </a:fld>
            <a:endParaRPr lang="it-IT" altLang="it-IT"/>
          </a:p>
        </p:txBody>
      </p:sp>
      <p:sp>
        <p:nvSpPr>
          <p:cNvPr id="670722" name="Rectangle 2">
            <a:extLst>
              <a:ext uri="{FF2B5EF4-FFF2-40B4-BE49-F238E27FC236}">
                <a16:creationId xmlns:a16="http://schemas.microsoft.com/office/drawing/2014/main" id="{20698F2C-D628-D50A-9EB5-14756D7285BA}"/>
              </a:ext>
            </a:extLst>
          </p:cNvPr>
          <p:cNvSpPr>
            <a:spLocks noGrp="1" noRot="1" noChangeAspect="1" noChangeArrowheads="1" noTextEdit="1"/>
          </p:cNvSpPr>
          <p:nvPr>
            <p:ph type="sldImg"/>
          </p:nvPr>
        </p:nvSpPr>
        <p:spPr>
          <a:ln/>
        </p:spPr>
      </p:sp>
      <p:sp>
        <p:nvSpPr>
          <p:cNvPr id="670723" name="Rectangle 3">
            <a:extLst>
              <a:ext uri="{FF2B5EF4-FFF2-40B4-BE49-F238E27FC236}">
                <a16:creationId xmlns:a16="http://schemas.microsoft.com/office/drawing/2014/main" id="{74098A29-7604-E394-FDC1-0D57CE38A1AD}"/>
              </a:ext>
            </a:extLst>
          </p:cNvPr>
          <p:cNvSpPr>
            <a:spLocks noGrp="1" noChangeArrowheads="1"/>
          </p:cNvSpPr>
          <p:nvPr>
            <p:ph type="body" idx="1"/>
          </p:nvPr>
        </p:nvSpPr>
        <p:spPr/>
        <p:txBody>
          <a:bodyPr/>
          <a:lstStyle/>
          <a:p>
            <a:endParaRPr lang="it-IT" altLang="it-IT"/>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031">
            <a:extLst>
              <a:ext uri="{FF2B5EF4-FFF2-40B4-BE49-F238E27FC236}">
                <a16:creationId xmlns:a16="http://schemas.microsoft.com/office/drawing/2014/main" id="{9D62A54A-E2F2-B426-BA8C-FAF8B9C4E4BE}"/>
              </a:ext>
            </a:extLst>
          </p:cNvPr>
          <p:cNvSpPr>
            <a:spLocks noGrp="1" noChangeArrowheads="1"/>
          </p:cNvSpPr>
          <p:nvPr>
            <p:ph type="sldNum" sz="quarter" idx="5"/>
          </p:nvPr>
        </p:nvSpPr>
        <p:spPr>
          <a:ln/>
        </p:spPr>
        <p:txBody>
          <a:bodyPr/>
          <a:lstStyle/>
          <a:p>
            <a:fld id="{96086B0F-7A37-425F-A7A9-0EDE3EA524B6}" type="slidenum">
              <a:rPr lang="it-IT" altLang="it-IT"/>
              <a:pPr/>
              <a:t>19</a:t>
            </a:fld>
            <a:endParaRPr lang="it-IT" altLang="it-IT"/>
          </a:p>
        </p:txBody>
      </p:sp>
      <p:sp>
        <p:nvSpPr>
          <p:cNvPr id="671746" name="Rectangle 2">
            <a:extLst>
              <a:ext uri="{FF2B5EF4-FFF2-40B4-BE49-F238E27FC236}">
                <a16:creationId xmlns:a16="http://schemas.microsoft.com/office/drawing/2014/main" id="{DD2194B7-7E67-5619-53CD-3456C17D86E4}"/>
              </a:ext>
            </a:extLst>
          </p:cNvPr>
          <p:cNvSpPr>
            <a:spLocks noGrp="1" noRot="1" noChangeAspect="1" noChangeArrowheads="1" noTextEdit="1"/>
          </p:cNvSpPr>
          <p:nvPr>
            <p:ph type="sldImg"/>
          </p:nvPr>
        </p:nvSpPr>
        <p:spPr>
          <a:ln/>
        </p:spPr>
      </p:sp>
      <p:sp>
        <p:nvSpPr>
          <p:cNvPr id="671747" name="Rectangle 3">
            <a:extLst>
              <a:ext uri="{FF2B5EF4-FFF2-40B4-BE49-F238E27FC236}">
                <a16:creationId xmlns:a16="http://schemas.microsoft.com/office/drawing/2014/main" id="{DF9597AA-30B9-E8C4-FD25-B9E498701DB4}"/>
              </a:ext>
            </a:extLst>
          </p:cNvPr>
          <p:cNvSpPr>
            <a:spLocks noGrp="1" noChangeArrowheads="1"/>
          </p:cNvSpPr>
          <p:nvPr>
            <p:ph type="body" idx="1"/>
          </p:nvPr>
        </p:nvSpPr>
        <p:spPr/>
        <p:txBody>
          <a:bodyPr/>
          <a:lstStyle/>
          <a:p>
            <a:endParaRPr lang="it-IT" alt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337BE81-0FC2-EA5F-A665-98346922B0ED}"/>
              </a:ext>
            </a:extLst>
          </p:cNvPr>
          <p:cNvSpPr>
            <a:spLocks noGrp="1"/>
          </p:cNvSpPr>
          <p:nvPr>
            <p:ph type="ctrTitle"/>
          </p:nvPr>
        </p:nvSpPr>
        <p:spPr>
          <a:xfrm>
            <a:off x="1143000" y="1122363"/>
            <a:ext cx="6858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A60B36FA-24B3-0A5D-86AB-3675892D3A51}"/>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9BA4E9F0-62C6-4324-6EA9-50F0060258E3}"/>
              </a:ext>
            </a:extLst>
          </p:cNvPr>
          <p:cNvSpPr>
            <a:spLocks noGrp="1"/>
          </p:cNvSpPr>
          <p:nvPr>
            <p:ph type="dt" sz="half" idx="10"/>
          </p:nvPr>
        </p:nvSpPr>
        <p:spPr/>
        <p:txBody>
          <a:bodyPr/>
          <a:lstStyle>
            <a:lvl1pPr>
              <a:defRPr/>
            </a:lvl1pPr>
          </a:lstStyle>
          <a:p>
            <a:endParaRPr lang="it-IT" altLang="it-IT"/>
          </a:p>
        </p:txBody>
      </p:sp>
      <p:sp>
        <p:nvSpPr>
          <p:cNvPr id="5" name="Segnaposto piè di pagina 4">
            <a:extLst>
              <a:ext uri="{FF2B5EF4-FFF2-40B4-BE49-F238E27FC236}">
                <a16:creationId xmlns:a16="http://schemas.microsoft.com/office/drawing/2014/main" id="{99ABFD66-A5EF-4AAE-9B3A-BE94593CE5D5}"/>
              </a:ext>
            </a:extLst>
          </p:cNvPr>
          <p:cNvSpPr>
            <a:spLocks noGrp="1"/>
          </p:cNvSpPr>
          <p:nvPr>
            <p:ph type="ftr" sz="quarter" idx="11"/>
          </p:nvPr>
        </p:nvSpPr>
        <p:spPr/>
        <p:txBody>
          <a:bodyPr/>
          <a:lstStyle>
            <a:lvl1pPr>
              <a:defRPr/>
            </a:lvl1pPr>
          </a:lstStyle>
          <a:p>
            <a:endParaRPr lang="it-IT" altLang="it-IT"/>
          </a:p>
        </p:txBody>
      </p:sp>
      <p:sp>
        <p:nvSpPr>
          <p:cNvPr id="6" name="Segnaposto numero diapositiva 5">
            <a:extLst>
              <a:ext uri="{FF2B5EF4-FFF2-40B4-BE49-F238E27FC236}">
                <a16:creationId xmlns:a16="http://schemas.microsoft.com/office/drawing/2014/main" id="{CFE5B506-6DBB-D372-7FE3-9F2E561C2A67}"/>
              </a:ext>
            </a:extLst>
          </p:cNvPr>
          <p:cNvSpPr>
            <a:spLocks noGrp="1"/>
          </p:cNvSpPr>
          <p:nvPr>
            <p:ph type="sldNum" sz="quarter" idx="12"/>
          </p:nvPr>
        </p:nvSpPr>
        <p:spPr/>
        <p:txBody>
          <a:bodyPr/>
          <a:lstStyle>
            <a:lvl1pPr>
              <a:defRPr/>
            </a:lvl1pPr>
          </a:lstStyle>
          <a:p>
            <a:fld id="{4B78143C-BE18-4EF5-8870-924C11797279}" type="slidenum">
              <a:rPr lang="it-IT" altLang="it-IT"/>
              <a:pPr/>
              <a:t>‹N›</a:t>
            </a:fld>
            <a:endParaRPr lang="it-IT" altLang="it-IT"/>
          </a:p>
        </p:txBody>
      </p:sp>
    </p:spTree>
    <p:extLst>
      <p:ext uri="{BB962C8B-B14F-4D97-AF65-F5344CB8AC3E}">
        <p14:creationId xmlns:p14="http://schemas.microsoft.com/office/powerpoint/2010/main" val="1777759963"/>
      </p:ext>
    </p:extLst>
  </p:cSld>
  <p:clrMapOvr>
    <a:masterClrMapping/>
  </p:clrMapOvr>
  <p:transition spd="med" advClick="0" advTm="5000">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9BAB2A3-B6A1-60F5-231F-8803D4AC6AB5}"/>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0BAC8832-6D31-DEEA-47F5-0436CDABF1F9}"/>
              </a:ext>
            </a:extLst>
          </p:cNvPr>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D6E7CF94-ABC2-653B-87A2-B3F62C10D585}"/>
              </a:ext>
            </a:extLst>
          </p:cNvPr>
          <p:cNvSpPr>
            <a:spLocks noGrp="1"/>
          </p:cNvSpPr>
          <p:nvPr>
            <p:ph type="dt" sz="half" idx="10"/>
          </p:nvPr>
        </p:nvSpPr>
        <p:spPr/>
        <p:txBody>
          <a:bodyPr/>
          <a:lstStyle>
            <a:lvl1pPr>
              <a:defRPr/>
            </a:lvl1pPr>
          </a:lstStyle>
          <a:p>
            <a:endParaRPr lang="it-IT" altLang="it-IT"/>
          </a:p>
        </p:txBody>
      </p:sp>
      <p:sp>
        <p:nvSpPr>
          <p:cNvPr id="5" name="Segnaposto piè di pagina 4">
            <a:extLst>
              <a:ext uri="{FF2B5EF4-FFF2-40B4-BE49-F238E27FC236}">
                <a16:creationId xmlns:a16="http://schemas.microsoft.com/office/drawing/2014/main" id="{10F4A027-E57A-7C19-3CAA-456D06F8F968}"/>
              </a:ext>
            </a:extLst>
          </p:cNvPr>
          <p:cNvSpPr>
            <a:spLocks noGrp="1"/>
          </p:cNvSpPr>
          <p:nvPr>
            <p:ph type="ftr" sz="quarter" idx="11"/>
          </p:nvPr>
        </p:nvSpPr>
        <p:spPr/>
        <p:txBody>
          <a:bodyPr/>
          <a:lstStyle>
            <a:lvl1pPr>
              <a:defRPr/>
            </a:lvl1pPr>
          </a:lstStyle>
          <a:p>
            <a:endParaRPr lang="it-IT" altLang="it-IT"/>
          </a:p>
        </p:txBody>
      </p:sp>
      <p:sp>
        <p:nvSpPr>
          <p:cNvPr id="6" name="Segnaposto numero diapositiva 5">
            <a:extLst>
              <a:ext uri="{FF2B5EF4-FFF2-40B4-BE49-F238E27FC236}">
                <a16:creationId xmlns:a16="http://schemas.microsoft.com/office/drawing/2014/main" id="{F50EE003-43A1-66A5-D87B-5FBF8D3F14EE}"/>
              </a:ext>
            </a:extLst>
          </p:cNvPr>
          <p:cNvSpPr>
            <a:spLocks noGrp="1"/>
          </p:cNvSpPr>
          <p:nvPr>
            <p:ph type="sldNum" sz="quarter" idx="12"/>
          </p:nvPr>
        </p:nvSpPr>
        <p:spPr/>
        <p:txBody>
          <a:bodyPr/>
          <a:lstStyle>
            <a:lvl1pPr>
              <a:defRPr/>
            </a:lvl1pPr>
          </a:lstStyle>
          <a:p>
            <a:fld id="{BB9AFD4C-D716-4CE2-AEB5-BFF867007A04}" type="slidenum">
              <a:rPr lang="it-IT" altLang="it-IT"/>
              <a:pPr/>
              <a:t>‹N›</a:t>
            </a:fld>
            <a:endParaRPr lang="it-IT" altLang="it-IT"/>
          </a:p>
        </p:txBody>
      </p:sp>
    </p:spTree>
    <p:extLst>
      <p:ext uri="{BB962C8B-B14F-4D97-AF65-F5344CB8AC3E}">
        <p14:creationId xmlns:p14="http://schemas.microsoft.com/office/powerpoint/2010/main" val="1686196129"/>
      </p:ext>
    </p:extLst>
  </p:cSld>
  <p:clrMapOvr>
    <a:masterClrMapping/>
  </p:clrMapOvr>
  <p:transition spd="med" advClick="0" advTm="5000">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E01E49FF-00C0-7278-AAE8-7377A8C5AB1B}"/>
              </a:ext>
            </a:extLst>
          </p:cNvPr>
          <p:cNvSpPr>
            <a:spLocks noGrp="1"/>
          </p:cNvSpPr>
          <p:nvPr>
            <p:ph type="title" orient="vert"/>
          </p:nvPr>
        </p:nvSpPr>
        <p:spPr>
          <a:xfrm>
            <a:off x="6515100" y="609600"/>
            <a:ext cx="1943100" cy="5486400"/>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7459408C-55C1-294B-C400-5DED63B4939D}"/>
              </a:ext>
            </a:extLst>
          </p:cNvPr>
          <p:cNvSpPr>
            <a:spLocks noGrp="1"/>
          </p:cNvSpPr>
          <p:nvPr>
            <p:ph type="body" orient="vert" idx="1"/>
          </p:nvPr>
        </p:nvSpPr>
        <p:spPr>
          <a:xfrm>
            <a:off x="685800" y="609600"/>
            <a:ext cx="5676900" cy="5486400"/>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25E47BD9-A8D5-C7AC-FC4D-88D8736041F9}"/>
              </a:ext>
            </a:extLst>
          </p:cNvPr>
          <p:cNvSpPr>
            <a:spLocks noGrp="1"/>
          </p:cNvSpPr>
          <p:nvPr>
            <p:ph type="dt" sz="half" idx="10"/>
          </p:nvPr>
        </p:nvSpPr>
        <p:spPr/>
        <p:txBody>
          <a:bodyPr/>
          <a:lstStyle>
            <a:lvl1pPr>
              <a:defRPr/>
            </a:lvl1pPr>
          </a:lstStyle>
          <a:p>
            <a:endParaRPr lang="it-IT" altLang="it-IT"/>
          </a:p>
        </p:txBody>
      </p:sp>
      <p:sp>
        <p:nvSpPr>
          <p:cNvPr id="5" name="Segnaposto piè di pagina 4">
            <a:extLst>
              <a:ext uri="{FF2B5EF4-FFF2-40B4-BE49-F238E27FC236}">
                <a16:creationId xmlns:a16="http://schemas.microsoft.com/office/drawing/2014/main" id="{3C42D6EA-EC7D-A787-74F1-84A2E49E40F8}"/>
              </a:ext>
            </a:extLst>
          </p:cNvPr>
          <p:cNvSpPr>
            <a:spLocks noGrp="1"/>
          </p:cNvSpPr>
          <p:nvPr>
            <p:ph type="ftr" sz="quarter" idx="11"/>
          </p:nvPr>
        </p:nvSpPr>
        <p:spPr/>
        <p:txBody>
          <a:bodyPr/>
          <a:lstStyle>
            <a:lvl1pPr>
              <a:defRPr/>
            </a:lvl1pPr>
          </a:lstStyle>
          <a:p>
            <a:endParaRPr lang="it-IT" altLang="it-IT"/>
          </a:p>
        </p:txBody>
      </p:sp>
      <p:sp>
        <p:nvSpPr>
          <p:cNvPr id="6" name="Segnaposto numero diapositiva 5">
            <a:extLst>
              <a:ext uri="{FF2B5EF4-FFF2-40B4-BE49-F238E27FC236}">
                <a16:creationId xmlns:a16="http://schemas.microsoft.com/office/drawing/2014/main" id="{1292CD50-7AE4-52BE-086B-B07345D52FD5}"/>
              </a:ext>
            </a:extLst>
          </p:cNvPr>
          <p:cNvSpPr>
            <a:spLocks noGrp="1"/>
          </p:cNvSpPr>
          <p:nvPr>
            <p:ph type="sldNum" sz="quarter" idx="12"/>
          </p:nvPr>
        </p:nvSpPr>
        <p:spPr/>
        <p:txBody>
          <a:bodyPr/>
          <a:lstStyle>
            <a:lvl1pPr>
              <a:defRPr/>
            </a:lvl1pPr>
          </a:lstStyle>
          <a:p>
            <a:fld id="{B538E9B2-8B13-450C-A97E-4944D93ECCFE}" type="slidenum">
              <a:rPr lang="it-IT" altLang="it-IT"/>
              <a:pPr/>
              <a:t>‹N›</a:t>
            </a:fld>
            <a:endParaRPr lang="it-IT" altLang="it-IT"/>
          </a:p>
        </p:txBody>
      </p:sp>
    </p:spTree>
    <p:extLst>
      <p:ext uri="{BB962C8B-B14F-4D97-AF65-F5344CB8AC3E}">
        <p14:creationId xmlns:p14="http://schemas.microsoft.com/office/powerpoint/2010/main" val="3420907370"/>
      </p:ext>
    </p:extLst>
  </p:cSld>
  <p:clrMapOvr>
    <a:masterClrMapping/>
  </p:clrMapOvr>
  <p:transition spd="med" advClick="0" advTm="5000">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F215881-AE01-A88E-29F4-4FC5923F01F4}"/>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D798735A-D903-B622-E1A6-74F942066149}"/>
              </a:ext>
            </a:extLst>
          </p:cNvPr>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391F4E48-852E-3E13-25C4-CE18B671E121}"/>
              </a:ext>
            </a:extLst>
          </p:cNvPr>
          <p:cNvSpPr>
            <a:spLocks noGrp="1"/>
          </p:cNvSpPr>
          <p:nvPr>
            <p:ph type="dt" sz="half" idx="10"/>
          </p:nvPr>
        </p:nvSpPr>
        <p:spPr/>
        <p:txBody>
          <a:bodyPr/>
          <a:lstStyle>
            <a:lvl1pPr>
              <a:defRPr/>
            </a:lvl1pPr>
          </a:lstStyle>
          <a:p>
            <a:endParaRPr lang="it-IT" altLang="it-IT"/>
          </a:p>
        </p:txBody>
      </p:sp>
      <p:sp>
        <p:nvSpPr>
          <p:cNvPr id="5" name="Segnaposto piè di pagina 4">
            <a:extLst>
              <a:ext uri="{FF2B5EF4-FFF2-40B4-BE49-F238E27FC236}">
                <a16:creationId xmlns:a16="http://schemas.microsoft.com/office/drawing/2014/main" id="{492D6864-225A-9837-911D-3A32F9B8627C}"/>
              </a:ext>
            </a:extLst>
          </p:cNvPr>
          <p:cNvSpPr>
            <a:spLocks noGrp="1"/>
          </p:cNvSpPr>
          <p:nvPr>
            <p:ph type="ftr" sz="quarter" idx="11"/>
          </p:nvPr>
        </p:nvSpPr>
        <p:spPr/>
        <p:txBody>
          <a:bodyPr/>
          <a:lstStyle>
            <a:lvl1pPr>
              <a:defRPr/>
            </a:lvl1pPr>
          </a:lstStyle>
          <a:p>
            <a:endParaRPr lang="it-IT" altLang="it-IT"/>
          </a:p>
        </p:txBody>
      </p:sp>
      <p:sp>
        <p:nvSpPr>
          <p:cNvPr id="6" name="Segnaposto numero diapositiva 5">
            <a:extLst>
              <a:ext uri="{FF2B5EF4-FFF2-40B4-BE49-F238E27FC236}">
                <a16:creationId xmlns:a16="http://schemas.microsoft.com/office/drawing/2014/main" id="{0E66A49C-0A94-0C99-B918-39C14D8DB956}"/>
              </a:ext>
            </a:extLst>
          </p:cNvPr>
          <p:cNvSpPr>
            <a:spLocks noGrp="1"/>
          </p:cNvSpPr>
          <p:nvPr>
            <p:ph type="sldNum" sz="quarter" idx="12"/>
          </p:nvPr>
        </p:nvSpPr>
        <p:spPr/>
        <p:txBody>
          <a:bodyPr/>
          <a:lstStyle>
            <a:lvl1pPr>
              <a:defRPr/>
            </a:lvl1pPr>
          </a:lstStyle>
          <a:p>
            <a:fld id="{9251853A-3AB9-494D-9A65-315930A64A76}" type="slidenum">
              <a:rPr lang="it-IT" altLang="it-IT"/>
              <a:pPr/>
              <a:t>‹N›</a:t>
            </a:fld>
            <a:endParaRPr lang="it-IT" altLang="it-IT"/>
          </a:p>
        </p:txBody>
      </p:sp>
    </p:spTree>
    <p:extLst>
      <p:ext uri="{BB962C8B-B14F-4D97-AF65-F5344CB8AC3E}">
        <p14:creationId xmlns:p14="http://schemas.microsoft.com/office/powerpoint/2010/main" val="1961023233"/>
      </p:ext>
    </p:extLst>
  </p:cSld>
  <p:clrMapOvr>
    <a:masterClrMapping/>
  </p:clrMapOvr>
  <p:transition spd="med" advClick="0" advTm="5000">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A5FD112-85A4-1436-6206-4C8B66304B44}"/>
              </a:ext>
            </a:extLst>
          </p:cNvPr>
          <p:cNvSpPr>
            <a:spLocks noGrp="1"/>
          </p:cNvSpPr>
          <p:nvPr>
            <p:ph type="title"/>
          </p:nvPr>
        </p:nvSpPr>
        <p:spPr>
          <a:xfrm>
            <a:off x="623888" y="1709738"/>
            <a:ext cx="78867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38908FDD-EDC3-B36D-AC3E-A4EA89FF3AF0}"/>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it-IT"/>
              <a:t>Fare clic per modificare gli stili del testo dello schema</a:t>
            </a:r>
          </a:p>
        </p:txBody>
      </p:sp>
      <p:sp>
        <p:nvSpPr>
          <p:cNvPr id="4" name="Segnaposto data 3">
            <a:extLst>
              <a:ext uri="{FF2B5EF4-FFF2-40B4-BE49-F238E27FC236}">
                <a16:creationId xmlns:a16="http://schemas.microsoft.com/office/drawing/2014/main" id="{4DBFAB89-65B8-90C6-FB95-06D26C47D444}"/>
              </a:ext>
            </a:extLst>
          </p:cNvPr>
          <p:cNvSpPr>
            <a:spLocks noGrp="1"/>
          </p:cNvSpPr>
          <p:nvPr>
            <p:ph type="dt" sz="half" idx="10"/>
          </p:nvPr>
        </p:nvSpPr>
        <p:spPr/>
        <p:txBody>
          <a:bodyPr/>
          <a:lstStyle>
            <a:lvl1pPr>
              <a:defRPr/>
            </a:lvl1pPr>
          </a:lstStyle>
          <a:p>
            <a:endParaRPr lang="it-IT" altLang="it-IT"/>
          </a:p>
        </p:txBody>
      </p:sp>
      <p:sp>
        <p:nvSpPr>
          <p:cNvPr id="5" name="Segnaposto piè di pagina 4">
            <a:extLst>
              <a:ext uri="{FF2B5EF4-FFF2-40B4-BE49-F238E27FC236}">
                <a16:creationId xmlns:a16="http://schemas.microsoft.com/office/drawing/2014/main" id="{16A1F8B1-D19F-4E00-1B44-B23FAD86B28A}"/>
              </a:ext>
            </a:extLst>
          </p:cNvPr>
          <p:cNvSpPr>
            <a:spLocks noGrp="1"/>
          </p:cNvSpPr>
          <p:nvPr>
            <p:ph type="ftr" sz="quarter" idx="11"/>
          </p:nvPr>
        </p:nvSpPr>
        <p:spPr/>
        <p:txBody>
          <a:bodyPr/>
          <a:lstStyle>
            <a:lvl1pPr>
              <a:defRPr/>
            </a:lvl1pPr>
          </a:lstStyle>
          <a:p>
            <a:endParaRPr lang="it-IT" altLang="it-IT"/>
          </a:p>
        </p:txBody>
      </p:sp>
      <p:sp>
        <p:nvSpPr>
          <p:cNvPr id="6" name="Segnaposto numero diapositiva 5">
            <a:extLst>
              <a:ext uri="{FF2B5EF4-FFF2-40B4-BE49-F238E27FC236}">
                <a16:creationId xmlns:a16="http://schemas.microsoft.com/office/drawing/2014/main" id="{52CB0925-B6C1-F990-FB75-FBDDAF1816BB}"/>
              </a:ext>
            </a:extLst>
          </p:cNvPr>
          <p:cNvSpPr>
            <a:spLocks noGrp="1"/>
          </p:cNvSpPr>
          <p:nvPr>
            <p:ph type="sldNum" sz="quarter" idx="12"/>
          </p:nvPr>
        </p:nvSpPr>
        <p:spPr/>
        <p:txBody>
          <a:bodyPr/>
          <a:lstStyle>
            <a:lvl1pPr>
              <a:defRPr/>
            </a:lvl1pPr>
          </a:lstStyle>
          <a:p>
            <a:fld id="{2698C5AB-B931-4C97-B891-752E5F4156FD}" type="slidenum">
              <a:rPr lang="it-IT" altLang="it-IT"/>
              <a:pPr/>
              <a:t>‹N›</a:t>
            </a:fld>
            <a:endParaRPr lang="it-IT" altLang="it-IT"/>
          </a:p>
        </p:txBody>
      </p:sp>
    </p:spTree>
    <p:extLst>
      <p:ext uri="{BB962C8B-B14F-4D97-AF65-F5344CB8AC3E}">
        <p14:creationId xmlns:p14="http://schemas.microsoft.com/office/powerpoint/2010/main" val="3951525149"/>
      </p:ext>
    </p:extLst>
  </p:cSld>
  <p:clrMapOvr>
    <a:masterClrMapping/>
  </p:clrMapOvr>
  <p:transition spd="med" advClick="0" advTm="5000">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5CB773D-F669-84D4-C777-E208F475AB51}"/>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82CB3743-ADF3-AB6F-851B-EDF6D786801C}"/>
              </a:ext>
            </a:extLst>
          </p:cNvPr>
          <p:cNvSpPr>
            <a:spLocks noGrp="1"/>
          </p:cNvSpPr>
          <p:nvPr>
            <p:ph sz="half" idx="1"/>
          </p:nvPr>
        </p:nvSpPr>
        <p:spPr>
          <a:xfrm>
            <a:off x="685800" y="1981200"/>
            <a:ext cx="3810000" cy="4114800"/>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E9E24425-03FB-D971-544E-DB3E446BCFAC}"/>
              </a:ext>
            </a:extLst>
          </p:cNvPr>
          <p:cNvSpPr>
            <a:spLocks noGrp="1"/>
          </p:cNvSpPr>
          <p:nvPr>
            <p:ph sz="half" idx="2"/>
          </p:nvPr>
        </p:nvSpPr>
        <p:spPr>
          <a:xfrm>
            <a:off x="4648200" y="1981200"/>
            <a:ext cx="3810000" cy="4114800"/>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67A8AEB3-EDA7-9CDE-BC32-BDDB212D128E}"/>
              </a:ext>
            </a:extLst>
          </p:cNvPr>
          <p:cNvSpPr>
            <a:spLocks noGrp="1"/>
          </p:cNvSpPr>
          <p:nvPr>
            <p:ph type="dt" sz="half" idx="10"/>
          </p:nvPr>
        </p:nvSpPr>
        <p:spPr/>
        <p:txBody>
          <a:bodyPr/>
          <a:lstStyle>
            <a:lvl1pPr>
              <a:defRPr/>
            </a:lvl1pPr>
          </a:lstStyle>
          <a:p>
            <a:endParaRPr lang="it-IT" altLang="it-IT"/>
          </a:p>
        </p:txBody>
      </p:sp>
      <p:sp>
        <p:nvSpPr>
          <p:cNvPr id="6" name="Segnaposto piè di pagina 5">
            <a:extLst>
              <a:ext uri="{FF2B5EF4-FFF2-40B4-BE49-F238E27FC236}">
                <a16:creationId xmlns:a16="http://schemas.microsoft.com/office/drawing/2014/main" id="{3F24B59E-CF3B-210D-6ED8-CE9FEE845642}"/>
              </a:ext>
            </a:extLst>
          </p:cNvPr>
          <p:cNvSpPr>
            <a:spLocks noGrp="1"/>
          </p:cNvSpPr>
          <p:nvPr>
            <p:ph type="ftr" sz="quarter" idx="11"/>
          </p:nvPr>
        </p:nvSpPr>
        <p:spPr/>
        <p:txBody>
          <a:bodyPr/>
          <a:lstStyle>
            <a:lvl1pPr>
              <a:defRPr/>
            </a:lvl1pPr>
          </a:lstStyle>
          <a:p>
            <a:endParaRPr lang="it-IT" altLang="it-IT"/>
          </a:p>
        </p:txBody>
      </p:sp>
      <p:sp>
        <p:nvSpPr>
          <p:cNvPr id="7" name="Segnaposto numero diapositiva 6">
            <a:extLst>
              <a:ext uri="{FF2B5EF4-FFF2-40B4-BE49-F238E27FC236}">
                <a16:creationId xmlns:a16="http://schemas.microsoft.com/office/drawing/2014/main" id="{B7E5F615-EE4D-579A-CFA0-ED7F84613DB2}"/>
              </a:ext>
            </a:extLst>
          </p:cNvPr>
          <p:cNvSpPr>
            <a:spLocks noGrp="1"/>
          </p:cNvSpPr>
          <p:nvPr>
            <p:ph type="sldNum" sz="quarter" idx="12"/>
          </p:nvPr>
        </p:nvSpPr>
        <p:spPr/>
        <p:txBody>
          <a:bodyPr/>
          <a:lstStyle>
            <a:lvl1pPr>
              <a:defRPr/>
            </a:lvl1pPr>
          </a:lstStyle>
          <a:p>
            <a:fld id="{5A5229B3-F28E-4817-AA05-33B18A58F4D9}" type="slidenum">
              <a:rPr lang="it-IT" altLang="it-IT"/>
              <a:pPr/>
              <a:t>‹N›</a:t>
            </a:fld>
            <a:endParaRPr lang="it-IT" altLang="it-IT"/>
          </a:p>
        </p:txBody>
      </p:sp>
    </p:spTree>
    <p:extLst>
      <p:ext uri="{BB962C8B-B14F-4D97-AF65-F5344CB8AC3E}">
        <p14:creationId xmlns:p14="http://schemas.microsoft.com/office/powerpoint/2010/main" val="3230714153"/>
      </p:ext>
    </p:extLst>
  </p:cSld>
  <p:clrMapOvr>
    <a:masterClrMapping/>
  </p:clrMapOvr>
  <p:transition spd="med" advClick="0" advTm="5000">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6FE1868-4EF9-B8D1-AE07-D149AA857C02}"/>
              </a:ext>
            </a:extLst>
          </p:cNvPr>
          <p:cNvSpPr>
            <a:spLocks noGrp="1"/>
          </p:cNvSpPr>
          <p:nvPr>
            <p:ph type="title"/>
          </p:nvPr>
        </p:nvSpPr>
        <p:spPr>
          <a:xfrm>
            <a:off x="630238" y="365125"/>
            <a:ext cx="78867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41810A97-9B5A-D351-81AA-B59D67692488}"/>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a:extLst>
              <a:ext uri="{FF2B5EF4-FFF2-40B4-BE49-F238E27FC236}">
                <a16:creationId xmlns:a16="http://schemas.microsoft.com/office/drawing/2014/main" id="{DAF4AB7D-1724-B8D1-2B82-02D36D33B2D0}"/>
              </a:ext>
            </a:extLst>
          </p:cNvPr>
          <p:cNvSpPr>
            <a:spLocks noGrp="1"/>
          </p:cNvSpPr>
          <p:nvPr>
            <p:ph sz="half" idx="2"/>
          </p:nvPr>
        </p:nvSpPr>
        <p:spPr>
          <a:xfrm>
            <a:off x="630238" y="2505075"/>
            <a:ext cx="386873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FAF849FB-CF18-73F8-EA3B-D91A3AF5E1B4}"/>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a:extLst>
              <a:ext uri="{FF2B5EF4-FFF2-40B4-BE49-F238E27FC236}">
                <a16:creationId xmlns:a16="http://schemas.microsoft.com/office/drawing/2014/main" id="{6C3D9D3E-76FF-44AD-CBAD-30E2F35B9A7F}"/>
              </a:ext>
            </a:extLst>
          </p:cNvPr>
          <p:cNvSpPr>
            <a:spLocks noGrp="1"/>
          </p:cNvSpPr>
          <p:nvPr>
            <p:ph sz="quarter" idx="4"/>
          </p:nvPr>
        </p:nvSpPr>
        <p:spPr>
          <a:xfrm>
            <a:off x="4629150" y="2505075"/>
            <a:ext cx="38877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AB2B06B2-FEDD-1297-428F-E2EF5F04BA23}"/>
              </a:ext>
            </a:extLst>
          </p:cNvPr>
          <p:cNvSpPr>
            <a:spLocks noGrp="1"/>
          </p:cNvSpPr>
          <p:nvPr>
            <p:ph type="dt" sz="half" idx="10"/>
          </p:nvPr>
        </p:nvSpPr>
        <p:spPr/>
        <p:txBody>
          <a:bodyPr/>
          <a:lstStyle>
            <a:lvl1pPr>
              <a:defRPr/>
            </a:lvl1pPr>
          </a:lstStyle>
          <a:p>
            <a:endParaRPr lang="it-IT" altLang="it-IT"/>
          </a:p>
        </p:txBody>
      </p:sp>
      <p:sp>
        <p:nvSpPr>
          <p:cNvPr id="8" name="Segnaposto piè di pagina 7">
            <a:extLst>
              <a:ext uri="{FF2B5EF4-FFF2-40B4-BE49-F238E27FC236}">
                <a16:creationId xmlns:a16="http://schemas.microsoft.com/office/drawing/2014/main" id="{18629AC7-86EE-7B40-97AE-1B8AEF4A482A}"/>
              </a:ext>
            </a:extLst>
          </p:cNvPr>
          <p:cNvSpPr>
            <a:spLocks noGrp="1"/>
          </p:cNvSpPr>
          <p:nvPr>
            <p:ph type="ftr" sz="quarter" idx="11"/>
          </p:nvPr>
        </p:nvSpPr>
        <p:spPr/>
        <p:txBody>
          <a:bodyPr/>
          <a:lstStyle>
            <a:lvl1pPr>
              <a:defRPr/>
            </a:lvl1pPr>
          </a:lstStyle>
          <a:p>
            <a:endParaRPr lang="it-IT" altLang="it-IT"/>
          </a:p>
        </p:txBody>
      </p:sp>
      <p:sp>
        <p:nvSpPr>
          <p:cNvPr id="9" name="Segnaposto numero diapositiva 8">
            <a:extLst>
              <a:ext uri="{FF2B5EF4-FFF2-40B4-BE49-F238E27FC236}">
                <a16:creationId xmlns:a16="http://schemas.microsoft.com/office/drawing/2014/main" id="{1840BB91-41D9-6DAB-6D3A-8990EC6A8D27}"/>
              </a:ext>
            </a:extLst>
          </p:cNvPr>
          <p:cNvSpPr>
            <a:spLocks noGrp="1"/>
          </p:cNvSpPr>
          <p:nvPr>
            <p:ph type="sldNum" sz="quarter" idx="12"/>
          </p:nvPr>
        </p:nvSpPr>
        <p:spPr/>
        <p:txBody>
          <a:bodyPr/>
          <a:lstStyle>
            <a:lvl1pPr>
              <a:defRPr/>
            </a:lvl1pPr>
          </a:lstStyle>
          <a:p>
            <a:fld id="{3082E67F-4BF9-41F6-9861-7D56516118E3}" type="slidenum">
              <a:rPr lang="it-IT" altLang="it-IT"/>
              <a:pPr/>
              <a:t>‹N›</a:t>
            </a:fld>
            <a:endParaRPr lang="it-IT" altLang="it-IT"/>
          </a:p>
        </p:txBody>
      </p:sp>
    </p:spTree>
    <p:extLst>
      <p:ext uri="{BB962C8B-B14F-4D97-AF65-F5344CB8AC3E}">
        <p14:creationId xmlns:p14="http://schemas.microsoft.com/office/powerpoint/2010/main" val="2883688261"/>
      </p:ext>
    </p:extLst>
  </p:cSld>
  <p:clrMapOvr>
    <a:masterClrMapping/>
  </p:clrMapOvr>
  <p:transition spd="med" advClick="0" advTm="5000">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032A457-50E4-F98F-C5CC-B2F7454F45C6}"/>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DF2F1A92-0024-EAA4-7099-6134F8F7DF02}"/>
              </a:ext>
            </a:extLst>
          </p:cNvPr>
          <p:cNvSpPr>
            <a:spLocks noGrp="1"/>
          </p:cNvSpPr>
          <p:nvPr>
            <p:ph type="dt" sz="half" idx="10"/>
          </p:nvPr>
        </p:nvSpPr>
        <p:spPr/>
        <p:txBody>
          <a:bodyPr/>
          <a:lstStyle>
            <a:lvl1pPr>
              <a:defRPr/>
            </a:lvl1pPr>
          </a:lstStyle>
          <a:p>
            <a:endParaRPr lang="it-IT" altLang="it-IT"/>
          </a:p>
        </p:txBody>
      </p:sp>
      <p:sp>
        <p:nvSpPr>
          <p:cNvPr id="4" name="Segnaposto piè di pagina 3">
            <a:extLst>
              <a:ext uri="{FF2B5EF4-FFF2-40B4-BE49-F238E27FC236}">
                <a16:creationId xmlns:a16="http://schemas.microsoft.com/office/drawing/2014/main" id="{0999EA8A-4720-9B4C-AC0E-5845648C877F}"/>
              </a:ext>
            </a:extLst>
          </p:cNvPr>
          <p:cNvSpPr>
            <a:spLocks noGrp="1"/>
          </p:cNvSpPr>
          <p:nvPr>
            <p:ph type="ftr" sz="quarter" idx="11"/>
          </p:nvPr>
        </p:nvSpPr>
        <p:spPr/>
        <p:txBody>
          <a:bodyPr/>
          <a:lstStyle>
            <a:lvl1pPr>
              <a:defRPr/>
            </a:lvl1pPr>
          </a:lstStyle>
          <a:p>
            <a:endParaRPr lang="it-IT" altLang="it-IT"/>
          </a:p>
        </p:txBody>
      </p:sp>
      <p:sp>
        <p:nvSpPr>
          <p:cNvPr id="5" name="Segnaposto numero diapositiva 4">
            <a:extLst>
              <a:ext uri="{FF2B5EF4-FFF2-40B4-BE49-F238E27FC236}">
                <a16:creationId xmlns:a16="http://schemas.microsoft.com/office/drawing/2014/main" id="{7DB86918-623E-A955-57C9-0958176BED27}"/>
              </a:ext>
            </a:extLst>
          </p:cNvPr>
          <p:cNvSpPr>
            <a:spLocks noGrp="1"/>
          </p:cNvSpPr>
          <p:nvPr>
            <p:ph type="sldNum" sz="quarter" idx="12"/>
          </p:nvPr>
        </p:nvSpPr>
        <p:spPr/>
        <p:txBody>
          <a:bodyPr/>
          <a:lstStyle>
            <a:lvl1pPr>
              <a:defRPr/>
            </a:lvl1pPr>
          </a:lstStyle>
          <a:p>
            <a:fld id="{3FD8B7FD-AD56-4E60-BE5B-C203B4E191C2}" type="slidenum">
              <a:rPr lang="it-IT" altLang="it-IT"/>
              <a:pPr/>
              <a:t>‹N›</a:t>
            </a:fld>
            <a:endParaRPr lang="it-IT" altLang="it-IT"/>
          </a:p>
        </p:txBody>
      </p:sp>
    </p:spTree>
    <p:extLst>
      <p:ext uri="{BB962C8B-B14F-4D97-AF65-F5344CB8AC3E}">
        <p14:creationId xmlns:p14="http://schemas.microsoft.com/office/powerpoint/2010/main" val="2241037744"/>
      </p:ext>
    </p:extLst>
  </p:cSld>
  <p:clrMapOvr>
    <a:masterClrMapping/>
  </p:clrMapOvr>
  <p:transition spd="med" advClick="0" advTm="5000">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4CF7E21D-2821-57A7-753A-5D09A54C6A0D}"/>
              </a:ext>
            </a:extLst>
          </p:cNvPr>
          <p:cNvSpPr>
            <a:spLocks noGrp="1"/>
          </p:cNvSpPr>
          <p:nvPr>
            <p:ph type="dt" sz="half" idx="10"/>
          </p:nvPr>
        </p:nvSpPr>
        <p:spPr/>
        <p:txBody>
          <a:bodyPr/>
          <a:lstStyle>
            <a:lvl1pPr>
              <a:defRPr/>
            </a:lvl1pPr>
          </a:lstStyle>
          <a:p>
            <a:endParaRPr lang="it-IT" altLang="it-IT"/>
          </a:p>
        </p:txBody>
      </p:sp>
      <p:sp>
        <p:nvSpPr>
          <p:cNvPr id="3" name="Segnaposto piè di pagina 2">
            <a:extLst>
              <a:ext uri="{FF2B5EF4-FFF2-40B4-BE49-F238E27FC236}">
                <a16:creationId xmlns:a16="http://schemas.microsoft.com/office/drawing/2014/main" id="{BEC1EDFA-C0CA-7939-CC96-D21B40ED6852}"/>
              </a:ext>
            </a:extLst>
          </p:cNvPr>
          <p:cNvSpPr>
            <a:spLocks noGrp="1"/>
          </p:cNvSpPr>
          <p:nvPr>
            <p:ph type="ftr" sz="quarter" idx="11"/>
          </p:nvPr>
        </p:nvSpPr>
        <p:spPr/>
        <p:txBody>
          <a:bodyPr/>
          <a:lstStyle>
            <a:lvl1pPr>
              <a:defRPr/>
            </a:lvl1pPr>
          </a:lstStyle>
          <a:p>
            <a:endParaRPr lang="it-IT" altLang="it-IT"/>
          </a:p>
        </p:txBody>
      </p:sp>
      <p:sp>
        <p:nvSpPr>
          <p:cNvPr id="4" name="Segnaposto numero diapositiva 3">
            <a:extLst>
              <a:ext uri="{FF2B5EF4-FFF2-40B4-BE49-F238E27FC236}">
                <a16:creationId xmlns:a16="http://schemas.microsoft.com/office/drawing/2014/main" id="{AE83B207-CE51-9249-54A5-323211C7B247}"/>
              </a:ext>
            </a:extLst>
          </p:cNvPr>
          <p:cNvSpPr>
            <a:spLocks noGrp="1"/>
          </p:cNvSpPr>
          <p:nvPr>
            <p:ph type="sldNum" sz="quarter" idx="12"/>
          </p:nvPr>
        </p:nvSpPr>
        <p:spPr/>
        <p:txBody>
          <a:bodyPr/>
          <a:lstStyle>
            <a:lvl1pPr>
              <a:defRPr/>
            </a:lvl1pPr>
          </a:lstStyle>
          <a:p>
            <a:fld id="{C73312FF-F8C6-41C6-99E4-7C0FCDE8948D}" type="slidenum">
              <a:rPr lang="it-IT" altLang="it-IT"/>
              <a:pPr/>
              <a:t>‹N›</a:t>
            </a:fld>
            <a:endParaRPr lang="it-IT" altLang="it-IT"/>
          </a:p>
        </p:txBody>
      </p:sp>
    </p:spTree>
    <p:extLst>
      <p:ext uri="{BB962C8B-B14F-4D97-AF65-F5344CB8AC3E}">
        <p14:creationId xmlns:p14="http://schemas.microsoft.com/office/powerpoint/2010/main" val="2663234427"/>
      </p:ext>
    </p:extLst>
  </p:cSld>
  <p:clrMapOvr>
    <a:masterClrMapping/>
  </p:clrMapOvr>
  <p:transition spd="med" advClick="0" advTm="5000">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6C39BF4-F1BD-385E-6F30-A064407700AE}"/>
              </a:ext>
            </a:extLst>
          </p:cNvPr>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F393E660-901E-E965-4CB9-B7CB88FE2CC3}"/>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0ED36A6D-CEF5-BC04-62D6-2779688705D0}"/>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302DCA14-5AFA-A537-6E0A-4B664CC499D5}"/>
              </a:ext>
            </a:extLst>
          </p:cNvPr>
          <p:cNvSpPr>
            <a:spLocks noGrp="1"/>
          </p:cNvSpPr>
          <p:nvPr>
            <p:ph type="dt" sz="half" idx="10"/>
          </p:nvPr>
        </p:nvSpPr>
        <p:spPr/>
        <p:txBody>
          <a:bodyPr/>
          <a:lstStyle>
            <a:lvl1pPr>
              <a:defRPr/>
            </a:lvl1pPr>
          </a:lstStyle>
          <a:p>
            <a:endParaRPr lang="it-IT" altLang="it-IT"/>
          </a:p>
        </p:txBody>
      </p:sp>
      <p:sp>
        <p:nvSpPr>
          <p:cNvPr id="6" name="Segnaposto piè di pagina 5">
            <a:extLst>
              <a:ext uri="{FF2B5EF4-FFF2-40B4-BE49-F238E27FC236}">
                <a16:creationId xmlns:a16="http://schemas.microsoft.com/office/drawing/2014/main" id="{92626E0C-98A1-FAF4-C6C8-CA628D463064}"/>
              </a:ext>
            </a:extLst>
          </p:cNvPr>
          <p:cNvSpPr>
            <a:spLocks noGrp="1"/>
          </p:cNvSpPr>
          <p:nvPr>
            <p:ph type="ftr" sz="quarter" idx="11"/>
          </p:nvPr>
        </p:nvSpPr>
        <p:spPr/>
        <p:txBody>
          <a:bodyPr/>
          <a:lstStyle>
            <a:lvl1pPr>
              <a:defRPr/>
            </a:lvl1pPr>
          </a:lstStyle>
          <a:p>
            <a:endParaRPr lang="it-IT" altLang="it-IT"/>
          </a:p>
        </p:txBody>
      </p:sp>
      <p:sp>
        <p:nvSpPr>
          <p:cNvPr id="7" name="Segnaposto numero diapositiva 6">
            <a:extLst>
              <a:ext uri="{FF2B5EF4-FFF2-40B4-BE49-F238E27FC236}">
                <a16:creationId xmlns:a16="http://schemas.microsoft.com/office/drawing/2014/main" id="{F662AF88-2A00-AE08-8E78-74CC96B7A67B}"/>
              </a:ext>
            </a:extLst>
          </p:cNvPr>
          <p:cNvSpPr>
            <a:spLocks noGrp="1"/>
          </p:cNvSpPr>
          <p:nvPr>
            <p:ph type="sldNum" sz="quarter" idx="12"/>
          </p:nvPr>
        </p:nvSpPr>
        <p:spPr/>
        <p:txBody>
          <a:bodyPr/>
          <a:lstStyle>
            <a:lvl1pPr>
              <a:defRPr/>
            </a:lvl1pPr>
          </a:lstStyle>
          <a:p>
            <a:fld id="{11FBFD26-183B-40BC-9AD5-A90AEFEDB4F9}" type="slidenum">
              <a:rPr lang="it-IT" altLang="it-IT"/>
              <a:pPr/>
              <a:t>‹N›</a:t>
            </a:fld>
            <a:endParaRPr lang="it-IT" altLang="it-IT"/>
          </a:p>
        </p:txBody>
      </p:sp>
    </p:spTree>
    <p:extLst>
      <p:ext uri="{BB962C8B-B14F-4D97-AF65-F5344CB8AC3E}">
        <p14:creationId xmlns:p14="http://schemas.microsoft.com/office/powerpoint/2010/main" val="1963105967"/>
      </p:ext>
    </p:extLst>
  </p:cSld>
  <p:clrMapOvr>
    <a:masterClrMapping/>
  </p:clrMapOvr>
  <p:transition spd="med" advClick="0" advTm="5000">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23B10E0-C88F-09F6-762F-67E297139224}"/>
              </a:ext>
            </a:extLst>
          </p:cNvPr>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512659CC-4D58-1CA2-64DB-A10C258D3278}"/>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AA52B4F6-9E1E-135B-4A04-95D89E822A50}"/>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ABB85A26-C232-5939-C146-B55EB4B388AC}"/>
              </a:ext>
            </a:extLst>
          </p:cNvPr>
          <p:cNvSpPr>
            <a:spLocks noGrp="1"/>
          </p:cNvSpPr>
          <p:nvPr>
            <p:ph type="dt" sz="half" idx="10"/>
          </p:nvPr>
        </p:nvSpPr>
        <p:spPr/>
        <p:txBody>
          <a:bodyPr/>
          <a:lstStyle>
            <a:lvl1pPr>
              <a:defRPr/>
            </a:lvl1pPr>
          </a:lstStyle>
          <a:p>
            <a:endParaRPr lang="it-IT" altLang="it-IT"/>
          </a:p>
        </p:txBody>
      </p:sp>
      <p:sp>
        <p:nvSpPr>
          <p:cNvPr id="6" name="Segnaposto piè di pagina 5">
            <a:extLst>
              <a:ext uri="{FF2B5EF4-FFF2-40B4-BE49-F238E27FC236}">
                <a16:creationId xmlns:a16="http://schemas.microsoft.com/office/drawing/2014/main" id="{D7335327-12CE-4DBF-8B85-D45D42979A7D}"/>
              </a:ext>
            </a:extLst>
          </p:cNvPr>
          <p:cNvSpPr>
            <a:spLocks noGrp="1"/>
          </p:cNvSpPr>
          <p:nvPr>
            <p:ph type="ftr" sz="quarter" idx="11"/>
          </p:nvPr>
        </p:nvSpPr>
        <p:spPr/>
        <p:txBody>
          <a:bodyPr/>
          <a:lstStyle>
            <a:lvl1pPr>
              <a:defRPr/>
            </a:lvl1pPr>
          </a:lstStyle>
          <a:p>
            <a:endParaRPr lang="it-IT" altLang="it-IT"/>
          </a:p>
        </p:txBody>
      </p:sp>
      <p:sp>
        <p:nvSpPr>
          <p:cNvPr id="7" name="Segnaposto numero diapositiva 6">
            <a:extLst>
              <a:ext uri="{FF2B5EF4-FFF2-40B4-BE49-F238E27FC236}">
                <a16:creationId xmlns:a16="http://schemas.microsoft.com/office/drawing/2014/main" id="{EF0239D5-5156-6826-412D-43436903462B}"/>
              </a:ext>
            </a:extLst>
          </p:cNvPr>
          <p:cNvSpPr>
            <a:spLocks noGrp="1"/>
          </p:cNvSpPr>
          <p:nvPr>
            <p:ph type="sldNum" sz="quarter" idx="12"/>
          </p:nvPr>
        </p:nvSpPr>
        <p:spPr/>
        <p:txBody>
          <a:bodyPr/>
          <a:lstStyle>
            <a:lvl1pPr>
              <a:defRPr/>
            </a:lvl1pPr>
          </a:lstStyle>
          <a:p>
            <a:fld id="{83458B9E-6EB0-42A2-B0CA-99E0658843DC}" type="slidenum">
              <a:rPr lang="it-IT" altLang="it-IT"/>
              <a:pPr/>
              <a:t>‹N›</a:t>
            </a:fld>
            <a:endParaRPr lang="it-IT" altLang="it-IT"/>
          </a:p>
        </p:txBody>
      </p:sp>
    </p:spTree>
    <p:extLst>
      <p:ext uri="{BB962C8B-B14F-4D97-AF65-F5344CB8AC3E}">
        <p14:creationId xmlns:p14="http://schemas.microsoft.com/office/powerpoint/2010/main" val="2002259065"/>
      </p:ext>
    </p:extLst>
  </p:cSld>
  <p:clrMapOvr>
    <a:masterClrMapping/>
  </p:clrMapOvr>
  <p:transition spd="med" advClick="0" advTm="5000">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AAD22689-BDE7-5ABE-4B47-3BA6CB5FAB7A}"/>
              </a:ext>
            </a:extLst>
          </p:cNvPr>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it-IT" altLang="it-IT"/>
              <a:t>Fare clic per modificare lo stile del titolo dello schema</a:t>
            </a:r>
          </a:p>
        </p:txBody>
      </p:sp>
      <p:sp>
        <p:nvSpPr>
          <p:cNvPr id="1027" name="Rectangle 3">
            <a:extLst>
              <a:ext uri="{FF2B5EF4-FFF2-40B4-BE49-F238E27FC236}">
                <a16:creationId xmlns:a16="http://schemas.microsoft.com/office/drawing/2014/main" id="{D16FCB73-3D59-AD3C-A67E-8670168F5062}"/>
              </a:ext>
            </a:extLst>
          </p:cNvPr>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it-IT" altLang="it-IT"/>
              <a:t>Fare clic per modificare gli stili del testo dello schema</a:t>
            </a:r>
          </a:p>
          <a:p>
            <a:pPr lvl="1"/>
            <a:r>
              <a:rPr lang="it-IT" altLang="it-IT"/>
              <a:t>Secondo livello</a:t>
            </a:r>
          </a:p>
          <a:p>
            <a:pPr lvl="2"/>
            <a:r>
              <a:rPr lang="it-IT" altLang="it-IT"/>
              <a:t>Terzo livello</a:t>
            </a:r>
          </a:p>
          <a:p>
            <a:pPr lvl="3"/>
            <a:r>
              <a:rPr lang="it-IT" altLang="it-IT"/>
              <a:t>Quarto livello</a:t>
            </a:r>
          </a:p>
          <a:p>
            <a:pPr lvl="4"/>
            <a:r>
              <a:rPr lang="it-IT" altLang="it-IT"/>
              <a:t>Quinto livello</a:t>
            </a:r>
          </a:p>
        </p:txBody>
      </p:sp>
      <p:sp>
        <p:nvSpPr>
          <p:cNvPr id="1028" name="Rectangle 4">
            <a:extLst>
              <a:ext uri="{FF2B5EF4-FFF2-40B4-BE49-F238E27FC236}">
                <a16:creationId xmlns:a16="http://schemas.microsoft.com/office/drawing/2014/main" id="{F036DEC1-58A5-232E-C8D4-ADC9F1C586BE}"/>
              </a:ext>
            </a:extLst>
          </p:cNvPr>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400">
                <a:solidFill>
                  <a:schemeClr val="tx1"/>
                </a:solidFill>
                <a:latin typeface="+mn-lt"/>
              </a:defRPr>
            </a:lvl1pPr>
          </a:lstStyle>
          <a:p>
            <a:endParaRPr lang="it-IT" altLang="it-IT"/>
          </a:p>
        </p:txBody>
      </p:sp>
      <p:sp>
        <p:nvSpPr>
          <p:cNvPr id="1029" name="Rectangle 5">
            <a:extLst>
              <a:ext uri="{FF2B5EF4-FFF2-40B4-BE49-F238E27FC236}">
                <a16:creationId xmlns:a16="http://schemas.microsoft.com/office/drawing/2014/main" id="{C9B76DFB-1FF1-90A8-14CC-CBF0C1587667}"/>
              </a:ext>
            </a:extLst>
          </p:cNvPr>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solidFill>
                  <a:schemeClr val="tx1"/>
                </a:solidFill>
                <a:latin typeface="+mn-lt"/>
              </a:defRPr>
            </a:lvl1pPr>
          </a:lstStyle>
          <a:p>
            <a:endParaRPr lang="it-IT" altLang="it-IT"/>
          </a:p>
        </p:txBody>
      </p:sp>
      <p:sp>
        <p:nvSpPr>
          <p:cNvPr id="1030" name="Rectangle 6">
            <a:extLst>
              <a:ext uri="{FF2B5EF4-FFF2-40B4-BE49-F238E27FC236}">
                <a16:creationId xmlns:a16="http://schemas.microsoft.com/office/drawing/2014/main" id="{765A5DED-B7D9-E723-F70E-8BE23ECE9AAE}"/>
              </a:ext>
            </a:extLst>
          </p:cNvPr>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solidFill>
                  <a:schemeClr val="tx1"/>
                </a:solidFill>
                <a:latin typeface="+mn-lt"/>
              </a:defRPr>
            </a:lvl1pPr>
          </a:lstStyle>
          <a:p>
            <a:fld id="{80B1B875-C093-48A3-8FAD-648598A77D57}" type="slidenum">
              <a:rPr lang="it-IT" altLang="it-IT"/>
              <a:pPr/>
              <a:t>‹N›</a:t>
            </a:fld>
            <a:endParaRPr lang="it-IT" alt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advClick="0" advTm="5000">
    <p:random/>
  </p:transition>
  <p:txStyles>
    <p:titleStyle>
      <a:lvl1pPr algn="ctr" rtl="0" fontAlgn="base">
        <a:spcBef>
          <a:spcPct val="0"/>
        </a:spcBef>
        <a:spcAft>
          <a:spcPct val="0"/>
        </a:spcAft>
        <a:defRPr sz="4400" kern="12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panose="02020603050405020304" pitchFamily="18" charset="0"/>
        </a:defRPr>
      </a:lvl2pPr>
      <a:lvl3pPr algn="ctr" rtl="0" fontAlgn="base">
        <a:spcBef>
          <a:spcPct val="0"/>
        </a:spcBef>
        <a:spcAft>
          <a:spcPct val="0"/>
        </a:spcAft>
        <a:defRPr sz="4400">
          <a:solidFill>
            <a:schemeClr val="tx2"/>
          </a:solidFill>
          <a:latin typeface="Times New Roman" panose="02020603050405020304" pitchFamily="18" charset="0"/>
        </a:defRPr>
      </a:lvl3pPr>
      <a:lvl4pPr algn="ctr" rtl="0" fontAlgn="base">
        <a:spcBef>
          <a:spcPct val="0"/>
        </a:spcBef>
        <a:spcAft>
          <a:spcPct val="0"/>
        </a:spcAft>
        <a:defRPr sz="4400">
          <a:solidFill>
            <a:schemeClr val="tx2"/>
          </a:solidFill>
          <a:latin typeface="Times New Roman" panose="02020603050405020304" pitchFamily="18" charset="0"/>
        </a:defRPr>
      </a:lvl4pPr>
      <a:lvl5pPr algn="ctr" rtl="0" fontAlgn="base">
        <a:spcBef>
          <a:spcPct val="0"/>
        </a:spcBef>
        <a:spcAft>
          <a:spcPct val="0"/>
        </a:spcAft>
        <a:defRPr sz="4400">
          <a:solidFill>
            <a:schemeClr val="tx2"/>
          </a:solidFill>
          <a:latin typeface="Times New Roman" panose="02020603050405020304" pitchFamily="18" charset="0"/>
        </a:defRPr>
      </a:lvl5pPr>
      <a:lvl6pPr marL="457200" algn="ctr" rtl="0" fontAlgn="base">
        <a:spcBef>
          <a:spcPct val="0"/>
        </a:spcBef>
        <a:spcAft>
          <a:spcPct val="0"/>
        </a:spcAft>
        <a:defRPr sz="4400">
          <a:solidFill>
            <a:schemeClr val="tx2"/>
          </a:solidFill>
          <a:latin typeface="Times New Roman" panose="02020603050405020304" pitchFamily="18" charset="0"/>
        </a:defRPr>
      </a:lvl6pPr>
      <a:lvl7pPr marL="914400" algn="ctr" rtl="0" fontAlgn="base">
        <a:spcBef>
          <a:spcPct val="0"/>
        </a:spcBef>
        <a:spcAft>
          <a:spcPct val="0"/>
        </a:spcAft>
        <a:defRPr sz="4400">
          <a:solidFill>
            <a:schemeClr val="tx2"/>
          </a:solidFill>
          <a:latin typeface="Times New Roman" panose="02020603050405020304" pitchFamily="18" charset="0"/>
        </a:defRPr>
      </a:lvl7pPr>
      <a:lvl8pPr marL="1371600" algn="ctr" rtl="0" fontAlgn="base">
        <a:spcBef>
          <a:spcPct val="0"/>
        </a:spcBef>
        <a:spcAft>
          <a:spcPct val="0"/>
        </a:spcAft>
        <a:defRPr sz="4400">
          <a:solidFill>
            <a:schemeClr val="tx2"/>
          </a:solidFill>
          <a:latin typeface="Times New Roman" panose="02020603050405020304" pitchFamily="18" charset="0"/>
        </a:defRPr>
      </a:lvl8pPr>
      <a:lvl9pPr marL="1828800" algn="ctr" rtl="0" fontAlgn="base">
        <a:spcBef>
          <a:spcPct val="0"/>
        </a:spcBef>
        <a:spcAft>
          <a:spcPct val="0"/>
        </a:spcAft>
        <a:defRPr sz="4400">
          <a:solidFill>
            <a:schemeClr val="tx2"/>
          </a:solidFill>
          <a:latin typeface="Times New Roman" panose="02020603050405020304" pitchFamily="18" charset="0"/>
        </a:defRPr>
      </a:lvl9pPr>
    </p:titleStyle>
    <p:body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audio" Target="file:///G:\AUDIO\MUSICA%20MIDI\Natalizi\Classica\922-Adeste%20fideles-classic.mid" TargetMode="Externa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jpeg"/><Relationship Id="rId1" Type="http://schemas.openxmlformats.org/officeDocument/2006/relationships/slideLayout" Target="../slideLayouts/slideLayout2.xml"/><Relationship Id="rId4" Type="http://schemas.openxmlformats.org/officeDocument/2006/relationships/image" Target="../media/image27.jpeg"/></Relationships>
</file>

<file path=ppt/slides/_rels/slide16.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4.jpeg"/><Relationship Id="rId4" Type="http://schemas.openxmlformats.org/officeDocument/2006/relationships/image" Target="../media/image13.jpeg"/></Relationships>
</file>

<file path=ppt/slides/_rels/slide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19.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813060" name="Rectangle 4">
            <a:extLst>
              <a:ext uri="{FF2B5EF4-FFF2-40B4-BE49-F238E27FC236}">
                <a16:creationId xmlns:a16="http://schemas.microsoft.com/office/drawing/2014/main" id="{0E811972-588D-630A-3315-23AA000146D9}"/>
              </a:ext>
            </a:extLst>
          </p:cNvPr>
          <p:cNvSpPr>
            <a:spLocks noChangeArrowheads="1"/>
          </p:cNvSpPr>
          <p:nvPr/>
        </p:nvSpPr>
        <p:spPr bwMode="auto">
          <a:xfrm>
            <a:off x="4554538" y="4724400"/>
            <a:ext cx="3810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tLang="it-IT" sz="1800">
                <a:solidFill>
                  <a:srgbClr val="969696"/>
                </a:solidFill>
                <a:latin typeface="Harrington" panose="04040505050A02020702" pitchFamily="82" charset="0"/>
                <a:cs typeface="Arial" panose="020B0604020202020204" pitchFamily="34" charset="0"/>
              </a:rPr>
              <a:t>Sacra Bibbia</a:t>
            </a:r>
          </a:p>
        </p:txBody>
      </p:sp>
      <p:sp>
        <p:nvSpPr>
          <p:cNvPr id="813061" name="Rectangle 5">
            <a:extLst>
              <a:ext uri="{FF2B5EF4-FFF2-40B4-BE49-F238E27FC236}">
                <a16:creationId xmlns:a16="http://schemas.microsoft.com/office/drawing/2014/main" id="{C9D0AB77-E455-67E9-C699-FA79BC92560D}"/>
              </a:ext>
            </a:extLst>
          </p:cNvPr>
          <p:cNvSpPr>
            <a:spLocks noChangeArrowheads="1"/>
          </p:cNvSpPr>
          <p:nvPr/>
        </p:nvSpPr>
        <p:spPr bwMode="auto">
          <a:xfrm>
            <a:off x="990600" y="6096000"/>
            <a:ext cx="5943600" cy="549275"/>
          </a:xfrm>
          <a:prstGeom prst="rect">
            <a:avLst/>
          </a:prstGeom>
          <a:noFill/>
          <a:ln>
            <a:noFill/>
          </a:ln>
          <a:effectLst/>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it-IT" altLang="it-IT" sz="1000">
                <a:solidFill>
                  <a:schemeClr val="tx1"/>
                </a:solidFill>
                <a:latin typeface="Verdana" panose="020B0604030504040204" pitchFamily="34" charset="0"/>
              </a:rPr>
              <a:t>Musica: Adeste fidelis</a:t>
            </a:r>
          </a:p>
          <a:p>
            <a:pPr algn="l"/>
            <a:r>
              <a:rPr lang="it-IT" altLang="it-IT" sz="1000">
                <a:solidFill>
                  <a:schemeClr val="tx1"/>
                </a:solidFill>
                <a:latin typeface="Verdana" panose="020B0604030504040204" pitchFamily="34" charset="0"/>
              </a:rPr>
              <a:t>TUTTE LE IMMAGINI SONO PROTETTE DA COPYRIGHT</a:t>
            </a:r>
          </a:p>
          <a:p>
            <a:pPr algn="l"/>
            <a:r>
              <a:rPr lang="it-IT" altLang="it-IT" sz="1000">
                <a:solidFill>
                  <a:schemeClr val="tx1"/>
                </a:solidFill>
                <a:latin typeface="Verdana" panose="020B0604030504040204" pitchFamily="34" charset="0"/>
              </a:rPr>
              <a:t>ALL PICTURES ARE BY COPYRIGHT</a:t>
            </a:r>
          </a:p>
        </p:txBody>
      </p:sp>
      <p:sp>
        <p:nvSpPr>
          <p:cNvPr id="813062" name="Rectangle 6">
            <a:extLst>
              <a:ext uri="{FF2B5EF4-FFF2-40B4-BE49-F238E27FC236}">
                <a16:creationId xmlns:a16="http://schemas.microsoft.com/office/drawing/2014/main" id="{3A2BB656-A5E1-D8BA-709B-7BD72F71209B}"/>
              </a:ext>
            </a:extLst>
          </p:cNvPr>
          <p:cNvSpPr>
            <a:spLocks noChangeArrowheads="1"/>
          </p:cNvSpPr>
          <p:nvPr/>
        </p:nvSpPr>
        <p:spPr bwMode="auto">
          <a:xfrm>
            <a:off x="1295400" y="381000"/>
            <a:ext cx="3276600" cy="581025"/>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it-IT" altLang="it-IT" sz="1600">
                <a:solidFill>
                  <a:srgbClr val="7A0017"/>
                </a:solidFill>
                <a:latin typeface="Verdana" panose="020B0604030504040204" pitchFamily="34" charset="0"/>
                <a:cs typeface="Times New Roman" panose="02020603050405020304" pitchFamily="18" charset="0"/>
              </a:rPr>
              <a:t>NATALE DEL SIGNORE                  NATIVITY OF THE LORD </a:t>
            </a:r>
          </a:p>
        </p:txBody>
      </p:sp>
      <p:sp>
        <p:nvSpPr>
          <p:cNvPr id="813063" name="Rectangle 7">
            <a:extLst>
              <a:ext uri="{FF2B5EF4-FFF2-40B4-BE49-F238E27FC236}">
                <a16:creationId xmlns:a16="http://schemas.microsoft.com/office/drawing/2014/main" id="{66E76D70-1BF8-0F83-D710-BCD412D0CADB}"/>
              </a:ext>
            </a:extLst>
          </p:cNvPr>
          <p:cNvSpPr>
            <a:spLocks noChangeArrowheads="1"/>
          </p:cNvSpPr>
          <p:nvPr/>
        </p:nvSpPr>
        <p:spPr bwMode="auto">
          <a:xfrm>
            <a:off x="5762625" y="239306"/>
            <a:ext cx="12414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it-IT" altLang="it-IT" sz="1800" dirty="0" err="1">
                <a:solidFill>
                  <a:srgbClr val="969696"/>
                </a:solidFill>
                <a:latin typeface="Harrington" panose="04040505050A02020702" pitchFamily="82" charset="0"/>
                <a:cs typeface="Arial" panose="020B0604020202020204" pitchFamily="34" charset="0"/>
              </a:rPr>
              <a:t>Holy</a:t>
            </a:r>
            <a:r>
              <a:rPr lang="it-IT" altLang="it-IT" sz="1800" dirty="0">
                <a:solidFill>
                  <a:srgbClr val="969696"/>
                </a:solidFill>
                <a:latin typeface="Harrington" panose="04040505050A02020702" pitchFamily="82" charset="0"/>
                <a:cs typeface="Arial" panose="020B0604020202020204" pitchFamily="34" charset="0"/>
              </a:rPr>
              <a:t> </a:t>
            </a:r>
            <a:r>
              <a:rPr lang="it-IT" altLang="it-IT" sz="1800" dirty="0" err="1">
                <a:solidFill>
                  <a:srgbClr val="969696"/>
                </a:solidFill>
                <a:latin typeface="Harrington" panose="04040505050A02020702" pitchFamily="82" charset="0"/>
                <a:cs typeface="Arial" panose="020B0604020202020204" pitchFamily="34" charset="0"/>
              </a:rPr>
              <a:t>Bible</a:t>
            </a:r>
            <a:endParaRPr lang="it-IT" altLang="it-IT" sz="1800" dirty="0">
              <a:solidFill>
                <a:srgbClr val="969696"/>
              </a:solidFill>
              <a:latin typeface="Harrington" panose="04040505050A02020702" pitchFamily="82" charset="0"/>
              <a:cs typeface="Arial" panose="020B0604020202020204" pitchFamily="34" charset="0"/>
            </a:endParaRPr>
          </a:p>
        </p:txBody>
      </p:sp>
      <p:sp>
        <p:nvSpPr>
          <p:cNvPr id="813064" name="Rectangle 8">
            <a:extLst>
              <a:ext uri="{FF2B5EF4-FFF2-40B4-BE49-F238E27FC236}">
                <a16:creationId xmlns:a16="http://schemas.microsoft.com/office/drawing/2014/main" id="{BFA43C4F-02EE-7DF4-0500-C7BB0DB6B70E}"/>
              </a:ext>
            </a:extLst>
          </p:cNvPr>
          <p:cNvSpPr>
            <a:spLocks noChangeArrowheads="1"/>
          </p:cNvSpPr>
          <p:nvPr/>
        </p:nvSpPr>
        <p:spPr bwMode="auto">
          <a:xfrm>
            <a:off x="4630479" y="2633603"/>
            <a:ext cx="335280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tabLst>
                <a:tab pos="4229100" algn="l"/>
              </a:tabLst>
              <a:defRPr sz="2400">
                <a:solidFill>
                  <a:schemeClr val="tx1"/>
                </a:solidFill>
                <a:latin typeface="Times New Roman" panose="02020603050405020304" pitchFamily="18" charset="0"/>
              </a:defRPr>
            </a:lvl1pPr>
            <a:lvl2pPr algn="l">
              <a:tabLst>
                <a:tab pos="4229100" algn="l"/>
              </a:tabLst>
              <a:defRPr sz="2400">
                <a:solidFill>
                  <a:schemeClr val="tx1"/>
                </a:solidFill>
                <a:latin typeface="Times New Roman" panose="02020603050405020304" pitchFamily="18" charset="0"/>
              </a:defRPr>
            </a:lvl2pPr>
            <a:lvl3pPr algn="l">
              <a:tabLst>
                <a:tab pos="4229100" algn="l"/>
              </a:tabLst>
              <a:defRPr sz="2400">
                <a:solidFill>
                  <a:schemeClr val="tx1"/>
                </a:solidFill>
                <a:latin typeface="Times New Roman" panose="02020603050405020304" pitchFamily="18" charset="0"/>
              </a:defRPr>
            </a:lvl3pPr>
            <a:lvl4pPr algn="l">
              <a:tabLst>
                <a:tab pos="4229100" algn="l"/>
              </a:tabLst>
              <a:defRPr sz="2400">
                <a:solidFill>
                  <a:schemeClr val="tx1"/>
                </a:solidFill>
                <a:latin typeface="Times New Roman" panose="02020603050405020304" pitchFamily="18" charset="0"/>
              </a:defRPr>
            </a:lvl4pPr>
            <a:lvl5pPr algn="l">
              <a:tabLst>
                <a:tab pos="4229100" algn="l"/>
              </a:tabLst>
              <a:defRPr sz="2400">
                <a:solidFill>
                  <a:schemeClr val="tx1"/>
                </a:solidFill>
                <a:latin typeface="Times New Roman" panose="02020603050405020304" pitchFamily="18" charset="0"/>
              </a:defRPr>
            </a:lvl5pPr>
            <a:lvl6pPr fontAlgn="base">
              <a:spcBef>
                <a:spcPct val="0"/>
              </a:spcBef>
              <a:spcAft>
                <a:spcPct val="0"/>
              </a:spcAft>
              <a:tabLst>
                <a:tab pos="4229100" algn="l"/>
              </a:tabLst>
              <a:defRPr sz="2400">
                <a:solidFill>
                  <a:schemeClr val="tx1"/>
                </a:solidFill>
                <a:latin typeface="Times New Roman" panose="02020603050405020304" pitchFamily="18" charset="0"/>
              </a:defRPr>
            </a:lvl6pPr>
            <a:lvl7pPr fontAlgn="base">
              <a:spcBef>
                <a:spcPct val="0"/>
              </a:spcBef>
              <a:spcAft>
                <a:spcPct val="0"/>
              </a:spcAft>
              <a:tabLst>
                <a:tab pos="4229100" algn="l"/>
              </a:tabLst>
              <a:defRPr sz="2400">
                <a:solidFill>
                  <a:schemeClr val="tx1"/>
                </a:solidFill>
                <a:latin typeface="Times New Roman" panose="02020603050405020304" pitchFamily="18" charset="0"/>
              </a:defRPr>
            </a:lvl7pPr>
            <a:lvl8pPr fontAlgn="base">
              <a:spcBef>
                <a:spcPct val="0"/>
              </a:spcBef>
              <a:spcAft>
                <a:spcPct val="0"/>
              </a:spcAft>
              <a:tabLst>
                <a:tab pos="4229100" algn="l"/>
              </a:tabLst>
              <a:defRPr sz="2400">
                <a:solidFill>
                  <a:schemeClr val="tx1"/>
                </a:solidFill>
                <a:latin typeface="Times New Roman" panose="02020603050405020304" pitchFamily="18" charset="0"/>
              </a:defRPr>
            </a:lvl8pPr>
            <a:lvl9pPr fontAlgn="base">
              <a:spcBef>
                <a:spcPct val="0"/>
              </a:spcBef>
              <a:spcAft>
                <a:spcPct val="0"/>
              </a:spcAft>
              <a:tabLst>
                <a:tab pos="4229100" algn="l"/>
              </a:tabLst>
              <a:defRPr sz="2400">
                <a:solidFill>
                  <a:schemeClr val="tx1"/>
                </a:solidFill>
                <a:latin typeface="Times New Roman" panose="02020603050405020304" pitchFamily="18" charset="0"/>
              </a:defRPr>
            </a:lvl9pPr>
          </a:lstStyle>
          <a:p>
            <a:pPr algn="ctr"/>
            <a:r>
              <a:rPr lang="it-IT" altLang="it-IT" sz="1000" dirty="0">
                <a:solidFill>
                  <a:srgbClr val="006600"/>
                </a:solidFill>
                <a:latin typeface="Verdana" panose="020B0604030504040204" pitchFamily="34" charset="0"/>
                <a:cs typeface="Times New Roman" panose="02020603050405020304" pitchFamily="18" charset="0"/>
              </a:rPr>
              <a:t> </a:t>
            </a:r>
            <a:r>
              <a:rPr lang="it-IT" sz="1000"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L'Onnipotente in un neonato </a:t>
            </a:r>
            <a:endParaRPr lang="it-IT" altLang="it-IT" sz="1000" i="1" dirty="0">
              <a:latin typeface="Verdana" panose="020B0604030504040204" pitchFamily="34" charset="0"/>
              <a:cs typeface="Times New Roman" panose="02020603050405020304" pitchFamily="18" charset="0"/>
            </a:endParaRPr>
          </a:p>
          <a:p>
            <a:pPr algn="ctr"/>
            <a:r>
              <a:rPr lang="en-US" sz="1000" i="1" kern="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The Almighty in a Newborn Baby </a:t>
            </a:r>
            <a:endParaRPr lang="it-IT" altLang="it-IT" sz="1000" i="1" dirty="0">
              <a:latin typeface="Verdana" panose="020B0604030504040204" pitchFamily="34" charset="0"/>
              <a:ea typeface="Arial Unicode MS" pitchFamily="34" charset="-128"/>
            </a:endParaRPr>
          </a:p>
        </p:txBody>
      </p:sp>
      <p:sp>
        <p:nvSpPr>
          <p:cNvPr id="813065" name="Rectangle 9">
            <a:extLst>
              <a:ext uri="{FF2B5EF4-FFF2-40B4-BE49-F238E27FC236}">
                <a16:creationId xmlns:a16="http://schemas.microsoft.com/office/drawing/2014/main" id="{4F97812B-4BB1-A8AD-5DBE-EB3A1E2A67D0}"/>
              </a:ext>
            </a:extLst>
          </p:cNvPr>
          <p:cNvSpPr>
            <a:spLocks noChangeArrowheads="1"/>
          </p:cNvSpPr>
          <p:nvPr/>
        </p:nvSpPr>
        <p:spPr bwMode="auto">
          <a:xfrm>
            <a:off x="5257800" y="6324600"/>
            <a:ext cx="31242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r>
              <a:rPr lang="it-IT" altLang="it-IT" sz="1000" dirty="0">
                <a:solidFill>
                  <a:srgbClr val="FF0000"/>
                </a:solidFill>
                <a:latin typeface="Lucida Calligraphy" panose="03010101010101010101" pitchFamily="66" charset="0"/>
                <a:cs typeface="Times New Roman" panose="02020603050405020304" pitchFamily="18" charset="0"/>
              </a:rPr>
              <a:t>by Gaetano Lastilla 2024</a:t>
            </a:r>
          </a:p>
        </p:txBody>
      </p:sp>
      <p:pic>
        <p:nvPicPr>
          <p:cNvPr id="813066" name="Picture 10">
            <a:extLst>
              <a:ext uri="{FF2B5EF4-FFF2-40B4-BE49-F238E27FC236}">
                <a16:creationId xmlns:a16="http://schemas.microsoft.com/office/drawing/2014/main" id="{14A6D7E7-C696-39BE-CFCF-7B5DFDEB830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78538" y="4267200"/>
            <a:ext cx="609600" cy="393700"/>
          </a:xfrm>
          <a:prstGeom prst="rect">
            <a:avLst/>
          </a:prstGeom>
          <a:noFill/>
          <a:extLst>
            <a:ext uri="{909E8E84-426E-40DD-AFC4-6F175D3DCCD1}">
              <a14:hiddenFill xmlns:a14="http://schemas.microsoft.com/office/drawing/2010/main">
                <a:solidFill>
                  <a:srgbClr val="FFFFFF"/>
                </a:solidFill>
              </a14:hiddenFill>
            </a:ext>
          </a:extLst>
        </p:spPr>
      </p:pic>
      <p:pic>
        <p:nvPicPr>
          <p:cNvPr id="813074" name="Picture 18">
            <a:extLst>
              <a:ext uri="{FF2B5EF4-FFF2-40B4-BE49-F238E27FC236}">
                <a16:creationId xmlns:a16="http://schemas.microsoft.com/office/drawing/2014/main" id="{E7C64707-4ABB-F568-E120-777E3129305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00200" y="1143000"/>
            <a:ext cx="2597150" cy="3962400"/>
          </a:xfrm>
          <a:prstGeom prst="rect">
            <a:avLst/>
          </a:prstGeom>
          <a:noFill/>
          <a:extLst>
            <a:ext uri="{909E8E84-426E-40DD-AFC4-6F175D3DCCD1}">
              <a14:hiddenFill xmlns:a14="http://schemas.microsoft.com/office/drawing/2010/main">
                <a:solidFill>
                  <a:srgbClr val="FFFFFF"/>
                </a:solidFill>
              </a14:hiddenFill>
            </a:ext>
          </a:extLst>
        </p:spPr>
      </p:pic>
      <p:pic>
        <p:nvPicPr>
          <p:cNvPr id="813075" name="922-Adeste fideles-classic.mid">
            <a:hlinkClick r:id="" action="ppaction://media"/>
            <a:extLst>
              <a:ext uri="{FF2B5EF4-FFF2-40B4-BE49-F238E27FC236}">
                <a16:creationId xmlns:a16="http://schemas.microsoft.com/office/drawing/2014/main" id="{6311D132-5B34-FBF1-0D2F-03D99B81E388}"/>
              </a:ext>
            </a:extLst>
          </p:cNvPr>
          <p:cNvPicPr>
            <a:picLocks noChangeAspect="1" noChangeArrowheads="1"/>
          </p:cNvPicPr>
          <p:nvPr>
            <a:audioFile r:link="rId1"/>
          </p:nvPr>
        </p:nvPicPr>
        <p:blipFill>
          <a:blip r:embed="rId6">
            <a:extLst>
              <a:ext uri="{28A0092B-C50C-407E-A947-70E740481C1C}">
                <a14:useLocalDpi xmlns:a14="http://schemas.microsoft.com/office/drawing/2010/main" val="0"/>
              </a:ext>
            </a:extLst>
          </a:blip>
          <a:srcRect/>
          <a:stretch>
            <a:fillRect/>
          </a:stretch>
        </p:blipFill>
        <p:spPr bwMode="auto">
          <a:xfrm>
            <a:off x="6629400" y="-304800"/>
            <a:ext cx="304800" cy="304800"/>
          </a:xfrm>
          <a:prstGeom prst="rect">
            <a:avLst/>
          </a:prstGeom>
          <a:noFill/>
          <a:extLst>
            <a:ext uri="{909E8E84-426E-40DD-AFC4-6F175D3DCCD1}">
              <a14:hiddenFill xmlns:a14="http://schemas.microsoft.com/office/drawing/2010/main">
                <a:solidFill>
                  <a:srgbClr val="FFFFFF"/>
                </a:solidFill>
              </a14:hiddenFill>
            </a:ext>
          </a:extLst>
        </p:spPr>
      </p:pic>
      <p:sp>
        <p:nvSpPr>
          <p:cNvPr id="813076" name="Rectangle 20">
            <a:extLst>
              <a:ext uri="{FF2B5EF4-FFF2-40B4-BE49-F238E27FC236}">
                <a16:creationId xmlns:a16="http://schemas.microsoft.com/office/drawing/2014/main" id="{1E461237-CE87-7DCD-1A45-030B29FB3FF7}"/>
              </a:ext>
            </a:extLst>
          </p:cNvPr>
          <p:cNvSpPr>
            <a:spLocks noChangeArrowheads="1"/>
          </p:cNvSpPr>
          <p:nvPr/>
        </p:nvSpPr>
        <p:spPr bwMode="auto">
          <a:xfrm>
            <a:off x="4465881" y="3021747"/>
            <a:ext cx="3681995"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0" hangingPunct="0"/>
            <a:r>
              <a:rPr lang="it-IT" altLang="it-IT" sz="1000" i="1" dirty="0">
                <a:latin typeface="Times New Roman" panose="02020603050405020304" pitchFamily="18" charset="0"/>
                <a:cs typeface="Times New Roman" panose="02020603050405020304" pitchFamily="18" charset="0"/>
              </a:rPr>
              <a:t>Commento di padre Ermes Ronchi                                                                                     </a:t>
            </a:r>
          </a:p>
          <a:p>
            <a:pPr eaLnBrk="0" hangingPunct="0"/>
            <a:r>
              <a:rPr lang="it-IT" altLang="it-IT" sz="1000" i="1" dirty="0">
                <a:latin typeface="Times New Roman" panose="02020603050405020304" pitchFamily="18" charset="0"/>
                <a:cs typeface="Times New Roman" panose="02020603050405020304" pitchFamily="18" charset="0"/>
              </a:rPr>
              <a:t>Commentary by </a:t>
            </a:r>
            <a:r>
              <a:rPr lang="it-IT" altLang="it-IT" sz="1000" i="1" dirty="0" err="1">
                <a:latin typeface="Times New Roman" panose="02020603050405020304" pitchFamily="18" charset="0"/>
                <a:cs typeface="Times New Roman" panose="02020603050405020304" pitchFamily="18" charset="0"/>
              </a:rPr>
              <a:t>Father</a:t>
            </a:r>
            <a:r>
              <a:rPr lang="it-IT" altLang="it-IT" sz="1000" i="1" dirty="0">
                <a:latin typeface="Times New Roman" panose="02020603050405020304" pitchFamily="18" charset="0"/>
                <a:cs typeface="Times New Roman" panose="02020603050405020304" pitchFamily="18" charset="0"/>
              </a:rPr>
              <a:t> Ermes Ronchi</a:t>
            </a:r>
          </a:p>
        </p:txBody>
      </p:sp>
      <p:sp>
        <p:nvSpPr>
          <p:cNvPr id="813077" name="Rectangle 21">
            <a:extLst>
              <a:ext uri="{FF2B5EF4-FFF2-40B4-BE49-F238E27FC236}">
                <a16:creationId xmlns:a16="http://schemas.microsoft.com/office/drawing/2014/main" id="{1D443001-5703-D17B-F8D3-C067AF0C2F1D}"/>
              </a:ext>
            </a:extLst>
          </p:cNvPr>
          <p:cNvSpPr>
            <a:spLocks noChangeArrowheads="1"/>
          </p:cNvSpPr>
          <p:nvPr/>
        </p:nvSpPr>
        <p:spPr bwMode="auto">
          <a:xfrm>
            <a:off x="2057400" y="0"/>
            <a:ext cx="147161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it-IT" altLang="it-IT" sz="1400">
                <a:solidFill>
                  <a:schemeClr val="tx2"/>
                </a:solidFill>
                <a:latin typeface="Times New Roman" panose="02020603050405020304" pitchFamily="18" charset="0"/>
              </a:rPr>
              <a:t>Messa della Notte</a:t>
            </a:r>
          </a:p>
        </p:txBody>
      </p:sp>
    </p:spTree>
  </p:cSld>
  <p:clrMapOvr>
    <a:masterClrMapping/>
  </p:clrMapOvr>
  <p:transition spd="med" advClick="0" advTm="1400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0"/>
                                  </p:stCondLst>
                                  <p:childTnLst>
                                    <p:cmd type="call" cmd="playFrom(0.0)">
                                      <p:cBhvr>
                                        <p:cTn id="6" dur="1" fill="hold"/>
                                        <p:tgtEl>
                                          <p:spTgt spid="81307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20">
                <p:cTn id="7" repeatCount="indefinite" fill="hold" display="0">
                  <p:stCondLst>
                    <p:cond delay="indefinite"/>
                  </p:stCondLst>
                  <p:endCondLst>
                    <p:cond evt="onStopAudio" delay="0">
                      <p:tgtEl>
                        <p:sldTgt/>
                      </p:tgtEl>
                    </p:cond>
                  </p:endCondLst>
                </p:cTn>
                <p:tgtEl>
                  <p:spTgt spid="813075"/>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62894" name="Rectangle 78">
            <a:extLst>
              <a:ext uri="{FF2B5EF4-FFF2-40B4-BE49-F238E27FC236}">
                <a16:creationId xmlns:a16="http://schemas.microsoft.com/office/drawing/2014/main" id="{521B76F0-EDF6-BB36-9F60-71323384C139}"/>
              </a:ext>
            </a:extLst>
          </p:cNvPr>
          <p:cNvSpPr>
            <a:spLocks noChangeArrowheads="1"/>
          </p:cNvSpPr>
          <p:nvPr/>
        </p:nvSpPr>
        <p:spPr bwMode="auto">
          <a:xfrm>
            <a:off x="0" y="381000"/>
            <a:ext cx="9144000" cy="1190625"/>
          </a:xfrm>
          <a:prstGeom prst="rect">
            <a:avLst/>
          </a:prstGeom>
          <a:noFill/>
          <a:ln>
            <a:noFill/>
          </a:ln>
          <a:effectLst/>
          <a:extLst>
            <a:ext uri="{909E8E84-426E-40DD-AFC4-6F175D3DCCD1}">
              <a14:hiddenFill xmlns:a14="http://schemas.microsoft.com/office/drawing/2010/main">
                <a:solidFill>
                  <a:srgbClr val="FFCC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tLang="it-IT" sz="1800">
                <a:solidFill>
                  <a:schemeClr val="bg1"/>
                </a:solidFill>
                <a:latin typeface="Verdana" panose="020B0604030504040204" pitchFamily="34" charset="0"/>
                <a:cs typeface="Times New Roman" panose="02020603050405020304" pitchFamily="18" charset="0"/>
              </a:rPr>
              <a:t>Anche Giuseppe, dalla Galilea, dalla città di Nàzaret, salì in Giudea alla città di Davide chiamata Betlemme: egli apparteneva infatti alla casa e alla famiglia di Davide. Doveva farsi censire insieme a Maria, sua sposa, che era incinta.</a:t>
            </a:r>
            <a:r>
              <a:rPr lang="it-IT" altLang="it-IT" sz="1800" i="1">
                <a:solidFill>
                  <a:schemeClr val="bg1"/>
                </a:solidFill>
                <a:latin typeface="Verdana" panose="020B0604030504040204" pitchFamily="34" charset="0"/>
                <a:cs typeface="Times New Roman" panose="02020603050405020304" pitchFamily="18" charset="0"/>
              </a:rPr>
              <a:t> (Lc 2, 4-5)</a:t>
            </a:r>
          </a:p>
        </p:txBody>
      </p:sp>
      <p:sp>
        <p:nvSpPr>
          <p:cNvPr id="162930" name="Rectangle 114">
            <a:extLst>
              <a:ext uri="{FF2B5EF4-FFF2-40B4-BE49-F238E27FC236}">
                <a16:creationId xmlns:a16="http://schemas.microsoft.com/office/drawing/2014/main" id="{866FA617-1F30-9FE9-82F8-85B9D16E7055}"/>
              </a:ext>
            </a:extLst>
          </p:cNvPr>
          <p:cNvSpPr>
            <a:spLocks noChangeArrowheads="1"/>
          </p:cNvSpPr>
          <p:nvPr/>
        </p:nvSpPr>
        <p:spPr bwMode="auto">
          <a:xfrm>
            <a:off x="0" y="52578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dirty="0">
                <a:solidFill>
                  <a:schemeClr val="bg1"/>
                </a:solidFill>
                <a:latin typeface="Verdana" panose="020B0604030504040204" pitchFamily="34" charset="0"/>
                <a:cs typeface="Times New Roman" panose="02020603050405020304" pitchFamily="18" charset="0"/>
              </a:rPr>
              <a:t> </a:t>
            </a:r>
            <a:r>
              <a:rPr lang="en-US" altLang="it-IT" sz="1800" dirty="0">
                <a:solidFill>
                  <a:schemeClr val="bg1"/>
                </a:solidFill>
                <a:latin typeface="Verdana" panose="020B0604030504040204" pitchFamily="34" charset="0"/>
                <a:ea typeface="Arial Unicode MS" pitchFamily="34" charset="-128"/>
              </a:rPr>
              <a:t>Joseph too set out from Nazareth of Galilee. As he belonged to the family of David, being a descendant of his, he went to Judea to David's town of Bethlehem to be registered with Mary, his wife, who was with child.           </a:t>
            </a:r>
            <a:r>
              <a:rPr lang="en-US" altLang="it-IT" sz="1800" i="1" dirty="0">
                <a:solidFill>
                  <a:schemeClr val="bg1"/>
                </a:solidFill>
                <a:latin typeface="Verdana" panose="020B0604030504040204" pitchFamily="34" charset="0"/>
                <a:cs typeface="Times New Roman" panose="02020603050405020304" pitchFamily="18" charset="0"/>
              </a:rPr>
              <a:t>(Lk 2: 4-5)</a:t>
            </a:r>
            <a:endParaRPr lang="it-IT" altLang="it-IT" sz="1800" dirty="0">
              <a:solidFill>
                <a:schemeClr val="bg1"/>
              </a:solidFill>
              <a:latin typeface="Verdana" panose="020B0604030504040204" pitchFamily="34" charset="0"/>
              <a:ea typeface="Arial Unicode MS" pitchFamily="34" charset="-128"/>
            </a:endParaRPr>
          </a:p>
        </p:txBody>
      </p:sp>
      <p:pic>
        <p:nvPicPr>
          <p:cNvPr id="163101" name="Picture 285">
            <a:extLst>
              <a:ext uri="{FF2B5EF4-FFF2-40B4-BE49-F238E27FC236}">
                <a16:creationId xmlns:a16="http://schemas.microsoft.com/office/drawing/2014/main" id="{B69CF6F8-9CE2-5801-3EA1-D66B24F84E8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1600200"/>
            <a:ext cx="7899400" cy="36322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00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62894"/>
                                        </p:tgtEl>
                                        <p:attrNameLst>
                                          <p:attrName>style.visibility</p:attrName>
                                        </p:attrNameLst>
                                      </p:cBhvr>
                                      <p:to>
                                        <p:strVal val="visible"/>
                                      </p:to>
                                    </p:set>
                                    <p:anim calcmode="lin" valueType="num">
                                      <p:cBhvr additive="base">
                                        <p:cTn id="7" dur="500" fill="hold"/>
                                        <p:tgtEl>
                                          <p:spTgt spid="162894"/>
                                        </p:tgtEl>
                                        <p:attrNameLst>
                                          <p:attrName>ppt_x</p:attrName>
                                        </p:attrNameLst>
                                      </p:cBhvr>
                                      <p:tavLst>
                                        <p:tav tm="0">
                                          <p:val>
                                            <p:strVal val="0-#ppt_w/2"/>
                                          </p:val>
                                        </p:tav>
                                        <p:tav tm="100000">
                                          <p:val>
                                            <p:strVal val="#ppt_x"/>
                                          </p:val>
                                        </p:tav>
                                      </p:tavLst>
                                    </p:anim>
                                    <p:anim calcmode="lin" valueType="num">
                                      <p:cBhvr additive="base">
                                        <p:cTn id="8" dur="500" fill="hold"/>
                                        <p:tgtEl>
                                          <p:spTgt spid="16289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162930"/>
                                        </p:tgtEl>
                                        <p:attrNameLst>
                                          <p:attrName>style.visibility</p:attrName>
                                        </p:attrNameLst>
                                      </p:cBhvr>
                                      <p:to>
                                        <p:strVal val="visible"/>
                                      </p:to>
                                    </p:set>
                                    <p:anim calcmode="lin" valueType="num">
                                      <p:cBhvr additive="base">
                                        <p:cTn id="12" dur="500" fill="hold"/>
                                        <p:tgtEl>
                                          <p:spTgt spid="162930"/>
                                        </p:tgtEl>
                                        <p:attrNameLst>
                                          <p:attrName>ppt_x</p:attrName>
                                        </p:attrNameLst>
                                      </p:cBhvr>
                                      <p:tavLst>
                                        <p:tav tm="0">
                                          <p:val>
                                            <p:strVal val="1+#ppt_w/2"/>
                                          </p:val>
                                        </p:tav>
                                        <p:tav tm="100000">
                                          <p:val>
                                            <p:strVal val="#ppt_x"/>
                                          </p:val>
                                        </p:tav>
                                      </p:tavLst>
                                    </p:anim>
                                    <p:anim calcmode="lin" valueType="num">
                                      <p:cBhvr additive="base">
                                        <p:cTn id="13" dur="500" fill="hold"/>
                                        <p:tgtEl>
                                          <p:spTgt spid="1629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2894" grpId="0" autoUpdateAnimBg="0"/>
      <p:bldP spid="162930"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739363" name="Rectangle 35">
            <a:extLst>
              <a:ext uri="{FF2B5EF4-FFF2-40B4-BE49-F238E27FC236}">
                <a16:creationId xmlns:a16="http://schemas.microsoft.com/office/drawing/2014/main" id="{13B06B9C-A7AB-F171-5DA6-740C65047715}"/>
              </a:ext>
            </a:extLst>
          </p:cNvPr>
          <p:cNvSpPr>
            <a:spLocks noChangeArrowheads="1"/>
          </p:cNvSpPr>
          <p:nvPr/>
        </p:nvSpPr>
        <p:spPr bwMode="auto">
          <a:xfrm>
            <a:off x="0" y="5334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tLang="it-IT" sz="1800">
                <a:solidFill>
                  <a:schemeClr val="bg1"/>
                </a:solidFill>
                <a:latin typeface="Verdana" panose="020B0604030504040204" pitchFamily="34" charset="0"/>
                <a:cs typeface="Times New Roman" panose="02020603050405020304" pitchFamily="18" charset="0"/>
              </a:rPr>
              <a:t>Mentre si trovavano in quel luogo, si compirono per lei i giorni del parto. Diede alla luce il suo figlio primogenito, lo avvolse in fasce e lo pose in una mangiatoia, perché per loro non c’era posto nell’alloggio.</a:t>
            </a:r>
            <a:r>
              <a:rPr lang="it-IT" altLang="it-IT" sz="1800" i="1">
                <a:solidFill>
                  <a:schemeClr val="bg1"/>
                </a:solidFill>
                <a:latin typeface="Verdana" panose="020B0604030504040204" pitchFamily="34" charset="0"/>
                <a:cs typeface="Times New Roman" panose="02020603050405020304" pitchFamily="18" charset="0"/>
              </a:rPr>
              <a:t> (Lc 2, 6-7)</a:t>
            </a:r>
          </a:p>
        </p:txBody>
      </p:sp>
      <p:sp>
        <p:nvSpPr>
          <p:cNvPr id="739364" name="Rectangle 36">
            <a:extLst>
              <a:ext uri="{FF2B5EF4-FFF2-40B4-BE49-F238E27FC236}">
                <a16:creationId xmlns:a16="http://schemas.microsoft.com/office/drawing/2014/main" id="{7D21C977-6721-C080-BCCE-188811652809}"/>
              </a:ext>
            </a:extLst>
          </p:cNvPr>
          <p:cNvSpPr>
            <a:spLocks noChangeArrowheads="1"/>
          </p:cNvSpPr>
          <p:nvPr/>
        </p:nvSpPr>
        <p:spPr bwMode="auto">
          <a:xfrm>
            <a:off x="381000" y="5257800"/>
            <a:ext cx="8763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it-IT" sz="1800" dirty="0">
                <a:solidFill>
                  <a:schemeClr val="bg1"/>
                </a:solidFill>
                <a:latin typeface="Verdana" panose="020B0604030504040204" pitchFamily="34" charset="0"/>
                <a:cs typeface="Times New Roman" panose="02020603050405020304" pitchFamily="18" charset="0"/>
              </a:rPr>
              <a:t> </a:t>
            </a:r>
            <a:r>
              <a:rPr lang="en-US" altLang="it-IT" sz="1800" dirty="0">
                <a:solidFill>
                  <a:schemeClr val="bg1"/>
                </a:solidFill>
                <a:latin typeface="Verdana" panose="020B0604030504040204" pitchFamily="34" charset="0"/>
                <a:ea typeface="Arial Unicode MS" pitchFamily="34" charset="-128"/>
              </a:rPr>
              <a:t>They were in Bethlehem when the time came for her to have her child, and she gave birth to a son, her firstborn. She wrapped him in swaddling clothes and laid him in the manger, because there was no place for them in the living room.</a:t>
            </a:r>
            <a:r>
              <a:rPr lang="en-US" altLang="it-IT" sz="1800" i="1" dirty="0">
                <a:solidFill>
                  <a:schemeClr val="bg1"/>
                </a:solidFill>
                <a:latin typeface="Verdana" panose="020B0604030504040204" pitchFamily="34" charset="0"/>
                <a:ea typeface="Arial Unicode MS" pitchFamily="34" charset="-128"/>
              </a:rPr>
              <a:t> </a:t>
            </a:r>
            <a:r>
              <a:rPr lang="en-US" altLang="it-IT" sz="1800" i="1" dirty="0">
                <a:solidFill>
                  <a:schemeClr val="bg1"/>
                </a:solidFill>
                <a:latin typeface="Verdana" panose="020B0604030504040204" pitchFamily="34" charset="0"/>
                <a:cs typeface="Times New Roman" panose="02020603050405020304" pitchFamily="18" charset="0"/>
              </a:rPr>
              <a:t>(Lk 2: 6-7)</a:t>
            </a:r>
            <a:endParaRPr lang="it-IT" altLang="it-IT" sz="1800" i="1" dirty="0">
              <a:solidFill>
                <a:schemeClr val="bg1"/>
              </a:solidFill>
              <a:latin typeface="Verdana" panose="020B0604030504040204" pitchFamily="34" charset="0"/>
              <a:cs typeface="Times New Roman" panose="02020603050405020304" pitchFamily="18" charset="0"/>
            </a:endParaRPr>
          </a:p>
        </p:txBody>
      </p:sp>
      <p:pic>
        <p:nvPicPr>
          <p:cNvPr id="739373" name="Picture 45">
            <a:extLst>
              <a:ext uri="{FF2B5EF4-FFF2-40B4-BE49-F238E27FC236}">
                <a16:creationId xmlns:a16="http://schemas.microsoft.com/office/drawing/2014/main" id="{6A5EE612-42AA-CB3D-3413-B9792EC6434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5000" y="1447800"/>
            <a:ext cx="5334000" cy="383063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000">
    <p:random/>
  </p:transition>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785410" name="Rectangle 1026">
            <a:extLst>
              <a:ext uri="{FF2B5EF4-FFF2-40B4-BE49-F238E27FC236}">
                <a16:creationId xmlns:a16="http://schemas.microsoft.com/office/drawing/2014/main" id="{8003E37F-E937-42C3-7230-A96D05237813}"/>
              </a:ext>
            </a:extLst>
          </p:cNvPr>
          <p:cNvSpPr>
            <a:spLocks noGrp="1" noChangeArrowheads="1"/>
          </p:cNvSpPr>
          <p:nvPr>
            <p:ph type="title"/>
          </p:nvPr>
        </p:nvSpPr>
        <p:spPr>
          <a:xfrm>
            <a:off x="0" y="609600"/>
            <a:ext cx="91440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C’erano in quella regione alcuni pastori che, pernottando all’aperto, vegliavano tutta la notte facendo la guardia al loro gregge. Un angelo del Signore si presentò a loro e la gloria del Signore li avvolse di luce. Essi furono presi da grande timore,</a:t>
            </a:r>
            <a:r>
              <a:rPr lang="it-IT" altLang="it-IT" sz="1800" i="1">
                <a:solidFill>
                  <a:schemeClr val="bg1"/>
                </a:solidFill>
                <a:latin typeface="Verdana" panose="020B0604030504040204" pitchFamily="34" charset="0"/>
                <a:cs typeface="Times New Roman" panose="02020603050405020304" pitchFamily="18" charset="0"/>
              </a:rPr>
              <a:t> (Lc 2, 8-9)</a:t>
            </a:r>
          </a:p>
        </p:txBody>
      </p:sp>
      <p:sp>
        <p:nvSpPr>
          <p:cNvPr id="785412" name="Rectangle 1028">
            <a:extLst>
              <a:ext uri="{FF2B5EF4-FFF2-40B4-BE49-F238E27FC236}">
                <a16:creationId xmlns:a16="http://schemas.microsoft.com/office/drawing/2014/main" id="{3F72815D-ADF8-DE69-3E5B-4E57C50FDDBA}"/>
              </a:ext>
            </a:extLst>
          </p:cNvPr>
          <p:cNvSpPr>
            <a:spLocks noChangeArrowheads="1"/>
          </p:cNvSpPr>
          <p:nvPr/>
        </p:nvSpPr>
        <p:spPr bwMode="auto">
          <a:xfrm>
            <a:off x="0" y="53340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it-IT" sz="1800" dirty="0">
                <a:solidFill>
                  <a:schemeClr val="bg1"/>
                </a:solidFill>
                <a:latin typeface="Verdana" panose="020B0604030504040204" pitchFamily="34" charset="0"/>
                <a:ea typeface="Arial Unicode MS" pitchFamily="34" charset="-128"/>
              </a:rPr>
              <a:t>There were shepherds camping in the countryside, taking turns to watch over their flocks by night. Suddenly an angel of the Lord appeared to them, with the Glory of the Lord shining around them. As they were terrified,</a:t>
            </a:r>
            <a:r>
              <a:rPr lang="en-US" altLang="it-IT" sz="1800" i="1" dirty="0">
                <a:solidFill>
                  <a:schemeClr val="bg1"/>
                </a:solidFill>
                <a:latin typeface="Verdana" panose="020B0604030504040204" pitchFamily="34" charset="0"/>
                <a:ea typeface="Arial Unicode MS" pitchFamily="34" charset="-128"/>
              </a:rPr>
              <a:t>    </a:t>
            </a:r>
          </a:p>
          <a:p>
            <a:r>
              <a:rPr lang="en-US" altLang="it-IT" sz="1800" i="1" dirty="0">
                <a:solidFill>
                  <a:schemeClr val="bg1"/>
                </a:solidFill>
                <a:latin typeface="Verdana" panose="020B0604030504040204" pitchFamily="34" charset="0"/>
                <a:cs typeface="Times New Roman" panose="02020603050405020304" pitchFamily="18" charset="0"/>
              </a:rPr>
              <a:t>(Lk 2: 8-9)</a:t>
            </a:r>
            <a:endParaRPr lang="it-IT" altLang="it-IT" sz="1800" i="1" dirty="0">
              <a:solidFill>
                <a:schemeClr val="bg1"/>
              </a:solidFill>
              <a:latin typeface="Verdana" panose="020B0604030504040204" pitchFamily="34" charset="0"/>
              <a:cs typeface="Times New Roman" panose="02020603050405020304" pitchFamily="18" charset="0"/>
            </a:endParaRPr>
          </a:p>
        </p:txBody>
      </p:sp>
      <p:pic>
        <p:nvPicPr>
          <p:cNvPr id="785426" name="Picture 1042">
            <a:extLst>
              <a:ext uri="{FF2B5EF4-FFF2-40B4-BE49-F238E27FC236}">
                <a16:creationId xmlns:a16="http://schemas.microsoft.com/office/drawing/2014/main" id="{F58291AC-02E5-1A5C-8194-54450887BFC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1752600"/>
            <a:ext cx="5715000" cy="35814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5000">
    <p:random/>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6130" name="Rectangle 2">
            <a:extLst>
              <a:ext uri="{FF2B5EF4-FFF2-40B4-BE49-F238E27FC236}">
                <a16:creationId xmlns:a16="http://schemas.microsoft.com/office/drawing/2014/main" id="{0071D6F0-078E-35AF-37C0-EE96A55EC0C6}"/>
              </a:ext>
            </a:extLst>
          </p:cNvPr>
          <p:cNvSpPr>
            <a:spLocks noGrp="1" noChangeArrowheads="1"/>
          </p:cNvSpPr>
          <p:nvPr>
            <p:ph type="title"/>
          </p:nvPr>
        </p:nvSpPr>
        <p:spPr>
          <a:xfrm>
            <a:off x="0" y="457200"/>
            <a:ext cx="91440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ma l’angelo disse loro: «Non temete: ecco, vi annuncio una grande gioia, che sarà di tutto il popolo: oggi, nella città di Davide, è nato per voi un Salvatore, che è Cristo Signore. Questo per voi il segno: </a:t>
            </a:r>
            <a:r>
              <a:rPr lang="it-IT" altLang="it-IT" sz="1800" i="1">
                <a:solidFill>
                  <a:schemeClr val="bg1"/>
                </a:solidFill>
                <a:latin typeface="Verdana" panose="020B0604030504040204" pitchFamily="34" charset="0"/>
                <a:cs typeface="Times New Roman" panose="02020603050405020304" pitchFamily="18" charset="0"/>
              </a:rPr>
              <a:t>(Lc 2, 10-11)</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816132" name="Rectangle 4">
            <a:extLst>
              <a:ext uri="{FF2B5EF4-FFF2-40B4-BE49-F238E27FC236}">
                <a16:creationId xmlns:a16="http://schemas.microsoft.com/office/drawing/2014/main" id="{6BCF2B01-5E48-2C4F-28C1-22BBD03B11B8}"/>
              </a:ext>
            </a:extLst>
          </p:cNvPr>
          <p:cNvSpPr>
            <a:spLocks noChangeArrowheads="1"/>
          </p:cNvSpPr>
          <p:nvPr/>
        </p:nvSpPr>
        <p:spPr bwMode="auto">
          <a:xfrm>
            <a:off x="0" y="5410200"/>
            <a:ext cx="914400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it-IT" sz="1800" dirty="0">
                <a:solidFill>
                  <a:schemeClr val="bg1"/>
                </a:solidFill>
                <a:latin typeface="Verdana" panose="020B0604030504040204" pitchFamily="34" charset="0"/>
                <a:ea typeface="Arial Unicode MS" pitchFamily="34" charset="-128"/>
              </a:rPr>
              <a:t>the angel said to them, "Don't be afraid; I am here to give you good news, great joy for all the people. Today a Savior has been born to you in David's town; he is the Messiah and the Lord. Let this be a sign to you: </a:t>
            </a:r>
          </a:p>
          <a:p>
            <a:r>
              <a:rPr lang="en-US" altLang="it-IT" sz="1800" i="1" dirty="0">
                <a:solidFill>
                  <a:schemeClr val="bg1"/>
                </a:solidFill>
                <a:latin typeface="Verdana" panose="020B0604030504040204" pitchFamily="34" charset="0"/>
                <a:cs typeface="Times New Roman" panose="02020603050405020304" pitchFamily="18" charset="0"/>
              </a:rPr>
              <a:t>(Lk 2: 10-11)</a:t>
            </a:r>
            <a:endParaRPr lang="it-IT" altLang="it-IT" sz="1800" i="1" dirty="0">
              <a:solidFill>
                <a:schemeClr val="bg1"/>
              </a:solidFill>
              <a:latin typeface="Verdana" panose="020B0604030504040204" pitchFamily="34" charset="0"/>
              <a:cs typeface="Times New Roman" panose="02020603050405020304" pitchFamily="18" charset="0"/>
            </a:endParaRPr>
          </a:p>
        </p:txBody>
      </p:sp>
      <p:pic>
        <p:nvPicPr>
          <p:cNvPr id="816135" name="Picture 7">
            <a:extLst>
              <a:ext uri="{FF2B5EF4-FFF2-40B4-BE49-F238E27FC236}">
                <a16:creationId xmlns:a16="http://schemas.microsoft.com/office/drawing/2014/main" id="{04DFF431-9C59-8793-5658-94527592E6F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09800" y="1524000"/>
            <a:ext cx="4724400" cy="386873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240">
    <p:random/>
  </p:transition>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821250" name="Rectangle 2">
            <a:extLst>
              <a:ext uri="{FF2B5EF4-FFF2-40B4-BE49-F238E27FC236}">
                <a16:creationId xmlns:a16="http://schemas.microsoft.com/office/drawing/2014/main" id="{5CB45753-D651-A731-D6E6-AFF2F3A66416}"/>
              </a:ext>
            </a:extLst>
          </p:cNvPr>
          <p:cNvSpPr>
            <a:spLocks noGrp="1" noChangeArrowheads="1"/>
          </p:cNvSpPr>
          <p:nvPr>
            <p:ph type="title"/>
          </p:nvPr>
        </p:nvSpPr>
        <p:spPr>
          <a:xfrm>
            <a:off x="0" y="457200"/>
            <a:ext cx="9144000" cy="1143000"/>
          </a:xfrm>
          <a:solidFill>
            <a:srgbClr val="000000"/>
          </a:solidFill>
          <a:ln>
            <a:solidFill>
              <a:schemeClr val="tx1"/>
            </a:solidFill>
            <a:miter lim="800000"/>
            <a:headEnd/>
            <a:tailEnd/>
          </a:ln>
        </p:spPr>
        <p:txBody>
          <a:bodyPr/>
          <a:lstStyle/>
          <a:p>
            <a:r>
              <a:rPr lang="it-IT" altLang="it-IT" sz="1800">
                <a:solidFill>
                  <a:schemeClr val="bg1"/>
                </a:solidFill>
                <a:latin typeface="Verdana" panose="020B0604030504040204" pitchFamily="34" charset="0"/>
                <a:cs typeface="Times New Roman" panose="02020603050405020304" pitchFamily="18" charset="0"/>
              </a:rPr>
              <a:t>troverete un bambino avvolto in fasce, adagiato in una mangiatoia». E subito apparve con l’angelo una moltitudine dell’esercito celeste, che lodava Dio e diceva: «Gloria a Dio nel più alto dei cieli e sulla terra pace agli uomini, che egli ama». </a:t>
            </a:r>
            <a:r>
              <a:rPr lang="it-IT" altLang="it-IT" sz="1800" i="1">
                <a:solidFill>
                  <a:schemeClr val="bg1"/>
                </a:solidFill>
                <a:latin typeface="Verdana" panose="020B0604030504040204" pitchFamily="34" charset="0"/>
                <a:cs typeface="Times New Roman" panose="02020603050405020304" pitchFamily="18" charset="0"/>
              </a:rPr>
              <a:t>(Lc 2, 12-14)</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821252" name="Rectangle 4">
            <a:extLst>
              <a:ext uri="{FF2B5EF4-FFF2-40B4-BE49-F238E27FC236}">
                <a16:creationId xmlns:a16="http://schemas.microsoft.com/office/drawing/2014/main" id="{72A10479-D7C3-781F-87FE-AD2429269FB6}"/>
              </a:ext>
            </a:extLst>
          </p:cNvPr>
          <p:cNvSpPr>
            <a:spLocks noChangeArrowheads="1"/>
          </p:cNvSpPr>
          <p:nvPr/>
        </p:nvSpPr>
        <p:spPr bwMode="auto">
          <a:xfrm>
            <a:off x="0" y="5334000"/>
            <a:ext cx="9144000" cy="1200150"/>
          </a:xfrm>
          <a:prstGeom prst="rect">
            <a:avLst/>
          </a:prstGeom>
          <a:solidFill>
            <a:srgbClr val="00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it-IT" sz="1800" dirty="0">
                <a:solidFill>
                  <a:schemeClr val="bg1"/>
                </a:solidFill>
                <a:latin typeface="Verdana" panose="020B0604030504040204" pitchFamily="34" charset="0"/>
                <a:ea typeface="Arial Unicode MS" pitchFamily="34" charset="-128"/>
              </a:rPr>
              <a:t>you will find a baby wrapped in swaddling clothes and lying in a manger." Suddenly the angel was surrounded by many more heavenly spirits, praising God and saying, "Glory to God in the highest; peace on earth for God is blessing humankind." </a:t>
            </a:r>
            <a:r>
              <a:rPr lang="en-US" altLang="it-IT" sz="1800" i="1" dirty="0">
                <a:solidFill>
                  <a:schemeClr val="bg1"/>
                </a:solidFill>
                <a:latin typeface="Verdana" panose="020B0604030504040204" pitchFamily="34" charset="0"/>
                <a:ea typeface="Arial Unicode MS" pitchFamily="34" charset="-128"/>
              </a:rPr>
              <a:t>(Lk 2: 12-14)</a:t>
            </a:r>
            <a:endParaRPr lang="it-IT" altLang="it-IT" sz="1800" i="1" dirty="0">
              <a:solidFill>
                <a:schemeClr val="bg1"/>
              </a:solidFill>
              <a:latin typeface="Verdana" panose="020B0604030504040204" pitchFamily="34" charset="0"/>
              <a:ea typeface="Arial Unicode MS" pitchFamily="34" charset="-128"/>
            </a:endParaRPr>
          </a:p>
        </p:txBody>
      </p:sp>
    </p:spTree>
  </p:cSld>
  <p:clrMapOvr>
    <a:masterClrMapping/>
  </p:clrMapOvr>
  <p:transition spd="med" advClick="0" advTm="15000">
    <p:random/>
  </p:transition>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4767" name="Rectangle 15">
            <a:extLst>
              <a:ext uri="{FF2B5EF4-FFF2-40B4-BE49-F238E27FC236}">
                <a16:creationId xmlns:a16="http://schemas.microsoft.com/office/drawing/2014/main" id="{4A321255-AA29-60A8-8797-978B170F0012}"/>
              </a:ext>
            </a:extLst>
          </p:cNvPr>
          <p:cNvSpPr>
            <a:spLocks noChangeArrowheads="1"/>
          </p:cNvSpPr>
          <p:nvPr/>
        </p:nvSpPr>
        <p:spPr bwMode="auto">
          <a:xfrm>
            <a:off x="0" y="990600"/>
            <a:ext cx="3200400" cy="5859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it-IT" altLang="it-IT" sz="1800">
                <a:solidFill>
                  <a:schemeClr val="tx1"/>
                </a:solidFill>
                <a:latin typeface="Arial" panose="020B0604020202020204" pitchFamily="34" charset="0"/>
                <a:cs typeface="Arial" panose="020B0604020202020204" pitchFamily="34" charset="0"/>
              </a:rPr>
              <a:t>     La lettura e la meditazione delle sacre scritture domenicali,</a:t>
            </a:r>
            <a:r>
              <a:rPr lang="it-IT" altLang="it-IT" sz="1800">
                <a:solidFill>
                  <a:srgbClr val="FF3300"/>
                </a:solidFill>
                <a:latin typeface="Arial" panose="020B0604020202020204" pitchFamily="34" charset="0"/>
                <a:cs typeface="Arial" panose="020B0604020202020204" pitchFamily="34" charset="0"/>
              </a:rPr>
              <a:t> </a:t>
            </a:r>
            <a:r>
              <a:rPr lang="it-IT" altLang="it-IT" sz="1800">
                <a:solidFill>
                  <a:srgbClr val="7E002A"/>
                </a:solidFill>
                <a:latin typeface="Arial" panose="020B0604020202020204" pitchFamily="34" charset="0"/>
                <a:cs typeface="Arial" panose="020B0604020202020204" pitchFamily="34" charset="0"/>
              </a:rPr>
              <a:t>non sostituiscono</a:t>
            </a:r>
            <a:r>
              <a:rPr lang="it-IT" altLang="it-IT" sz="1800">
                <a:solidFill>
                  <a:srgbClr val="FF3300"/>
                </a:solidFill>
                <a:latin typeface="Arial" panose="020B0604020202020204" pitchFamily="34" charset="0"/>
                <a:cs typeface="Arial" panose="020B0604020202020204" pitchFamily="34" charset="0"/>
              </a:rPr>
              <a:t> </a:t>
            </a:r>
            <a:r>
              <a:rPr lang="it-IT" altLang="it-IT" sz="1800">
                <a:solidFill>
                  <a:schemeClr val="tx1"/>
                </a:solidFill>
                <a:latin typeface="Arial" panose="020B0604020202020204" pitchFamily="34" charset="0"/>
                <a:cs typeface="Arial" panose="020B0604020202020204" pitchFamily="34" charset="0"/>
              </a:rPr>
              <a:t>la Santa Messa, alla quale siamo tutti chiamati per rendere grazie e onore a Dio e per chiedere perdono dei nostri peccati. Nella liturgia eucaristica, </a:t>
            </a:r>
            <a:r>
              <a:rPr lang="it-IT" altLang="it-IT" sz="1800">
                <a:solidFill>
                  <a:srgbClr val="990000"/>
                </a:solidFill>
                <a:latin typeface="Arial" panose="020B0604020202020204" pitchFamily="34" charset="0"/>
                <a:cs typeface="Arial" panose="020B0604020202020204" pitchFamily="34" charset="0"/>
              </a:rPr>
              <a:t>Cristo attualizza il sacrificio della croce</a:t>
            </a:r>
            <a:r>
              <a:rPr lang="it-IT" altLang="it-IT" sz="1800">
                <a:solidFill>
                  <a:schemeClr val="tx1"/>
                </a:solidFill>
                <a:latin typeface="Arial" panose="020B0604020202020204" pitchFamily="34" charset="0"/>
                <a:cs typeface="Arial" panose="020B0604020202020204" pitchFamily="34" charset="0"/>
              </a:rPr>
              <a:t> e si offre come cibo per le nostre anime. Noi riconosciamo Dio come Padre, da lodare e amare sempre, e, ci riconosciamo fratelli e sorelle di tutti. Dio è un Padre che non obbliga nessuno ad amarlo e lodarlo ma, come tale, gradisce essere amato   dai figli per loro               </a:t>
            </a:r>
            <a:r>
              <a:rPr lang="it-IT" altLang="it-IT" sz="1800">
                <a:solidFill>
                  <a:srgbClr val="7E002A"/>
                </a:solidFill>
                <a:latin typeface="Arial" panose="020B0604020202020204" pitchFamily="34" charset="0"/>
                <a:cs typeface="Arial" panose="020B0604020202020204" pitchFamily="34" charset="0"/>
              </a:rPr>
              <a:t>libera scelta d’amore.</a:t>
            </a:r>
          </a:p>
        </p:txBody>
      </p:sp>
      <p:sp>
        <p:nvSpPr>
          <p:cNvPr id="714769" name="Rectangle 17">
            <a:extLst>
              <a:ext uri="{FF2B5EF4-FFF2-40B4-BE49-F238E27FC236}">
                <a16:creationId xmlns:a16="http://schemas.microsoft.com/office/drawing/2014/main" id="{06B83115-588C-B5D2-313D-514D6D017EA8}"/>
              </a:ext>
            </a:extLst>
          </p:cNvPr>
          <p:cNvSpPr>
            <a:spLocks noChangeArrowheads="1"/>
          </p:cNvSpPr>
          <p:nvPr/>
        </p:nvSpPr>
        <p:spPr bwMode="auto">
          <a:xfrm>
            <a:off x="5715000" y="998538"/>
            <a:ext cx="3429000" cy="58594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spcBef>
                <a:spcPct val="50000"/>
              </a:spcBef>
            </a:pPr>
            <a:r>
              <a:rPr lang="en-US" altLang="it-IT" sz="1800">
                <a:solidFill>
                  <a:schemeClr val="tx1"/>
                </a:solidFill>
                <a:latin typeface="Arial" panose="020B0604020202020204" pitchFamily="34" charset="0"/>
                <a:cs typeface="Arial" panose="020B0604020202020204" pitchFamily="34" charset="0"/>
              </a:rPr>
              <a:t>Reading and meditating on the Sacred Scriptures for Sundays</a:t>
            </a:r>
            <a:r>
              <a:rPr lang="en-US" altLang="it-IT" sz="1800">
                <a:solidFill>
                  <a:srgbClr val="FF3300"/>
                </a:solidFill>
                <a:latin typeface="Arial" panose="020B0604020202020204" pitchFamily="34" charset="0"/>
                <a:cs typeface="Arial" panose="020B0604020202020204" pitchFamily="34" charset="0"/>
              </a:rPr>
              <a:t> </a:t>
            </a:r>
            <a:r>
              <a:rPr lang="en-US" altLang="it-IT" sz="1800">
                <a:solidFill>
                  <a:srgbClr val="7E002A"/>
                </a:solidFill>
                <a:latin typeface="Arial" panose="020B0604020202020204" pitchFamily="34" charset="0"/>
                <a:cs typeface="Arial" panose="020B0604020202020204" pitchFamily="34" charset="0"/>
              </a:rPr>
              <a:t>does not substitute</a:t>
            </a:r>
            <a:r>
              <a:rPr lang="en-US" altLang="it-IT" sz="1800">
                <a:solidFill>
                  <a:srgbClr val="FF3300"/>
                </a:solidFill>
                <a:latin typeface="Arial" panose="020B0604020202020204" pitchFamily="34" charset="0"/>
                <a:cs typeface="Arial" panose="020B0604020202020204" pitchFamily="34" charset="0"/>
              </a:rPr>
              <a:t> </a:t>
            </a:r>
            <a:r>
              <a:rPr lang="en-US" altLang="it-IT" sz="1800">
                <a:solidFill>
                  <a:schemeClr val="tx1"/>
                </a:solidFill>
                <a:latin typeface="Arial" panose="020B0604020202020204" pitchFamily="34" charset="0"/>
                <a:cs typeface="Arial" panose="020B0604020202020204" pitchFamily="34" charset="0"/>
              </a:rPr>
              <a:t>the Holy Mass. We are called to take part in the Holy Mass to give thanks and honor God and to ask for forgiveness of our sins. In the Eucharistic liturgy, </a:t>
            </a:r>
            <a:r>
              <a:rPr lang="en-US" altLang="it-IT" sz="1800">
                <a:solidFill>
                  <a:srgbClr val="990000"/>
                </a:solidFill>
                <a:latin typeface="Arial" panose="020B0604020202020204" pitchFamily="34" charset="0"/>
                <a:cs typeface="Arial" panose="020B0604020202020204" pitchFamily="34" charset="0"/>
              </a:rPr>
              <a:t>Christ makes present the sacrifice of the cross</a:t>
            </a:r>
            <a:r>
              <a:rPr lang="en-US" altLang="it-IT" sz="1800">
                <a:solidFill>
                  <a:schemeClr val="tx1"/>
                </a:solidFill>
                <a:latin typeface="Arial" panose="020B0604020202020204" pitchFamily="34" charset="0"/>
                <a:cs typeface="Arial" panose="020B0604020202020204" pitchFamily="34" charset="0"/>
              </a:rPr>
              <a:t> and offers Himself as nourishment for our souls. We recognize God as the Father to be praised and loved always and, we acknowledge ourselves as brothers and sisters of each other and of all people. </a:t>
            </a:r>
            <a:r>
              <a:rPr lang="it-IT" altLang="it-IT" sz="1800">
                <a:solidFill>
                  <a:schemeClr val="tx1"/>
                </a:solidFill>
                <a:latin typeface="Arial" panose="020B0604020202020204" pitchFamily="34" charset="0"/>
                <a:cs typeface="Times New Roman" panose="02020603050405020304" pitchFamily="18" charset="0"/>
              </a:rPr>
              <a:t>God is a Father who does not force anyone to love him and praise him but, as such, like to be loved by children of their own          </a:t>
            </a:r>
            <a:r>
              <a:rPr lang="it-IT" altLang="it-IT" sz="1800">
                <a:solidFill>
                  <a:srgbClr val="7E002A"/>
                </a:solidFill>
                <a:latin typeface="Arial" panose="020B0604020202020204" pitchFamily="34" charset="0"/>
                <a:cs typeface="Times New Roman" panose="02020603050405020304" pitchFamily="18" charset="0"/>
              </a:rPr>
              <a:t>free choice of love.</a:t>
            </a:r>
            <a:r>
              <a:rPr lang="it-IT" altLang="it-IT" sz="1800">
                <a:solidFill>
                  <a:srgbClr val="FF0000"/>
                </a:solidFill>
                <a:latin typeface="Arial" panose="020B0604020202020204" pitchFamily="34" charset="0"/>
                <a:cs typeface="Times New Roman" panose="02020603050405020304" pitchFamily="18" charset="0"/>
              </a:rPr>
              <a:t> </a:t>
            </a:r>
            <a:endParaRPr lang="it-IT" altLang="it-IT" sz="1800">
              <a:solidFill>
                <a:schemeClr val="tx1"/>
              </a:solidFill>
              <a:latin typeface="Arial" panose="020B0604020202020204" pitchFamily="34" charset="0"/>
              <a:cs typeface="Times New Roman" panose="02020603050405020304" pitchFamily="18" charset="0"/>
            </a:endParaRPr>
          </a:p>
        </p:txBody>
      </p:sp>
      <p:pic>
        <p:nvPicPr>
          <p:cNvPr id="714770" name="Picture 18">
            <a:extLst>
              <a:ext uri="{FF2B5EF4-FFF2-40B4-BE49-F238E27FC236}">
                <a16:creationId xmlns:a16="http://schemas.microsoft.com/office/drawing/2014/main" id="{F986665E-0330-3F85-154D-A1022409041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76600" y="2362200"/>
            <a:ext cx="2509838" cy="4267200"/>
          </a:xfrm>
          <a:prstGeom prst="rect">
            <a:avLst/>
          </a:prstGeom>
          <a:noFill/>
          <a:extLst>
            <a:ext uri="{909E8E84-426E-40DD-AFC4-6F175D3DCCD1}">
              <a14:hiddenFill xmlns:a14="http://schemas.microsoft.com/office/drawing/2010/main">
                <a:solidFill>
                  <a:srgbClr val="FFFFFF"/>
                </a:solidFill>
              </a14:hiddenFill>
            </a:ext>
          </a:extLst>
        </p:spPr>
      </p:pic>
      <p:pic>
        <p:nvPicPr>
          <p:cNvPr id="714771" name="Picture 19">
            <a:extLst>
              <a:ext uri="{FF2B5EF4-FFF2-40B4-BE49-F238E27FC236}">
                <a16:creationId xmlns:a16="http://schemas.microsoft.com/office/drawing/2014/main" id="{84F3465C-5788-0447-2916-BD54F098F0F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05200" y="0"/>
            <a:ext cx="2078038" cy="2225675"/>
          </a:xfrm>
          <a:prstGeom prst="rect">
            <a:avLst/>
          </a:prstGeom>
          <a:noFill/>
          <a:extLst>
            <a:ext uri="{909E8E84-426E-40DD-AFC4-6F175D3DCCD1}">
              <a14:hiddenFill xmlns:a14="http://schemas.microsoft.com/office/drawing/2010/main">
                <a:solidFill>
                  <a:srgbClr val="FFFFFF"/>
                </a:solidFill>
              </a14:hiddenFill>
            </a:ext>
          </a:extLst>
        </p:spPr>
      </p:pic>
      <p:pic>
        <p:nvPicPr>
          <p:cNvPr id="714772" name="Picture 20">
            <a:extLst>
              <a:ext uri="{FF2B5EF4-FFF2-40B4-BE49-F238E27FC236}">
                <a16:creationId xmlns:a16="http://schemas.microsoft.com/office/drawing/2014/main" id="{B9DD678A-F69C-9150-A99D-B1B5BC64CCE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800" y="0"/>
            <a:ext cx="2819400" cy="1084263"/>
          </a:xfrm>
          <a:prstGeom prst="rect">
            <a:avLst/>
          </a:prstGeom>
          <a:noFill/>
          <a:extLst>
            <a:ext uri="{909E8E84-426E-40DD-AFC4-6F175D3DCCD1}">
              <a14:hiddenFill xmlns:a14="http://schemas.microsoft.com/office/drawing/2010/main">
                <a:solidFill>
                  <a:srgbClr val="FFFFFF"/>
                </a:solidFill>
              </a14:hiddenFill>
            </a:ext>
          </a:extLst>
        </p:spPr>
      </p:pic>
      <p:pic>
        <p:nvPicPr>
          <p:cNvPr id="714773" name="Picture 21">
            <a:extLst>
              <a:ext uri="{FF2B5EF4-FFF2-40B4-BE49-F238E27FC236}">
                <a16:creationId xmlns:a16="http://schemas.microsoft.com/office/drawing/2014/main" id="{3E944D08-F331-098A-CE0D-F5B7AA299C3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19800" y="0"/>
            <a:ext cx="2819400" cy="108426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25000">
    <p:random/>
  </p:transition>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6834" name="Rectangle 34">
            <a:extLst>
              <a:ext uri="{FF2B5EF4-FFF2-40B4-BE49-F238E27FC236}">
                <a16:creationId xmlns:a16="http://schemas.microsoft.com/office/drawing/2014/main" id="{7C2B9B53-2603-23C6-BBBC-0300585BC100}"/>
              </a:ext>
            </a:extLst>
          </p:cNvPr>
          <p:cNvSpPr>
            <a:spLocks noChangeArrowheads="1"/>
          </p:cNvSpPr>
          <p:nvPr/>
        </p:nvSpPr>
        <p:spPr bwMode="auto">
          <a:xfrm>
            <a:off x="2051720" y="223385"/>
            <a:ext cx="7467600" cy="9848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sz="1800" b="1"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L'Onnipotente in un neonato </a:t>
            </a:r>
            <a:r>
              <a:rPr lang="it-IT" altLang="it-IT" sz="2000" i="1" dirty="0">
                <a:solidFill>
                  <a:srgbClr val="000000"/>
                </a:solidFill>
                <a:latin typeface="Verdana" panose="020B0604030504040204" pitchFamily="34" charset="0"/>
                <a:cs typeface="Arial" panose="020B0604020202020204" pitchFamily="34" charset="0"/>
              </a:rPr>
              <a:t>– messa della notte</a:t>
            </a:r>
          </a:p>
          <a:p>
            <a:r>
              <a:rPr lang="it-IT" altLang="it-IT" sz="2000" i="1" dirty="0">
                <a:solidFill>
                  <a:srgbClr val="000000"/>
                </a:solidFill>
                <a:latin typeface="Verdana" panose="020B0604030504040204" pitchFamily="34" charset="0"/>
                <a:cs typeface="Arial" panose="020B0604020202020204" pitchFamily="34" charset="0"/>
              </a:rPr>
              <a:t>Lc 2,1-14 </a:t>
            </a:r>
            <a:r>
              <a:rPr lang="en-US" altLang="it-IT" sz="1800" i="1" dirty="0">
                <a:solidFill>
                  <a:srgbClr val="990033"/>
                </a:solidFill>
                <a:cs typeface="Arial" panose="020B0604020202020204" pitchFamily="34" charset="0"/>
              </a:rPr>
              <a:t>(</a:t>
            </a:r>
            <a:r>
              <a:rPr lang="en-US" altLang="it-IT" sz="1800" i="1" dirty="0" err="1">
                <a:solidFill>
                  <a:srgbClr val="990033"/>
                </a:solidFill>
                <a:cs typeface="Arial" panose="020B0604020202020204" pitchFamily="34" charset="0"/>
              </a:rPr>
              <a:t>Commento</a:t>
            </a:r>
            <a:r>
              <a:rPr lang="en-US" altLang="it-IT" sz="1800" i="1" dirty="0">
                <a:solidFill>
                  <a:srgbClr val="990033"/>
                </a:solidFill>
                <a:cs typeface="Arial" panose="020B0604020202020204" pitchFamily="34" charset="0"/>
              </a:rPr>
              <a:t> di padre </a:t>
            </a:r>
            <a:r>
              <a:rPr lang="en-US" altLang="it-IT" sz="1800" i="1" dirty="0" err="1">
                <a:solidFill>
                  <a:srgbClr val="990033"/>
                </a:solidFill>
                <a:cs typeface="Arial" panose="020B0604020202020204" pitchFamily="34" charset="0"/>
              </a:rPr>
              <a:t>Ermes</a:t>
            </a:r>
            <a:r>
              <a:rPr lang="en-US" altLang="it-IT" sz="1800" i="1" dirty="0">
                <a:solidFill>
                  <a:srgbClr val="990033"/>
                </a:solidFill>
                <a:cs typeface="Arial" panose="020B0604020202020204" pitchFamily="34" charset="0"/>
              </a:rPr>
              <a:t> Ronchi)</a:t>
            </a:r>
            <a:endParaRPr lang="it-IT" altLang="it-IT" sz="1800" i="1" dirty="0">
              <a:solidFill>
                <a:srgbClr val="990033"/>
              </a:solidFill>
              <a:cs typeface="Arial" panose="020B0604020202020204" pitchFamily="34" charset="0"/>
            </a:endParaRPr>
          </a:p>
          <a:p>
            <a:r>
              <a:rPr lang="it-IT" altLang="it-IT" sz="1800" i="1" dirty="0">
                <a:solidFill>
                  <a:srgbClr val="000000"/>
                </a:solidFill>
                <a:latin typeface="Verdana" panose="020B0604030504040204" pitchFamily="34" charset="0"/>
                <a:cs typeface="Arial" panose="020B0604020202020204" pitchFamily="34" charset="0"/>
              </a:rPr>
              <a:t>                     </a:t>
            </a:r>
            <a:r>
              <a:rPr lang="en-US" altLang="it-IT" sz="1800" i="1" dirty="0">
                <a:solidFill>
                  <a:srgbClr val="990033"/>
                </a:solidFill>
                <a:cs typeface="Arial" panose="020B0604020202020204" pitchFamily="34" charset="0"/>
              </a:rPr>
              <a:t> </a:t>
            </a:r>
          </a:p>
        </p:txBody>
      </p:sp>
      <p:sp>
        <p:nvSpPr>
          <p:cNvPr id="76835" name="Rectangle 35">
            <a:extLst>
              <a:ext uri="{FF2B5EF4-FFF2-40B4-BE49-F238E27FC236}">
                <a16:creationId xmlns:a16="http://schemas.microsoft.com/office/drawing/2014/main" id="{2C5F0064-41DD-B52F-2BDA-094DEFAC3C2B}"/>
              </a:ext>
            </a:extLst>
          </p:cNvPr>
          <p:cNvSpPr>
            <a:spLocks noChangeArrowheads="1"/>
          </p:cNvSpPr>
          <p:nvPr/>
        </p:nvSpPr>
        <p:spPr bwMode="auto">
          <a:xfrm>
            <a:off x="0" y="1981200"/>
            <a:ext cx="9144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it-IT" altLang="it-IT" sz="1000" b="1">
                <a:solidFill>
                  <a:schemeClr val="tx1"/>
                </a:solidFill>
                <a:latin typeface="Times New Roman" panose="02020603050405020304" pitchFamily="18" charset="0"/>
                <a:cs typeface="Arial" panose="020B0604020202020204" pitchFamily="34" charset="0"/>
              </a:rPr>
              <a:t> </a:t>
            </a:r>
            <a:endParaRPr lang="it-IT" altLang="it-IT">
              <a:solidFill>
                <a:schemeClr val="tx1"/>
              </a:solidFill>
              <a:latin typeface="Times New Roman" panose="02020603050405020304" pitchFamily="18" charset="0"/>
            </a:endParaRPr>
          </a:p>
        </p:txBody>
      </p:sp>
      <p:sp>
        <p:nvSpPr>
          <p:cNvPr id="76836" name="Rectangle 36">
            <a:extLst>
              <a:ext uri="{FF2B5EF4-FFF2-40B4-BE49-F238E27FC236}">
                <a16:creationId xmlns:a16="http://schemas.microsoft.com/office/drawing/2014/main" id="{416B1E31-AF10-7837-7017-616E5F6BECAB}"/>
              </a:ext>
            </a:extLst>
          </p:cNvPr>
          <p:cNvSpPr>
            <a:spLocks noChangeArrowheads="1"/>
          </p:cNvSpPr>
          <p:nvPr/>
        </p:nvSpPr>
        <p:spPr bwMode="auto">
          <a:xfrm>
            <a:off x="0" y="2895600"/>
            <a:ext cx="91440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it-IT" altLang="it-IT" sz="1000" b="1">
                <a:solidFill>
                  <a:srgbClr val="000000"/>
                </a:solidFill>
                <a:latin typeface="Times New Roman" panose="02020603050405020304" pitchFamily="18" charset="0"/>
                <a:cs typeface="Arial" panose="020B0604020202020204" pitchFamily="34" charset="0"/>
              </a:rPr>
              <a:t>                                                                            </a:t>
            </a:r>
          </a:p>
          <a:p>
            <a:pPr algn="l" eaLnBrk="0" hangingPunct="0"/>
            <a:endParaRPr lang="it-IT" altLang="it-IT">
              <a:solidFill>
                <a:schemeClr val="tx1"/>
              </a:solidFill>
              <a:latin typeface="Times New Roman" panose="02020603050405020304" pitchFamily="18" charset="0"/>
            </a:endParaRPr>
          </a:p>
        </p:txBody>
      </p:sp>
      <p:sp>
        <p:nvSpPr>
          <p:cNvPr id="76837" name="Rectangle 37">
            <a:extLst>
              <a:ext uri="{FF2B5EF4-FFF2-40B4-BE49-F238E27FC236}">
                <a16:creationId xmlns:a16="http://schemas.microsoft.com/office/drawing/2014/main" id="{ADE3520D-5752-AE89-5406-2D60C81BF5B3}"/>
              </a:ext>
            </a:extLst>
          </p:cNvPr>
          <p:cNvSpPr>
            <a:spLocks noChangeArrowheads="1"/>
          </p:cNvSpPr>
          <p:nvPr/>
        </p:nvSpPr>
        <p:spPr bwMode="auto">
          <a:xfrm>
            <a:off x="0" y="3505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it-IT"/>
          </a:p>
        </p:txBody>
      </p:sp>
      <p:sp>
        <p:nvSpPr>
          <p:cNvPr id="76838" name="Rectangle 38">
            <a:extLst>
              <a:ext uri="{FF2B5EF4-FFF2-40B4-BE49-F238E27FC236}">
                <a16:creationId xmlns:a16="http://schemas.microsoft.com/office/drawing/2014/main" id="{9236FB88-3DAF-F1C0-4245-4A6B50163AD1}"/>
              </a:ext>
            </a:extLst>
          </p:cNvPr>
          <p:cNvSpPr>
            <a:spLocks noChangeArrowheads="1"/>
          </p:cNvSpPr>
          <p:nvPr/>
        </p:nvSpPr>
        <p:spPr bwMode="auto">
          <a:xfrm>
            <a:off x="0" y="1223341"/>
            <a:ext cx="9144000" cy="56960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lnSpc>
                <a:spcPct val="107000"/>
              </a:lnSpc>
              <a:spcAft>
                <a:spcPts val="800"/>
              </a:spcAft>
            </a:pPr>
            <a:r>
              <a:rPr lang="it-IT" altLang="it-IT" sz="1600" dirty="0">
                <a:solidFill>
                  <a:srgbClr val="000000"/>
                </a:solidFill>
                <a:latin typeface="Verdana" panose="020B0604030504040204" pitchFamily="34" charset="0"/>
                <a:cs typeface="Times New Roman" panose="02020603050405020304" pitchFamily="18" charset="0"/>
              </a:rPr>
              <a:t>   	        </a:t>
            </a:r>
            <a:r>
              <a:rPr lang="it-IT" altLang="it-IT" sz="1800" dirty="0">
                <a:solidFill>
                  <a:srgbClr val="000000"/>
                </a:solidFill>
                <a:latin typeface="Verdana" panose="020B0604030504040204" pitchFamily="34" charset="0"/>
                <a:cs typeface="Times New Roman" panose="02020603050405020304" pitchFamily="18" charset="0"/>
              </a:rPr>
              <a:t>              </a:t>
            </a:r>
            <a:r>
              <a:rPr lang="it-IT" sz="1800" kern="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 </a:t>
            </a:r>
            <a:r>
              <a:rPr lang="it-IT" sz="1800" kern="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Questo per voi il segno: troverete un bambino: «Tutti 	               vogliono crescere nel mondo, ogni bambino vuole essere 	               uomo. Ogni uomo vuole essere re. Ogni re vuole essere "dio". Solo Dio vuole essere bambino» (</a:t>
            </a:r>
            <a:r>
              <a:rPr lang="it-IT" sz="1800" i="1" kern="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Leonardo Boff</a:t>
            </a:r>
            <a:r>
              <a:rPr lang="it-IT" sz="1800" kern="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a:t>
            </a:r>
          </a:p>
          <a:p>
            <a:pPr algn="l">
              <a:lnSpc>
                <a:spcPct val="107000"/>
              </a:lnSpc>
              <a:spcAft>
                <a:spcPts val="800"/>
              </a:spcAft>
            </a:pPr>
            <a:r>
              <a:rPr lang="it-IT" sz="1800" kern="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kern="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Dio nella piccolezza: è questa la forza dirompente del Natale. L'uomo vuole salire, comandare, prendere. Dio invece vuole scendere, servire, dare. È il nuovo ordinamento delle cose e del cuore.</a:t>
            </a:r>
            <a:endParaRPr lang="it-IT" sz="1800" kern="100" dirty="0">
              <a:effectLst/>
              <a:latin typeface="Verdana" panose="020B0604030504040204" pitchFamily="34" charset="0"/>
              <a:ea typeface="Verdana" panose="020B0604030504040204" pitchFamily="34" charset="0"/>
              <a:cs typeface="Times New Roman" panose="02020603050405020304" pitchFamily="18" charset="0"/>
            </a:endParaRPr>
          </a:p>
          <a:p>
            <a:pPr algn="l"/>
            <a:r>
              <a:rPr lang="it-IT" sz="1800" kern="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C'erano là alcuni pastori. Una nuvola di ali, di canto e di parole felici li avvolge: Non temete! Dio non deve fare paura, mai. Se fa paura non è Dio colui che bussa alla tua vita. Dio si disarma in un neonato. Natale è il corteggiamento di Dio che ci seduce con un bambino. Chi è Dio? «Dio è un bacio», caduto sulla terra a Natale (</a:t>
            </a:r>
            <a:r>
              <a:rPr lang="it-IT" sz="1800" i="1" kern="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Benedetto Calati</a:t>
            </a:r>
            <a:r>
              <a:rPr lang="it-IT" sz="1800" kern="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a:t>
            </a:r>
          </a:p>
          <a:p>
            <a:pPr algn="l"/>
            <a:r>
              <a:rPr lang="it-IT" sz="1800" kern="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kern="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Vi annuncio una grande gioia: la felicità non è un miraggio, è possibile e vicina. E sarà per tutto il popolo: una gioia possibile a tutti, ma proprio tutti, anche per la persona più ferita e piena di difetti, non solo per i più bravi o i più seri. Ed ecco la chiave e la sorgente delle felicità: Oggi vi è nato un salvatore. Dio venuto a portare non tanto il perdono, ma molto di più; venuto a portare se stesso, luce nel buio, fiamma nel freddo, amore dentro il disamore. </a:t>
            </a:r>
            <a:endPar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endParaRPr>
          </a:p>
        </p:txBody>
      </p:sp>
      <p:sp>
        <p:nvSpPr>
          <p:cNvPr id="76839" name="Rectangle 39">
            <a:extLst>
              <a:ext uri="{FF2B5EF4-FFF2-40B4-BE49-F238E27FC236}">
                <a16:creationId xmlns:a16="http://schemas.microsoft.com/office/drawing/2014/main" id="{E6AA151F-007D-7F98-7D39-FB46104A11F1}"/>
              </a:ext>
            </a:extLst>
          </p:cNvPr>
          <p:cNvSpPr>
            <a:spLocks noChangeArrowheads="1"/>
          </p:cNvSpPr>
          <p:nvPr/>
        </p:nvSpPr>
        <p:spPr bwMode="auto">
          <a:xfrm>
            <a:off x="0" y="48768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it-IT"/>
          </a:p>
        </p:txBody>
      </p:sp>
      <p:pic>
        <p:nvPicPr>
          <p:cNvPr id="3" name="Immagine 2">
            <a:extLst>
              <a:ext uri="{FF2B5EF4-FFF2-40B4-BE49-F238E27FC236}">
                <a16:creationId xmlns:a16="http://schemas.microsoft.com/office/drawing/2014/main" id="{C4097BF4-8387-4748-FC76-E5C9048AD98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504" y="97622"/>
            <a:ext cx="2023536" cy="2023536"/>
          </a:xfrm>
          <a:prstGeom prst="rect">
            <a:avLst/>
          </a:prstGeom>
        </p:spPr>
      </p:pic>
    </p:spTree>
  </p:cSld>
  <p:clrMapOvr>
    <a:masterClrMapping/>
  </p:clrMapOvr>
  <p:transition spd="med" advClick="0" advTm="80000">
    <p:random/>
  </p:transition>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92555" name="Rectangle 11">
            <a:extLst>
              <a:ext uri="{FF2B5EF4-FFF2-40B4-BE49-F238E27FC236}">
                <a16:creationId xmlns:a16="http://schemas.microsoft.com/office/drawing/2014/main" id="{76DAC1C0-4BD1-2C3C-50BB-62DBB3CCD34F}"/>
              </a:ext>
            </a:extLst>
          </p:cNvPr>
          <p:cNvSpPr>
            <a:spLocks noChangeArrowheads="1"/>
          </p:cNvSpPr>
          <p:nvPr/>
        </p:nvSpPr>
        <p:spPr bwMode="auto">
          <a:xfrm>
            <a:off x="0" y="0"/>
            <a:ext cx="9144000" cy="710592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lnSpc>
                <a:spcPct val="107000"/>
              </a:lnSpc>
              <a:spcAft>
                <a:spcPts val="800"/>
              </a:spcAft>
            </a:pPr>
            <a:r>
              <a:rPr lang="it-IT" altLang="it-IT" sz="1800" b="1" dirty="0">
                <a:solidFill>
                  <a:srgbClr val="000000"/>
                </a:solidFill>
                <a:latin typeface="Verdana" panose="020B0604030504040204" pitchFamily="34" charset="0"/>
                <a:ea typeface="Verdana" panose="020B0604030504040204" pitchFamily="34" charset="0"/>
                <a:cs typeface="Times New Roman" panose="02020603050405020304" pitchFamily="18" charset="0"/>
              </a:rPr>
              <a:t> </a:t>
            </a:r>
            <a:r>
              <a:rPr lang="it-IT" altLang="it-IT" sz="1800" dirty="0">
                <a:solidFill>
                  <a:srgbClr val="000000"/>
                </a:solidFill>
                <a:latin typeface="Verdana" panose="020B0604030504040204" pitchFamily="34" charset="0"/>
                <a:ea typeface="Verdana" panose="020B0604030504040204" pitchFamily="34" charset="0"/>
                <a:cs typeface="Helvetica" panose="020B0604020202020204" pitchFamily="34" charset="0"/>
              </a:rPr>
              <a:t>   </a:t>
            </a:r>
            <a:r>
              <a:rPr lang="it-IT" sz="1800" kern="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Venuto a portare il cromosoma divino nel respiro di ogni uomo e di ogni donna. La vita stessa di Dio in me. Sintesi ultima del Natale. Vertigine. </a:t>
            </a:r>
          </a:p>
          <a:p>
            <a:pPr algn="l">
              <a:lnSpc>
                <a:spcPct val="107000"/>
              </a:lnSpc>
              <a:spcAft>
                <a:spcPts val="800"/>
              </a:spcAft>
            </a:pPr>
            <a:r>
              <a:rPr lang="it-IT" sz="1800" kern="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kern="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E sulla terra pace agli uomini: ci può essere pace, anzi ci sarà di sicuro. I violenti la distruggono, ma la pace tornerà, come una primavera che non si lascia sgomentare dagli inverni della storia. </a:t>
            </a:r>
          </a:p>
          <a:p>
            <a:pPr algn="l">
              <a:lnSpc>
                <a:spcPct val="107000"/>
              </a:lnSpc>
              <a:spcAft>
                <a:spcPts val="800"/>
              </a:spcAft>
            </a:pPr>
            <a:r>
              <a:rPr lang="it-IT" sz="1800" kern="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kern="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Agli uomini che egli ama: tutti, così come siamo, per quello che siamo, buoni e meno buoni, amati per sempre; a uno a uno, teneramente, senza rimpianti amati (</a:t>
            </a:r>
            <a:r>
              <a:rPr lang="it-IT" sz="1800" i="1" kern="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Marina Marcolini</a:t>
            </a:r>
            <a:r>
              <a:rPr lang="it-IT" sz="1800" kern="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a:t>
            </a:r>
          </a:p>
          <a:p>
            <a:pPr algn="l">
              <a:lnSpc>
                <a:spcPct val="107000"/>
              </a:lnSpc>
              <a:spcAft>
                <a:spcPts val="800"/>
              </a:spcAft>
            </a:pPr>
            <a:r>
              <a:rPr lang="it-IT" sz="1800" kern="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kern="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È così bello che Luca prenda nota di questa unica visita, un gruppo di pastori, odorosi di lana e di latte. È bello per tutti i poveri, gli ultimi, gli anonimi, i dimenticati. Dio ricomincia da loro. Natale è anche una festa drammatica: per loro non c'era posto nell'alloggio. Dio entra nel mondo dal punto più basso, in fila con tutti gli esclusi. </a:t>
            </a:r>
          </a:p>
          <a:p>
            <a:pPr algn="l">
              <a:lnSpc>
                <a:spcPct val="107000"/>
              </a:lnSpc>
              <a:spcAft>
                <a:spcPts val="800"/>
              </a:spcAft>
            </a:pPr>
            <a:r>
              <a:rPr lang="it-IT" sz="1800" kern="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kern="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Come scrive padre Turoldo, Dio si è fatto uomo per imparare a piangere. Per navigare con noi in questo fiume di lacrime, fino a che la sua e nostra vita siano un fiume solo. Gesù è il pianto di Dio fatto carne. Allora prego: Mio Dio, mio Dio bambino, povero come l'amore, piccolo come un piccolo d'uomo, umile come la paglia dove sei nato, mio piccolo Dio che impari a vivere questa nostra stessa vita. Mio Dio incapace di aggredire e di fare del male, che vivi soltanto se sei amato, insegnami che non c'è altro senso per noi, non c'è altro destino che diventare come Te.</a:t>
            </a:r>
            <a:endParaRPr lang="it-IT" sz="1800" kern="100" dirty="0">
              <a:effectLst/>
              <a:latin typeface="Verdana" panose="020B0604030504040204" pitchFamily="34" charset="0"/>
              <a:ea typeface="Verdana" panose="020B0604030504040204" pitchFamily="34" charset="0"/>
              <a:cs typeface="Times New Roman" panose="02020603050405020304" pitchFamily="18" charset="0"/>
            </a:endParaRPr>
          </a:p>
          <a:p>
            <a:pPr algn="l"/>
            <a:r>
              <a:rPr lang="it-IT" altLang="it-IT" sz="1800" dirty="0">
                <a:solidFill>
                  <a:srgbClr val="000000"/>
                </a:solidFill>
                <a:latin typeface="Verdana" panose="020B0604030504040204" pitchFamily="34" charset="0"/>
                <a:cs typeface="Times New Roman" panose="02020603050405020304" pitchFamily="18" charset="0"/>
              </a:rPr>
              <a:t> </a:t>
            </a:r>
            <a:r>
              <a:rPr lang="it-IT" altLang="it-IT" sz="1800" b="1" dirty="0">
                <a:solidFill>
                  <a:srgbClr val="FF0000"/>
                </a:solidFill>
                <a:latin typeface="Verdana" panose="020B0604030504040204" pitchFamily="34" charset="0"/>
                <a:cs typeface="Times New Roman" panose="02020603050405020304" pitchFamily="18" charset="0"/>
              </a:rPr>
              <a:t>  Buon e Santo Natale!</a:t>
            </a:r>
            <a:endParaRPr lang="it-IT" altLang="it-IT" sz="1800" dirty="0">
              <a:solidFill>
                <a:srgbClr val="000000"/>
              </a:solidFill>
              <a:latin typeface="Verdana" panose="020B0604030504040204" pitchFamily="34" charset="0"/>
              <a:cs typeface="Times New Roman" panose="02020603050405020304" pitchFamily="18" charset="0"/>
            </a:endParaRPr>
          </a:p>
        </p:txBody>
      </p:sp>
    </p:spTree>
  </p:cSld>
  <p:clrMapOvr>
    <a:masterClrMapping/>
  </p:clrMapOvr>
  <p:transition spd="med" advClick="0" advTm="100000">
    <p:random/>
  </p:transition>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616453" name="Rectangle 5">
            <a:extLst>
              <a:ext uri="{FF2B5EF4-FFF2-40B4-BE49-F238E27FC236}">
                <a16:creationId xmlns:a16="http://schemas.microsoft.com/office/drawing/2014/main" id="{23C19569-4625-B2A5-D9D1-8D9D3027EE54}"/>
              </a:ext>
            </a:extLst>
          </p:cNvPr>
          <p:cNvSpPr>
            <a:spLocks noChangeArrowheads="1"/>
          </p:cNvSpPr>
          <p:nvPr/>
        </p:nvSpPr>
        <p:spPr bwMode="auto">
          <a:xfrm>
            <a:off x="0" y="3132138"/>
            <a:ext cx="9144000" cy="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it-IT"/>
          </a:p>
        </p:txBody>
      </p:sp>
      <p:sp>
        <p:nvSpPr>
          <p:cNvPr id="616455" name="Rectangle 7">
            <a:extLst>
              <a:ext uri="{FF2B5EF4-FFF2-40B4-BE49-F238E27FC236}">
                <a16:creationId xmlns:a16="http://schemas.microsoft.com/office/drawing/2014/main" id="{1583E8AD-5910-E76F-B3D4-68F64433D546}"/>
              </a:ext>
            </a:extLst>
          </p:cNvPr>
          <p:cNvSpPr>
            <a:spLocks noChangeArrowheads="1"/>
          </p:cNvSpPr>
          <p:nvPr/>
        </p:nvSpPr>
        <p:spPr bwMode="auto">
          <a:xfrm>
            <a:off x="1676400" y="0"/>
            <a:ext cx="7467600" cy="14157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t"/>
            <a:r>
              <a:rPr lang="en-US" sz="1800" b="1" kern="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The Almighty in a Newborn Baby </a:t>
            </a:r>
            <a:r>
              <a:rPr lang="it-IT" sz="1800"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night mass</a:t>
            </a:r>
          </a:p>
          <a:p>
            <a:pPr fontAlgn="t"/>
            <a:r>
              <a:rPr lang="it-IT" altLang="it-IT" sz="2000" i="1" dirty="0">
                <a:solidFill>
                  <a:srgbClr val="000000"/>
                </a:solidFill>
                <a:latin typeface="Verdana" panose="020B0604030504040204" pitchFamily="34" charset="0"/>
                <a:cs typeface="Times New Roman" panose="02020603050405020304" pitchFamily="18" charset="0"/>
              </a:rPr>
              <a:t>Lk 2:1-14 </a:t>
            </a:r>
            <a:r>
              <a:rPr lang="it-IT" altLang="it-IT" sz="1600" i="1" dirty="0">
                <a:solidFill>
                  <a:srgbClr val="990033"/>
                </a:solidFill>
                <a:cs typeface="Arial" panose="020B0604020202020204" pitchFamily="34" charset="0"/>
              </a:rPr>
              <a:t>Commentary by </a:t>
            </a:r>
            <a:r>
              <a:rPr lang="it-IT" altLang="it-IT" sz="1600" i="1" dirty="0" err="1">
                <a:solidFill>
                  <a:srgbClr val="990033"/>
                </a:solidFill>
                <a:cs typeface="Arial" panose="020B0604020202020204" pitchFamily="34" charset="0"/>
              </a:rPr>
              <a:t>Father</a:t>
            </a:r>
            <a:r>
              <a:rPr lang="it-IT" altLang="it-IT" sz="1600" i="1" dirty="0">
                <a:solidFill>
                  <a:srgbClr val="990033"/>
                </a:solidFill>
                <a:cs typeface="Arial" panose="020B0604020202020204" pitchFamily="34" charset="0"/>
              </a:rPr>
              <a:t> Ermes Ronchi</a:t>
            </a:r>
          </a:p>
          <a:p>
            <a:pPr fontAlgn="t"/>
            <a:r>
              <a:rPr lang="it-IT" altLang="it-IT" sz="1600" b="1" dirty="0" err="1">
                <a:solidFill>
                  <a:srgbClr val="000000"/>
                </a:solidFill>
                <a:latin typeface="Courier New" panose="02070309020205020404" pitchFamily="49" charset="0"/>
                <a:cs typeface="Arial" panose="020B0604020202020204" pitchFamily="34" charset="0"/>
              </a:rPr>
              <a:t>Translated</a:t>
            </a:r>
            <a:r>
              <a:rPr lang="it-IT" altLang="it-IT" sz="1600" b="1" dirty="0">
                <a:solidFill>
                  <a:srgbClr val="000000"/>
                </a:solidFill>
                <a:latin typeface="Courier New" panose="02070309020205020404" pitchFamily="49" charset="0"/>
                <a:cs typeface="Arial" panose="020B0604020202020204" pitchFamily="34" charset="0"/>
              </a:rPr>
              <a:t> by Simone Parenti</a:t>
            </a:r>
          </a:p>
          <a:p>
            <a:pPr fontAlgn="t"/>
            <a:endParaRPr lang="it-IT" altLang="it-IT" sz="1600" b="1" dirty="0">
              <a:solidFill>
                <a:srgbClr val="000000"/>
              </a:solidFill>
              <a:latin typeface="Courier New" panose="02070309020205020404" pitchFamily="49" charset="0"/>
              <a:cs typeface="Arial" panose="020B0604020202020204" pitchFamily="34" charset="0"/>
            </a:endParaRPr>
          </a:p>
          <a:p>
            <a:pPr fontAlgn="t"/>
            <a:endParaRPr lang="it-IT" altLang="it-IT" sz="1600" b="1" dirty="0">
              <a:solidFill>
                <a:srgbClr val="000000"/>
              </a:solidFill>
              <a:latin typeface="Courier New" panose="02070309020205020404" pitchFamily="49" charset="0"/>
              <a:cs typeface="Arial" panose="020B0604020202020204" pitchFamily="34" charset="0"/>
            </a:endParaRPr>
          </a:p>
        </p:txBody>
      </p:sp>
      <p:sp>
        <p:nvSpPr>
          <p:cNvPr id="616457" name="Rectangle 9">
            <a:extLst>
              <a:ext uri="{FF2B5EF4-FFF2-40B4-BE49-F238E27FC236}">
                <a16:creationId xmlns:a16="http://schemas.microsoft.com/office/drawing/2014/main" id="{CA235900-9067-7A34-8C14-0B3113F09021}"/>
              </a:ext>
            </a:extLst>
          </p:cNvPr>
          <p:cNvSpPr>
            <a:spLocks noChangeArrowheads="1"/>
          </p:cNvSpPr>
          <p:nvPr/>
        </p:nvSpPr>
        <p:spPr bwMode="auto">
          <a:xfrm>
            <a:off x="0" y="2151063"/>
            <a:ext cx="9144000" cy="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it-IT"/>
          </a:p>
        </p:txBody>
      </p:sp>
      <p:sp>
        <p:nvSpPr>
          <p:cNvPr id="616470" name="Rectangle 22">
            <a:extLst>
              <a:ext uri="{FF2B5EF4-FFF2-40B4-BE49-F238E27FC236}">
                <a16:creationId xmlns:a16="http://schemas.microsoft.com/office/drawing/2014/main" id="{1D3DF177-3558-F3EE-F9D5-D349A3886327}"/>
              </a:ext>
            </a:extLst>
          </p:cNvPr>
          <p:cNvSpPr>
            <a:spLocks noChangeArrowheads="1"/>
          </p:cNvSpPr>
          <p:nvPr/>
        </p:nvSpPr>
        <p:spPr bwMode="auto">
          <a:xfrm>
            <a:off x="1241" y="980728"/>
            <a:ext cx="9144000" cy="59021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lnSpc>
                <a:spcPct val="107000"/>
              </a:lnSpc>
              <a:spcAft>
                <a:spcPts val="800"/>
              </a:spcAft>
            </a:pPr>
            <a:r>
              <a:rPr lang="it-IT" altLang="it-IT" sz="1800" dirty="0">
                <a:solidFill>
                  <a:srgbClr val="000000"/>
                </a:solidFill>
                <a:latin typeface="Verdana" panose="020B0604030504040204" pitchFamily="34" charset="0"/>
                <a:cs typeface="Times New Roman" panose="02020603050405020304" pitchFamily="18" charset="0"/>
              </a:rPr>
              <a:t>	                      </a:t>
            </a:r>
            <a:r>
              <a:rPr lang="en-US" sz="1800" dirty="0">
                <a:solidFill>
                  <a:schemeClr val="tx1"/>
                </a:solidFill>
                <a:latin typeface="Verdana" panose="020B0604030504040204" pitchFamily="34" charset="0"/>
                <a:ea typeface="Yu Gothic" panose="020B0400000000000000" pitchFamily="34" charset="-128"/>
                <a:cs typeface="Times New Roman" panose="02020603050405020304" pitchFamily="18" charset="0"/>
              </a:rPr>
              <a:t>This is the sign for you: you will find a child: 	   	              "Everyone wants to grow up in the world, every child wants 	              to be a man. Every man wants to be a king. Every king wants to be "god". Only God wants to be a child" (</a:t>
            </a:r>
            <a:r>
              <a:rPr lang="en-US" sz="1800" i="1" dirty="0">
                <a:solidFill>
                  <a:schemeClr val="tx1"/>
                </a:solidFill>
                <a:latin typeface="Verdana" panose="020B0604030504040204" pitchFamily="34" charset="0"/>
                <a:ea typeface="Yu Gothic" panose="020B0400000000000000" pitchFamily="34" charset="-128"/>
                <a:cs typeface="Times New Roman" panose="02020603050405020304" pitchFamily="18" charset="0"/>
              </a:rPr>
              <a:t>Leonardo Boff</a:t>
            </a:r>
            <a:r>
              <a:rPr lang="en-US" sz="1800" dirty="0">
                <a:solidFill>
                  <a:schemeClr val="tx1"/>
                </a:solidFill>
                <a:latin typeface="Verdana" panose="020B0604030504040204" pitchFamily="34" charset="0"/>
                <a:ea typeface="Yu Gothic" panose="020B0400000000000000" pitchFamily="34" charset="-128"/>
                <a:cs typeface="Times New Roman" panose="02020603050405020304" pitchFamily="18" charset="0"/>
              </a:rPr>
              <a:t>). God in smallness: this is the explosive force of Christmas. Man wants to ascend, command, take. God instead wants to descend, serve, give. It is the new order of things and of the heart. </a:t>
            </a:r>
          </a:p>
          <a:p>
            <a:pPr algn="l">
              <a:lnSpc>
                <a:spcPct val="107000"/>
              </a:lnSpc>
              <a:spcAft>
                <a:spcPts val="800"/>
              </a:spcAft>
            </a:pPr>
            <a:r>
              <a:rPr lang="en-US" sz="1800" dirty="0">
                <a:solidFill>
                  <a:schemeClr val="tx1"/>
                </a:solidFill>
                <a:latin typeface="Verdana" panose="020B0604030504040204" pitchFamily="34" charset="0"/>
                <a:ea typeface="Yu Gothic" panose="020B0400000000000000" pitchFamily="34" charset="-128"/>
                <a:cs typeface="Times New Roman" panose="02020603050405020304" pitchFamily="18" charset="0"/>
              </a:rPr>
              <a:t>   There were some shepherds there. A cloud of wings, of song and of happy words envelops them: Do not be afraid! God must not be scary, ever. If he is scary, it is not God who knocks on your life. God disarms himself in a newborn. Christmas is the courtship of God who seduces us with a child. Who is God? "God is a kiss", fallen on the earth at Christmas (</a:t>
            </a:r>
            <a:r>
              <a:rPr lang="en-US" sz="1800" i="1" dirty="0">
                <a:solidFill>
                  <a:schemeClr val="tx1"/>
                </a:solidFill>
                <a:latin typeface="Verdana" panose="020B0604030504040204" pitchFamily="34" charset="0"/>
                <a:ea typeface="Yu Gothic" panose="020B0400000000000000" pitchFamily="34" charset="-128"/>
                <a:cs typeface="Times New Roman" panose="02020603050405020304" pitchFamily="18" charset="0"/>
              </a:rPr>
              <a:t>Benedetto </a:t>
            </a:r>
            <a:r>
              <a:rPr lang="en-US" sz="1800" i="1" dirty="0" err="1">
                <a:solidFill>
                  <a:schemeClr val="tx1"/>
                </a:solidFill>
                <a:latin typeface="Verdana" panose="020B0604030504040204" pitchFamily="34" charset="0"/>
                <a:ea typeface="Yu Gothic" panose="020B0400000000000000" pitchFamily="34" charset="-128"/>
                <a:cs typeface="Times New Roman" panose="02020603050405020304" pitchFamily="18" charset="0"/>
              </a:rPr>
              <a:t>Calati</a:t>
            </a:r>
            <a:r>
              <a:rPr lang="en-US" sz="1800" dirty="0">
                <a:solidFill>
                  <a:schemeClr val="tx1"/>
                </a:solidFill>
                <a:latin typeface="Verdana" panose="020B0604030504040204" pitchFamily="34" charset="0"/>
                <a:ea typeface="Yu Gothic" panose="020B0400000000000000" pitchFamily="34" charset="-128"/>
                <a:cs typeface="Times New Roman" panose="02020603050405020304" pitchFamily="18" charset="0"/>
              </a:rPr>
              <a:t>).   </a:t>
            </a:r>
          </a:p>
          <a:p>
            <a:pPr algn="l">
              <a:lnSpc>
                <a:spcPct val="107000"/>
              </a:lnSpc>
              <a:spcAft>
                <a:spcPts val="800"/>
              </a:spcAft>
            </a:pPr>
            <a:r>
              <a:rPr lang="en-US" sz="1800" dirty="0">
                <a:solidFill>
                  <a:schemeClr val="tx1"/>
                </a:solidFill>
                <a:latin typeface="Verdana" panose="020B0604030504040204" pitchFamily="34" charset="0"/>
                <a:ea typeface="Yu Gothic" panose="020B0400000000000000" pitchFamily="34" charset="-128"/>
                <a:cs typeface="Times New Roman" panose="02020603050405020304" pitchFamily="18" charset="0"/>
              </a:rPr>
              <a:t>   I announce to you a great joy: happiness is not a mirage, it is possible and close. And it will be for all the people: a joy possible for everyone, absolutely everyone, even for the most wounded and flawed person, not only for the best or the most serious. And here is the key and the source of happiness: Today a savior was born to you. God came to bring not so much forgiveness, but much more; came to bring himself, light in the darkness, flame in the</a:t>
            </a:r>
            <a:endParaRPr lang="it-IT" altLang="it-IT" sz="1800" dirty="0">
              <a:solidFill>
                <a:schemeClr val="tx1"/>
              </a:solidFill>
              <a:latin typeface="Verdana" panose="020B0604030504040204" pitchFamily="34" charset="0"/>
              <a:ea typeface="Verdana" panose="020B0604030504040204" pitchFamily="34" charset="0"/>
              <a:cs typeface="Times New Roman" panose="02020603050405020304" pitchFamily="18" charset="0"/>
            </a:endParaRPr>
          </a:p>
        </p:txBody>
      </p:sp>
      <p:pic>
        <p:nvPicPr>
          <p:cNvPr id="2" name="Immagine 1">
            <a:extLst>
              <a:ext uri="{FF2B5EF4-FFF2-40B4-BE49-F238E27FC236}">
                <a16:creationId xmlns:a16="http://schemas.microsoft.com/office/drawing/2014/main" id="{2026D77B-D2D3-74F8-6DC9-9206DD3D7DC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80628"/>
            <a:ext cx="1800200" cy="1800200"/>
          </a:xfrm>
          <a:prstGeom prst="rect">
            <a:avLst/>
          </a:prstGeom>
        </p:spPr>
      </p:pic>
    </p:spTree>
  </p:cSld>
  <p:clrMapOvr>
    <a:masterClrMapping/>
  </p:clrMapOvr>
  <p:transition spd="med" advClick="0" advTm="80000">
    <p:random/>
  </p:transition>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617483" name="Rectangle 11">
            <a:extLst>
              <a:ext uri="{FF2B5EF4-FFF2-40B4-BE49-F238E27FC236}">
                <a16:creationId xmlns:a16="http://schemas.microsoft.com/office/drawing/2014/main" id="{4B9A7EF3-3C93-CA39-2723-668541CC7084}"/>
              </a:ext>
            </a:extLst>
          </p:cNvPr>
          <p:cNvSpPr>
            <a:spLocks noChangeArrowheads="1"/>
          </p:cNvSpPr>
          <p:nvPr/>
        </p:nvSpPr>
        <p:spPr bwMode="auto">
          <a:xfrm>
            <a:off x="0" y="0"/>
            <a:ext cx="9144000" cy="74328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fontAlgn="t">
              <a:spcBef>
                <a:spcPct val="50000"/>
              </a:spcBef>
            </a:pPr>
            <a:r>
              <a:rPr lang="en-US" sz="1800" kern="1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cold, love in the heartbreak. Come to bring the divine chromosome in the breath of every man and every woman. The very life of God in me. The ultimate synthesis of Christmas. Vertigo. And on earth peace to men: there can be peace, indeed there will surely be. The violent destroy it, but peace will return, like a spring that does not let itself be frightened by the winters of history. To the men he loves: all, just as we are, for what we are, good and less good, loved forever; one by one, tenderly, without regrets loved (And on earth peace to men: there can be peace, indeed there will surely be. The violent destroy it, but peace will return, like a spring that does not let itself be frightened by the winters of history. To the men he loves: all, just as we are, for what we are, good and less good, loved forever; one by one, tenderly, without regrets loved (Marina Marcolini). It is so beautiful that Luke takes note of this unique visit, a group of shepherds, smelling of wool and milk. It is beautiful for all the poor, the last, the anonymous, the forgotten. God begins again with them. Christmas is also a dramatic celebration: there was no room for them in the shelter. God enters the world from the lowest point, in line with all the excluded. As Father </a:t>
            </a:r>
            <a:r>
              <a:rPr lang="en-US" sz="1800" kern="100" dirty="0" err="1">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Turoldo</a:t>
            </a:r>
            <a:r>
              <a:rPr lang="en-US" sz="1800" kern="100" dirty="0">
                <a:solidFill>
                  <a:schemeClr val="tx1"/>
                </a:solidFill>
                <a:effectLst/>
                <a:latin typeface="Verdana" panose="020B0604030504040204" pitchFamily="34" charset="0"/>
                <a:ea typeface="Verdana" panose="020B0604030504040204" pitchFamily="34" charset="0"/>
                <a:cs typeface="Times New Roman" panose="02020603050405020304" pitchFamily="18" charset="0"/>
              </a:rPr>
              <a:t> writes, God became man to learn to cry. To navigate with us in this river of tears, until his life and ours are one river. Jesus is the cry of God made flesh. Then I pray: My God, my child God, poor as love, small as a small man, humble as the straw where you were born, my little God who learns to live this same life of ours. My God incapable of attacking and doing harm, who lives only if you are loved, teach me that there is no other meaning for us, there is no other destiny than to become like You. </a:t>
            </a:r>
            <a:r>
              <a:rPr lang="en-US" sz="1800" b="1" kern="100" dirty="0">
                <a:solidFill>
                  <a:srgbClr val="FF0000"/>
                </a:solidFill>
                <a:effectLst/>
                <a:latin typeface="Verdana" panose="020B0604030504040204" pitchFamily="34" charset="0"/>
                <a:ea typeface="Verdana" panose="020B0604030504040204" pitchFamily="34" charset="0"/>
                <a:cs typeface="Times New Roman" panose="02020603050405020304" pitchFamily="18" charset="0"/>
              </a:rPr>
              <a:t>Merry and Holy Christmas!</a:t>
            </a:r>
            <a:endParaRPr lang="it-IT" sz="1800" b="1" kern="100" dirty="0">
              <a:solidFill>
                <a:srgbClr val="FF0000"/>
              </a:solidFill>
              <a:effectLst/>
              <a:latin typeface="Verdana" panose="020B0604030504040204" pitchFamily="34" charset="0"/>
              <a:ea typeface="Verdana" panose="020B0604030504040204" pitchFamily="34" charset="0"/>
              <a:cs typeface="Times New Roman" panose="02020603050405020304" pitchFamily="18" charset="0"/>
            </a:endParaRPr>
          </a:p>
          <a:p>
            <a:pPr algn="l" fontAlgn="t">
              <a:spcBef>
                <a:spcPct val="50000"/>
              </a:spcBef>
            </a:pPr>
            <a:br>
              <a:rPr lang="it-IT" altLang="it-IT" sz="1800" b="1" dirty="0">
                <a:solidFill>
                  <a:srgbClr val="FF0000"/>
                </a:solidFill>
                <a:latin typeface="Verdana" panose="020B0604030504040204" pitchFamily="34" charset="0"/>
                <a:cs typeface="Times New Roman" panose="02020603050405020304" pitchFamily="18" charset="0"/>
              </a:rPr>
            </a:br>
            <a:endParaRPr lang="it-IT" altLang="it-IT" sz="1800" dirty="0">
              <a:solidFill>
                <a:srgbClr val="000000"/>
              </a:solidFill>
              <a:latin typeface="Verdana" panose="020B0604030504040204" pitchFamily="34" charset="0"/>
              <a:cs typeface="Times New Roman" panose="02020603050405020304" pitchFamily="18" charset="0"/>
            </a:endParaRPr>
          </a:p>
        </p:txBody>
      </p:sp>
    </p:spTree>
  </p:cSld>
  <p:clrMapOvr>
    <a:masterClrMapping/>
  </p:clrMapOvr>
  <p:transition spd="med" advClick="0" advTm="100000">
    <p:random/>
  </p:transition>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326661" name="Rectangle 5">
            <a:extLst>
              <a:ext uri="{FF2B5EF4-FFF2-40B4-BE49-F238E27FC236}">
                <a16:creationId xmlns:a16="http://schemas.microsoft.com/office/drawing/2014/main" id="{13CB5515-338F-A6F3-E05A-A019F6DAFE53}"/>
              </a:ext>
            </a:extLst>
          </p:cNvPr>
          <p:cNvSpPr>
            <a:spLocks noChangeArrowheads="1"/>
          </p:cNvSpPr>
          <p:nvPr/>
        </p:nvSpPr>
        <p:spPr bwMode="auto">
          <a:xfrm>
            <a:off x="1143000" y="304800"/>
            <a:ext cx="3429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it-IT" altLang="it-IT" sz="1800">
                <a:solidFill>
                  <a:srgbClr val="820000"/>
                </a:solidFill>
                <a:latin typeface="Verdana" panose="020B0604030504040204" pitchFamily="34" charset="0"/>
                <a:cs typeface="Times New Roman" panose="02020603050405020304" pitchFamily="18" charset="0"/>
              </a:rPr>
              <a:t>ISAIA</a:t>
            </a:r>
          </a:p>
        </p:txBody>
      </p:sp>
      <p:sp>
        <p:nvSpPr>
          <p:cNvPr id="326813" name="Rectangle 157">
            <a:extLst>
              <a:ext uri="{FF2B5EF4-FFF2-40B4-BE49-F238E27FC236}">
                <a16:creationId xmlns:a16="http://schemas.microsoft.com/office/drawing/2014/main" id="{925BCDF3-7873-10B8-6E48-CD632A493A0D}"/>
              </a:ext>
            </a:extLst>
          </p:cNvPr>
          <p:cNvSpPr>
            <a:spLocks noChangeArrowheads="1"/>
          </p:cNvSpPr>
          <p:nvPr/>
        </p:nvSpPr>
        <p:spPr bwMode="auto">
          <a:xfrm>
            <a:off x="1295400" y="685800"/>
            <a:ext cx="3276600" cy="173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it-IT" altLang="it-IT" sz="1800">
                <a:solidFill>
                  <a:srgbClr val="000000"/>
                </a:solidFill>
                <a:latin typeface="Verdana" panose="020B0604030504040204" pitchFamily="34" charset="0"/>
                <a:cs typeface="Times New Roman" panose="02020603050405020304" pitchFamily="18" charset="0"/>
              </a:rPr>
              <a:t>  Il popolo che camminava nelle tenebre ha visto una grande luce; su coloro che abitavano in terra tenebrosa una luce rifulse.</a:t>
            </a:r>
            <a:r>
              <a:rPr lang="it-IT" altLang="it-IT" sz="1800" i="1">
                <a:solidFill>
                  <a:srgbClr val="000000"/>
                </a:solidFill>
                <a:latin typeface="Verdana" panose="020B0604030504040204" pitchFamily="34" charset="0"/>
                <a:cs typeface="Times New Roman" panose="02020603050405020304" pitchFamily="18" charset="0"/>
              </a:rPr>
              <a:t> (Is 9, 1)</a:t>
            </a:r>
          </a:p>
        </p:txBody>
      </p:sp>
      <p:sp>
        <p:nvSpPr>
          <p:cNvPr id="326814" name="Rectangle 158">
            <a:extLst>
              <a:ext uri="{FF2B5EF4-FFF2-40B4-BE49-F238E27FC236}">
                <a16:creationId xmlns:a16="http://schemas.microsoft.com/office/drawing/2014/main" id="{E9275ED5-501A-A011-09C0-D300C4E775F1}"/>
              </a:ext>
            </a:extLst>
          </p:cNvPr>
          <p:cNvSpPr>
            <a:spLocks noChangeArrowheads="1"/>
          </p:cNvSpPr>
          <p:nvPr/>
        </p:nvSpPr>
        <p:spPr bwMode="auto">
          <a:xfrm>
            <a:off x="4648200" y="685800"/>
            <a:ext cx="3352800" cy="173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fontAlgn="t"/>
            <a:r>
              <a:rPr lang="en-GB" altLang="it-IT" sz="1800" dirty="0">
                <a:solidFill>
                  <a:schemeClr val="tx1"/>
                </a:solidFill>
                <a:latin typeface="Verdana" panose="020B0604030504040204" pitchFamily="34" charset="0"/>
                <a:cs typeface="Times New Roman" panose="02020603050405020304" pitchFamily="18" charset="0"/>
              </a:rPr>
              <a:t>   </a:t>
            </a:r>
            <a:r>
              <a:rPr lang="en-US" altLang="it-IT" sz="1800" dirty="0">
                <a:solidFill>
                  <a:srgbClr val="000000"/>
                </a:solidFill>
                <a:latin typeface="Verdana" panose="020B0604030504040204" pitchFamily="34" charset="0"/>
                <a:cs typeface="Times New Roman" panose="02020603050405020304" pitchFamily="18" charset="0"/>
              </a:rPr>
              <a:t>The people who walk in darkness have seen a great light. A light has dawned on those who live in the land of the shadow of death.</a:t>
            </a:r>
            <a:r>
              <a:rPr lang="en-US" altLang="it-IT" sz="1800" i="1" dirty="0">
                <a:solidFill>
                  <a:srgbClr val="000000"/>
                </a:solidFill>
                <a:latin typeface="Verdana" panose="020B0604030504040204" pitchFamily="34" charset="0"/>
                <a:cs typeface="Times New Roman" panose="02020603050405020304" pitchFamily="18" charset="0"/>
              </a:rPr>
              <a:t> </a:t>
            </a:r>
            <a:r>
              <a:rPr lang="it-IT" altLang="it-IT" sz="1800" i="1" dirty="0">
                <a:solidFill>
                  <a:srgbClr val="000000"/>
                </a:solidFill>
                <a:latin typeface="Verdana" panose="020B0604030504040204" pitchFamily="34" charset="0"/>
                <a:cs typeface="Times New Roman" panose="02020603050405020304" pitchFamily="18" charset="0"/>
              </a:rPr>
              <a:t>(</a:t>
            </a:r>
            <a:r>
              <a:rPr lang="it-IT" altLang="it-IT" sz="1800" i="1" dirty="0" err="1">
                <a:solidFill>
                  <a:srgbClr val="000000"/>
                </a:solidFill>
                <a:latin typeface="Verdana" panose="020B0604030504040204" pitchFamily="34" charset="0"/>
                <a:cs typeface="Times New Roman" panose="02020603050405020304" pitchFamily="18" charset="0"/>
              </a:rPr>
              <a:t>Is</a:t>
            </a:r>
            <a:r>
              <a:rPr lang="it-IT" altLang="it-IT" sz="1800" i="1" dirty="0">
                <a:solidFill>
                  <a:srgbClr val="000000"/>
                </a:solidFill>
                <a:latin typeface="Verdana" panose="020B0604030504040204" pitchFamily="34" charset="0"/>
                <a:cs typeface="Times New Roman" panose="02020603050405020304" pitchFamily="18" charset="0"/>
              </a:rPr>
              <a:t> 9: 1)</a:t>
            </a:r>
          </a:p>
        </p:txBody>
      </p:sp>
      <p:sp>
        <p:nvSpPr>
          <p:cNvPr id="326845" name="Rectangle 189">
            <a:extLst>
              <a:ext uri="{FF2B5EF4-FFF2-40B4-BE49-F238E27FC236}">
                <a16:creationId xmlns:a16="http://schemas.microsoft.com/office/drawing/2014/main" id="{54914543-9E7E-F8C2-8671-62C65DE113BC}"/>
              </a:ext>
            </a:extLst>
          </p:cNvPr>
          <p:cNvSpPr>
            <a:spLocks noChangeArrowheads="1"/>
          </p:cNvSpPr>
          <p:nvPr/>
        </p:nvSpPr>
        <p:spPr bwMode="auto">
          <a:xfrm>
            <a:off x="4648200" y="304800"/>
            <a:ext cx="3124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tLang="it-IT" sz="1800">
                <a:solidFill>
                  <a:srgbClr val="600020"/>
                </a:solidFill>
                <a:latin typeface="Verdana" panose="020B0604030504040204" pitchFamily="34" charset="0"/>
                <a:cs typeface="Times New Roman" panose="02020603050405020304" pitchFamily="18" charset="0"/>
              </a:rPr>
              <a:t>ISAIAH</a:t>
            </a:r>
          </a:p>
        </p:txBody>
      </p:sp>
      <p:sp>
        <p:nvSpPr>
          <p:cNvPr id="327031" name="Rectangle 375">
            <a:extLst>
              <a:ext uri="{FF2B5EF4-FFF2-40B4-BE49-F238E27FC236}">
                <a16:creationId xmlns:a16="http://schemas.microsoft.com/office/drawing/2014/main" id="{787CE36A-708D-36E1-B3D4-8CD0EBA70A5D}"/>
              </a:ext>
            </a:extLst>
          </p:cNvPr>
          <p:cNvSpPr>
            <a:spLocks noChangeArrowheads="1"/>
          </p:cNvSpPr>
          <p:nvPr/>
        </p:nvSpPr>
        <p:spPr bwMode="auto">
          <a:xfrm>
            <a:off x="1219200" y="5867400"/>
            <a:ext cx="7620000" cy="762000"/>
          </a:xfrm>
          <a:prstGeom prst="rect">
            <a:avLst/>
          </a:prstGeom>
          <a:solidFill>
            <a:srgbClr val="FFFF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it-IT" altLang="it-IT" sz="2000">
                <a:solidFill>
                  <a:srgbClr val="FF0000"/>
                </a:solidFill>
                <a:effectLst>
                  <a:outerShdw blurRad="38100" dist="38100" dir="2700000" algn="tl">
                    <a:srgbClr val="000000"/>
                  </a:outerShdw>
                </a:effectLst>
                <a:latin typeface="Copperplate Gothic Bold" panose="020E0705020206020404" pitchFamily="34" charset="0"/>
              </a:rPr>
              <a:t>Diffondi la Parola di Dio</a:t>
            </a:r>
            <a:r>
              <a:rPr lang="it-IT" altLang="it-IT" sz="2000">
                <a:solidFill>
                  <a:srgbClr val="FF0000"/>
                </a:solidFill>
                <a:latin typeface="Copperplate Gothic Bold" panose="020E0705020206020404" pitchFamily="34" charset="0"/>
              </a:rPr>
              <a:t> - </a:t>
            </a:r>
            <a:r>
              <a:rPr lang="it-IT" altLang="it-IT" sz="2000">
                <a:solidFill>
                  <a:srgbClr val="FF0000"/>
                </a:solidFill>
                <a:effectLst>
                  <a:outerShdw blurRad="38100" dist="38100" dir="2700000" algn="tl">
                    <a:srgbClr val="000000"/>
                  </a:outerShdw>
                </a:effectLst>
                <a:latin typeface="Copperplate Gothic Bold" panose="020E0705020206020404" pitchFamily="34" charset="0"/>
              </a:rPr>
              <a:t>Spread the Word of God</a:t>
            </a:r>
            <a:r>
              <a:rPr lang="it-IT" altLang="it-IT" b="1">
                <a:solidFill>
                  <a:schemeClr val="tx2"/>
                </a:solidFill>
                <a:latin typeface="Verdana" panose="020B0604030504040204" pitchFamily="34" charset="0"/>
              </a:rPr>
              <a:t> </a:t>
            </a:r>
            <a:r>
              <a:rPr lang="it-IT" altLang="it-IT" sz="2000" b="1">
                <a:solidFill>
                  <a:schemeClr val="tx2"/>
                </a:solidFill>
                <a:latin typeface="Verdana" panose="020B0604030504040204" pitchFamily="34" charset="0"/>
              </a:rPr>
              <a:t>  </a:t>
            </a:r>
            <a:r>
              <a:rPr lang="it-IT" altLang="it-IT" sz="2000" b="1">
                <a:solidFill>
                  <a:srgbClr val="3366FF"/>
                </a:solidFill>
                <a:latin typeface="Verdana" panose="020B0604030504040204" pitchFamily="34" charset="0"/>
              </a:rPr>
              <a:t>	        </a:t>
            </a:r>
            <a:r>
              <a:rPr lang="it-IT" altLang="it-IT" sz="2000">
                <a:solidFill>
                  <a:srgbClr val="3366FF"/>
                </a:solidFill>
                <a:latin typeface="Times New Roman" panose="02020603050405020304" pitchFamily="18" charset="0"/>
              </a:rPr>
              <a:t>https://www.diffondilaparola.com</a:t>
            </a:r>
          </a:p>
        </p:txBody>
      </p:sp>
      <p:pic>
        <p:nvPicPr>
          <p:cNvPr id="327104" name="Picture 448">
            <a:extLst>
              <a:ext uri="{FF2B5EF4-FFF2-40B4-BE49-F238E27FC236}">
                <a16:creationId xmlns:a16="http://schemas.microsoft.com/office/drawing/2014/main" id="{BB772E7E-6D8F-7C26-0CE6-228B017580B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24400" y="2667000"/>
            <a:ext cx="3200400" cy="2517775"/>
          </a:xfrm>
          <a:prstGeom prst="rect">
            <a:avLst/>
          </a:prstGeom>
          <a:noFill/>
          <a:extLst>
            <a:ext uri="{909E8E84-426E-40DD-AFC4-6F175D3DCCD1}">
              <a14:hiddenFill xmlns:a14="http://schemas.microsoft.com/office/drawing/2010/main">
                <a:solidFill>
                  <a:srgbClr val="FFFFFF"/>
                </a:solidFill>
              </a14:hiddenFill>
            </a:ext>
          </a:extLst>
        </p:spPr>
      </p:pic>
      <p:pic>
        <p:nvPicPr>
          <p:cNvPr id="327105" name="Picture 449">
            <a:extLst>
              <a:ext uri="{FF2B5EF4-FFF2-40B4-BE49-F238E27FC236}">
                <a16:creationId xmlns:a16="http://schemas.microsoft.com/office/drawing/2014/main" id="{819BC5C4-0CDA-6CE1-89C9-D5C5E3BF578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76400" y="2514600"/>
            <a:ext cx="2209800" cy="2667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000">
    <p:random/>
  </p:transition>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548866" name="Rectangle 2">
            <a:extLst>
              <a:ext uri="{FF2B5EF4-FFF2-40B4-BE49-F238E27FC236}">
                <a16:creationId xmlns:a16="http://schemas.microsoft.com/office/drawing/2014/main" id="{42D5019C-3117-478A-3B33-AB322A9DEB6C}"/>
              </a:ext>
            </a:extLst>
          </p:cNvPr>
          <p:cNvSpPr>
            <a:spLocks noGrp="1" noChangeArrowheads="1"/>
          </p:cNvSpPr>
          <p:nvPr>
            <p:ph type="title"/>
          </p:nvPr>
        </p:nvSpPr>
        <p:spPr>
          <a:xfrm>
            <a:off x="0" y="381000"/>
            <a:ext cx="9144000" cy="1066800"/>
          </a:xfrm>
        </p:spPr>
        <p:txBody>
          <a:bodyPr/>
          <a:lstStyle/>
          <a:p>
            <a:r>
              <a:rPr lang="it-IT" altLang="it-IT" sz="2000" b="1">
                <a:solidFill>
                  <a:srgbClr val="990033"/>
                </a:solidFill>
                <a:latin typeface="Comic Sans MS" panose="030F0702030302020204" pitchFamily="66" charset="0"/>
                <a:cs typeface="Arial" panose="020B0604020202020204" pitchFamily="34" charset="0"/>
              </a:rPr>
              <a:t> </a:t>
            </a:r>
          </a:p>
        </p:txBody>
      </p:sp>
      <p:sp>
        <p:nvSpPr>
          <p:cNvPr id="548869" name="Rectangle 5">
            <a:extLst>
              <a:ext uri="{FF2B5EF4-FFF2-40B4-BE49-F238E27FC236}">
                <a16:creationId xmlns:a16="http://schemas.microsoft.com/office/drawing/2014/main" id="{086026AF-E5F1-62B0-B36F-514DA550A76D}"/>
              </a:ext>
            </a:extLst>
          </p:cNvPr>
          <p:cNvSpPr>
            <a:spLocks noChangeArrowheads="1"/>
          </p:cNvSpPr>
          <p:nvPr/>
        </p:nvSpPr>
        <p:spPr bwMode="auto">
          <a:xfrm>
            <a:off x="0" y="54102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it-IT" sz="1800" dirty="0">
                <a:solidFill>
                  <a:schemeClr val="bg1"/>
                </a:solidFill>
                <a:latin typeface="Verdana" panose="020B0604030504040204" pitchFamily="34" charset="0"/>
                <a:cs typeface="Times New Roman" panose="02020603050405020304" pitchFamily="18" charset="0"/>
              </a:rPr>
              <a:t>You have enlarged the nation; you have increased their joy. They rejoice before you, as people rejoice at harvest time as they rejoice in dividing the spoil. For the yoke of their burden,</a:t>
            </a:r>
            <a:r>
              <a:rPr lang="en-US" altLang="it-IT" sz="1800" i="1" dirty="0">
                <a:solidFill>
                  <a:schemeClr val="bg1"/>
                </a:solidFill>
                <a:latin typeface="Verdana" panose="020B0604030504040204" pitchFamily="34" charset="0"/>
                <a:cs typeface="Times New Roman" panose="02020603050405020304" pitchFamily="18" charset="0"/>
              </a:rPr>
              <a:t> (Is 9: 2-3a)</a:t>
            </a:r>
            <a:endParaRPr lang="it-IT" altLang="it-IT" sz="1800" i="1" dirty="0">
              <a:solidFill>
                <a:schemeClr val="bg1"/>
              </a:solidFill>
              <a:latin typeface="Verdana" panose="020B0604030504040204" pitchFamily="34" charset="0"/>
              <a:cs typeface="Times New Roman" panose="02020603050405020304" pitchFamily="18" charset="0"/>
            </a:endParaRPr>
          </a:p>
        </p:txBody>
      </p:sp>
      <p:sp>
        <p:nvSpPr>
          <p:cNvPr id="548914" name="Rectangle 50">
            <a:extLst>
              <a:ext uri="{FF2B5EF4-FFF2-40B4-BE49-F238E27FC236}">
                <a16:creationId xmlns:a16="http://schemas.microsoft.com/office/drawing/2014/main" id="{61E63D18-6F9E-7C20-C462-60E6B539FB1B}"/>
              </a:ext>
            </a:extLst>
          </p:cNvPr>
          <p:cNvSpPr>
            <a:spLocks noChangeArrowheads="1"/>
          </p:cNvSpPr>
          <p:nvPr/>
        </p:nvSpPr>
        <p:spPr bwMode="auto">
          <a:xfrm>
            <a:off x="0" y="5334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tLang="it-IT" sz="1800">
                <a:solidFill>
                  <a:schemeClr val="bg1"/>
                </a:solidFill>
                <a:latin typeface="Verdana" panose="020B0604030504040204" pitchFamily="34" charset="0"/>
                <a:cs typeface="Times New Roman" panose="02020603050405020304" pitchFamily="18" charset="0"/>
              </a:rPr>
              <a:t>Hai moltiplicato la gioia, hai aumentato la letizia. Gioiscono davanti a te come si gioisce quando si miete e come si esulta quando si divide la preda. Perché tu hai spezzato il giogo che l’opprimeva,</a:t>
            </a:r>
            <a:r>
              <a:rPr lang="it-IT" altLang="it-IT" sz="1800" i="1">
                <a:solidFill>
                  <a:schemeClr val="bg1"/>
                </a:solidFill>
                <a:latin typeface="Verdana" panose="020B0604030504040204" pitchFamily="34" charset="0"/>
                <a:cs typeface="Times New Roman" panose="02020603050405020304" pitchFamily="18" charset="0"/>
              </a:rPr>
              <a:t> (Is 9, 2-3a)</a:t>
            </a:r>
          </a:p>
        </p:txBody>
      </p:sp>
      <p:pic>
        <p:nvPicPr>
          <p:cNvPr id="548983" name="Picture 119">
            <a:extLst>
              <a:ext uri="{FF2B5EF4-FFF2-40B4-BE49-F238E27FC236}">
                <a16:creationId xmlns:a16="http://schemas.microsoft.com/office/drawing/2014/main" id="{92D9E4E4-DD36-C219-6460-64130A6215E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19200" y="1543050"/>
            <a:ext cx="6705600" cy="37719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080">
    <p:random/>
  </p:transition>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818178" name="Rectangle 2">
            <a:extLst>
              <a:ext uri="{FF2B5EF4-FFF2-40B4-BE49-F238E27FC236}">
                <a16:creationId xmlns:a16="http://schemas.microsoft.com/office/drawing/2014/main" id="{15A09711-55E8-1D4E-0D46-F31B3E6F922B}"/>
              </a:ext>
            </a:extLst>
          </p:cNvPr>
          <p:cNvSpPr>
            <a:spLocks noGrp="1" noChangeArrowheads="1"/>
          </p:cNvSpPr>
          <p:nvPr>
            <p:ph type="title"/>
          </p:nvPr>
        </p:nvSpPr>
        <p:spPr>
          <a:xfrm>
            <a:off x="-152400" y="533400"/>
            <a:ext cx="92964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la sbarra sulle sue spalle, e il bastone del suo aguzzino, come nel giorno di Màdian. Perché ogni calzatura di soldato che marciava rimbombando e ogni   mantello intriso di sangue saranno bruciati, dati in pasto al fuoco. </a:t>
            </a:r>
            <a:r>
              <a:rPr lang="it-IT" altLang="it-IT" sz="1800" i="1">
                <a:solidFill>
                  <a:schemeClr val="bg1"/>
                </a:solidFill>
                <a:latin typeface="Verdana" panose="020B0604030504040204" pitchFamily="34" charset="0"/>
                <a:cs typeface="Times New Roman" panose="02020603050405020304" pitchFamily="18" charset="0"/>
              </a:rPr>
              <a:t>(Is 9, 3b-4)</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818180" name="Rectangle 4">
            <a:extLst>
              <a:ext uri="{FF2B5EF4-FFF2-40B4-BE49-F238E27FC236}">
                <a16:creationId xmlns:a16="http://schemas.microsoft.com/office/drawing/2014/main" id="{263107C6-37DE-F5A0-E200-45CC1F5C451F}"/>
              </a:ext>
            </a:extLst>
          </p:cNvPr>
          <p:cNvSpPr>
            <a:spLocks noChangeArrowheads="1"/>
          </p:cNvSpPr>
          <p:nvPr/>
        </p:nvSpPr>
        <p:spPr bwMode="auto">
          <a:xfrm>
            <a:off x="0" y="50292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it-IT" sz="1800" dirty="0">
                <a:solidFill>
                  <a:schemeClr val="bg1"/>
                </a:solidFill>
                <a:latin typeface="Verdana" panose="020B0604030504040204" pitchFamily="34" charset="0"/>
                <a:cs typeface="Times New Roman" panose="02020603050405020304" pitchFamily="18" charset="0"/>
              </a:rPr>
              <a:t>the bar across their shoulders, the rod of their oppressors, you have broken it as on the day of Midian. Every warrior's boot that tramped in war, every  cloak rolled in blood, will be thrown out for burning, will serve as fuel for the fire. </a:t>
            </a:r>
            <a:r>
              <a:rPr lang="en-US" altLang="it-IT" sz="1800" i="1" dirty="0">
                <a:solidFill>
                  <a:schemeClr val="bg1"/>
                </a:solidFill>
                <a:latin typeface="Verdana" panose="020B0604030504040204" pitchFamily="34" charset="0"/>
                <a:cs typeface="Times New Roman" panose="02020603050405020304" pitchFamily="18" charset="0"/>
              </a:rPr>
              <a:t>(Is 9: 3b-4)</a:t>
            </a:r>
            <a:endParaRPr lang="it-IT" altLang="it-IT" sz="1800" i="1" dirty="0">
              <a:solidFill>
                <a:schemeClr val="bg1"/>
              </a:solidFill>
              <a:latin typeface="Verdana" panose="020B0604030504040204" pitchFamily="34" charset="0"/>
              <a:cs typeface="Times New Roman" panose="02020603050405020304" pitchFamily="18" charset="0"/>
            </a:endParaRPr>
          </a:p>
        </p:txBody>
      </p:sp>
      <p:pic>
        <p:nvPicPr>
          <p:cNvPr id="818181" name="Picture 5">
            <a:extLst>
              <a:ext uri="{FF2B5EF4-FFF2-40B4-BE49-F238E27FC236}">
                <a16:creationId xmlns:a16="http://schemas.microsoft.com/office/drawing/2014/main" id="{8D299104-AC31-5AC5-BFED-D5EDA64226E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1600200"/>
            <a:ext cx="8610600" cy="2997200"/>
          </a:xfrm>
          <a:prstGeom prst="rect">
            <a:avLst/>
          </a:prstGeom>
          <a:noFill/>
          <a:extLst>
            <a:ext uri="{909E8E84-426E-40DD-AFC4-6F175D3DCCD1}">
              <a14:hiddenFill xmlns:a14="http://schemas.microsoft.com/office/drawing/2010/main">
                <a:solidFill>
                  <a:srgbClr val="FFFFFF"/>
                </a:solidFill>
              </a14:hiddenFill>
            </a:ext>
          </a:extLst>
        </p:spPr>
      </p:pic>
      <p:pic>
        <p:nvPicPr>
          <p:cNvPr id="818182" name="Picture 6">
            <a:extLst>
              <a:ext uri="{FF2B5EF4-FFF2-40B4-BE49-F238E27FC236}">
                <a16:creationId xmlns:a16="http://schemas.microsoft.com/office/drawing/2014/main" id="{4CE98472-4FB3-99BF-F652-5265F61A0EF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8000" y="3581400"/>
            <a:ext cx="2711450" cy="14954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5000">
    <p:random/>
  </p:transition>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819202" name="Rectangle 2">
            <a:extLst>
              <a:ext uri="{FF2B5EF4-FFF2-40B4-BE49-F238E27FC236}">
                <a16:creationId xmlns:a16="http://schemas.microsoft.com/office/drawing/2014/main" id="{4FB66FE3-E909-EF8E-B5C5-25EC747BB73D}"/>
              </a:ext>
            </a:extLst>
          </p:cNvPr>
          <p:cNvSpPr>
            <a:spLocks noGrp="1" noChangeArrowheads="1"/>
          </p:cNvSpPr>
          <p:nvPr>
            <p:ph type="title"/>
          </p:nvPr>
        </p:nvSpPr>
        <p:spPr>
          <a:xfrm>
            <a:off x="0" y="609600"/>
            <a:ext cx="91440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Perché un bambino è nato per noi, ci è stato dato un figlio. Sulle sue spalle è il potere e il suo nome sarà:Consigliere mirabile, Dio potente, Padre per sempre, Principe della pace. Grande sarà il suo potere e la pace non avrà fine </a:t>
            </a:r>
            <a:r>
              <a:rPr lang="it-IT" altLang="it-IT" sz="1800" i="1">
                <a:solidFill>
                  <a:schemeClr val="bg1"/>
                </a:solidFill>
                <a:latin typeface="Verdana" panose="020B0604030504040204" pitchFamily="34" charset="0"/>
                <a:cs typeface="Times New Roman" panose="02020603050405020304" pitchFamily="18" charset="0"/>
              </a:rPr>
              <a:t>(Is 9, 5)</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819204" name="Rectangle 4">
            <a:extLst>
              <a:ext uri="{FF2B5EF4-FFF2-40B4-BE49-F238E27FC236}">
                <a16:creationId xmlns:a16="http://schemas.microsoft.com/office/drawing/2014/main" id="{ABF9522C-DB47-4A7D-EFF3-0C1A0A3B8FA8}"/>
              </a:ext>
            </a:extLst>
          </p:cNvPr>
          <p:cNvSpPr>
            <a:spLocks noChangeArrowheads="1"/>
          </p:cNvSpPr>
          <p:nvPr/>
        </p:nvSpPr>
        <p:spPr bwMode="auto">
          <a:xfrm>
            <a:off x="0" y="51816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it-IT" sz="1800" dirty="0">
                <a:solidFill>
                  <a:schemeClr val="bg1"/>
                </a:solidFill>
                <a:latin typeface="Verdana" panose="020B0604030504040204" pitchFamily="34" charset="0"/>
                <a:cs typeface="Times New Roman" panose="02020603050405020304" pitchFamily="18" charset="0"/>
              </a:rPr>
              <a:t>For a child is born to us, a son is given us; the royal ornament is laid upon his shoulder, and his name is proclaimed: "Wonderful Counselor, Mighty God, Everlasting Father, Prince of Peace." To the increase of his powerful rule in peace, </a:t>
            </a:r>
            <a:r>
              <a:rPr lang="en-US" altLang="it-IT" sz="1800" i="1" dirty="0">
                <a:solidFill>
                  <a:schemeClr val="bg1"/>
                </a:solidFill>
                <a:latin typeface="Verdana" panose="020B0604030504040204" pitchFamily="34" charset="0"/>
                <a:cs typeface="Times New Roman" panose="02020603050405020304" pitchFamily="18" charset="0"/>
              </a:rPr>
              <a:t>(Is 9: 5)</a:t>
            </a:r>
            <a:endParaRPr lang="it-IT" altLang="it-IT" sz="1800" i="1" dirty="0">
              <a:solidFill>
                <a:schemeClr val="bg1"/>
              </a:solidFill>
              <a:latin typeface="Verdana" panose="020B0604030504040204" pitchFamily="34" charset="0"/>
              <a:cs typeface="Times New Roman" panose="02020603050405020304" pitchFamily="18" charset="0"/>
            </a:endParaRPr>
          </a:p>
        </p:txBody>
      </p:sp>
      <p:pic>
        <p:nvPicPr>
          <p:cNvPr id="819205" name="Picture 5">
            <a:extLst>
              <a:ext uri="{FF2B5EF4-FFF2-40B4-BE49-F238E27FC236}">
                <a16:creationId xmlns:a16="http://schemas.microsoft.com/office/drawing/2014/main" id="{94379FF8-BBB4-7DA2-D4AE-577AB310E73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4600" y="1676400"/>
            <a:ext cx="4144963" cy="353536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000">
    <p:random/>
  </p:transition>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820226" name="Rectangle 2">
            <a:extLst>
              <a:ext uri="{FF2B5EF4-FFF2-40B4-BE49-F238E27FC236}">
                <a16:creationId xmlns:a16="http://schemas.microsoft.com/office/drawing/2014/main" id="{57901FD8-5C28-E02D-5055-DAB7542E4140}"/>
              </a:ext>
            </a:extLst>
          </p:cNvPr>
          <p:cNvSpPr>
            <a:spLocks noGrp="1" noChangeArrowheads="1"/>
          </p:cNvSpPr>
          <p:nvPr>
            <p:ph type="title"/>
          </p:nvPr>
        </p:nvSpPr>
        <p:spPr>
          <a:xfrm>
            <a:off x="4648200" y="1447800"/>
            <a:ext cx="43434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sul trono di Davide e sul suo regno, che egli viene a consolidare e rafforzare con il diritto e la giustizia, ora e per sempre. Questo farà lo zelo del Signore degli eserciti. </a:t>
            </a:r>
            <a:r>
              <a:rPr lang="en-US" altLang="it-IT" sz="1800" i="1">
                <a:solidFill>
                  <a:schemeClr val="bg1"/>
                </a:solidFill>
                <a:latin typeface="Verdana" panose="020B0604030504040204" pitchFamily="34" charset="0"/>
                <a:cs typeface="Times New Roman" panose="02020603050405020304" pitchFamily="18" charset="0"/>
              </a:rPr>
              <a:t>(Is 9, 6)</a:t>
            </a:r>
            <a:br>
              <a:rPr lang="it-IT" altLang="it-IT" sz="1800">
                <a:solidFill>
                  <a:schemeClr val="bg1"/>
                </a:solidFill>
                <a:latin typeface="Verdana" panose="020B0604030504040204" pitchFamily="34" charset="0"/>
                <a:cs typeface="Times New Roman" panose="02020603050405020304" pitchFamily="18" charset="0"/>
              </a:rPr>
            </a:b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820228" name="Rectangle 4">
            <a:extLst>
              <a:ext uri="{FF2B5EF4-FFF2-40B4-BE49-F238E27FC236}">
                <a16:creationId xmlns:a16="http://schemas.microsoft.com/office/drawing/2014/main" id="{C88970B5-5254-A48B-C869-390F8044CE2B}"/>
              </a:ext>
            </a:extLst>
          </p:cNvPr>
          <p:cNvSpPr>
            <a:spLocks noChangeArrowheads="1"/>
          </p:cNvSpPr>
          <p:nvPr/>
        </p:nvSpPr>
        <p:spPr bwMode="auto">
          <a:xfrm>
            <a:off x="4572000" y="3733800"/>
            <a:ext cx="4343400" cy="2289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it-IT" sz="1800" dirty="0">
                <a:solidFill>
                  <a:schemeClr val="bg1"/>
                </a:solidFill>
                <a:latin typeface="Verdana" panose="020B0604030504040204" pitchFamily="34" charset="0"/>
                <a:cs typeface="Times New Roman" panose="02020603050405020304" pitchFamily="18" charset="0"/>
              </a:rPr>
              <a:t>there will be no end. Vast will be his dominion, he will reign on David's throne and over all his kingdom, to establish and uphold it with justice and righteousness from this time onward and forever. The zealous love of Yahweh Sabaoth will do this. </a:t>
            </a:r>
            <a:r>
              <a:rPr lang="en-US" altLang="it-IT" sz="1800" i="1" dirty="0">
                <a:solidFill>
                  <a:schemeClr val="bg1"/>
                </a:solidFill>
                <a:latin typeface="Verdana" panose="020B0604030504040204" pitchFamily="34" charset="0"/>
                <a:cs typeface="Times New Roman" panose="02020603050405020304" pitchFamily="18" charset="0"/>
              </a:rPr>
              <a:t>(Is 9: 6)</a:t>
            </a:r>
            <a:endParaRPr lang="it-IT" altLang="it-IT" sz="1800" i="1" dirty="0">
              <a:solidFill>
                <a:schemeClr val="bg1"/>
              </a:solidFill>
              <a:latin typeface="Verdana" panose="020B0604030504040204" pitchFamily="34" charset="0"/>
              <a:cs typeface="Times New Roman" panose="02020603050405020304" pitchFamily="18" charset="0"/>
            </a:endParaRPr>
          </a:p>
        </p:txBody>
      </p:sp>
      <p:pic>
        <p:nvPicPr>
          <p:cNvPr id="820229" name="Picture 5">
            <a:extLst>
              <a:ext uri="{FF2B5EF4-FFF2-40B4-BE49-F238E27FC236}">
                <a16:creationId xmlns:a16="http://schemas.microsoft.com/office/drawing/2014/main" id="{AE204DE9-CE49-F56D-0B95-84271A89237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7350" y="228600"/>
            <a:ext cx="4032250" cy="6477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000">
    <p:random/>
  </p:transition>
</p:sld>
</file>

<file path=ppt/slides/slide7.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02754" name="Rectangle 2">
            <a:extLst>
              <a:ext uri="{FF2B5EF4-FFF2-40B4-BE49-F238E27FC236}">
                <a16:creationId xmlns:a16="http://schemas.microsoft.com/office/drawing/2014/main" id="{C8485EF1-2E21-7983-DD7F-3AD3C1B7029F}"/>
              </a:ext>
            </a:extLst>
          </p:cNvPr>
          <p:cNvSpPr>
            <a:spLocks noGrp="1" noChangeArrowheads="1"/>
          </p:cNvSpPr>
          <p:nvPr>
            <p:ph type="title"/>
          </p:nvPr>
        </p:nvSpPr>
        <p:spPr>
          <a:xfrm>
            <a:off x="4572000" y="152400"/>
            <a:ext cx="3505200" cy="457200"/>
          </a:xfrm>
        </p:spPr>
        <p:txBody>
          <a:bodyPr/>
          <a:lstStyle/>
          <a:p>
            <a:r>
              <a:rPr lang="en-US" altLang="it-IT" sz="1800">
                <a:solidFill>
                  <a:srgbClr val="320011"/>
                </a:solidFill>
                <a:latin typeface="Verdana" panose="020B0604030504040204" pitchFamily="34" charset="0"/>
                <a:cs typeface="Arial" panose="020B0604020202020204" pitchFamily="34" charset="0"/>
              </a:rPr>
              <a:t>LETTER TO TITUS</a:t>
            </a:r>
          </a:p>
        </p:txBody>
      </p:sp>
      <p:sp>
        <p:nvSpPr>
          <p:cNvPr id="202765" name="Rectangle 13">
            <a:extLst>
              <a:ext uri="{FF2B5EF4-FFF2-40B4-BE49-F238E27FC236}">
                <a16:creationId xmlns:a16="http://schemas.microsoft.com/office/drawing/2014/main" id="{2F7751DF-AD41-D3DB-3140-E4143D310114}"/>
              </a:ext>
            </a:extLst>
          </p:cNvPr>
          <p:cNvSpPr>
            <a:spLocks noChangeArrowheads="1"/>
          </p:cNvSpPr>
          <p:nvPr/>
        </p:nvSpPr>
        <p:spPr bwMode="auto">
          <a:xfrm>
            <a:off x="1524000" y="5867400"/>
            <a:ext cx="5486400" cy="641350"/>
          </a:xfrm>
          <a:prstGeom prst="rect">
            <a:avLst/>
          </a:prstGeom>
          <a:noFill/>
          <a:ln>
            <a:noFill/>
          </a:ln>
          <a:effectLst/>
          <a:extLst>
            <a:ext uri="{909E8E84-426E-40DD-AFC4-6F175D3DCCD1}">
              <a14:hiddenFill xmlns:a14="http://schemas.microsoft.com/office/drawing/2010/main">
                <a:solidFill>
                  <a:srgbClr val="FFFF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tLang="it-IT" sz="1800" b="1">
                <a:solidFill>
                  <a:srgbClr val="FF0000"/>
                </a:solidFill>
                <a:effectLst>
                  <a:outerShdw blurRad="38100" dist="38100" dir="2700000" algn="tl">
                    <a:srgbClr val="C0C0C0"/>
                  </a:outerShdw>
                </a:effectLst>
                <a:latin typeface="Copperplate Gothic Bold" panose="020E0705020206020404" pitchFamily="34" charset="0"/>
                <a:cs typeface="Times New Roman" panose="02020603050405020304" pitchFamily="18" charset="0"/>
              </a:rPr>
              <a:t> </a:t>
            </a:r>
            <a:r>
              <a:rPr lang="it-IT" altLang="it-IT" sz="1800" b="1">
                <a:solidFill>
                  <a:srgbClr val="FF0000"/>
                </a:solidFill>
                <a:effectLst>
                  <a:outerShdw blurRad="38100" dist="38100" dir="2700000" algn="tl">
                    <a:srgbClr val="C0C0C0"/>
                  </a:outerShdw>
                </a:effectLst>
                <a:latin typeface="HelveticaNeue"/>
                <a:cs typeface="Times New Roman" panose="02020603050405020304" pitchFamily="18" charset="0"/>
              </a:rPr>
              <a:t>     </a:t>
            </a:r>
            <a:r>
              <a:rPr lang="it-IT" altLang="it-IT" sz="1800" b="1">
                <a:solidFill>
                  <a:srgbClr val="FF0000"/>
                </a:solidFill>
                <a:effectLst>
                  <a:outerShdw blurRad="38100" dist="38100" dir="2700000" algn="tl">
                    <a:srgbClr val="C0C0C0"/>
                  </a:outerShdw>
                </a:effectLst>
                <a:latin typeface="Copperplate Gothic Bold" panose="020E0705020206020404" pitchFamily="34" charset="0"/>
                <a:cs typeface="Times New Roman" panose="02020603050405020304" pitchFamily="18" charset="0"/>
              </a:rPr>
              <a:t>Oggi è nato per           noi il Salvatore.               </a:t>
            </a:r>
            <a:r>
              <a:rPr lang="it-IT" altLang="it-IT" sz="1800" b="1">
                <a:solidFill>
                  <a:srgbClr val="FF0066"/>
                </a:solidFill>
                <a:effectLst>
                  <a:outerShdw blurRad="38100" dist="38100" dir="2700000" algn="tl">
                    <a:srgbClr val="C0C0C0"/>
                  </a:outerShdw>
                </a:effectLst>
                <a:latin typeface="Copperplate Gothic Bold" panose="020E0705020206020404" pitchFamily="34" charset="0"/>
                <a:cs typeface="Times New Roman" panose="02020603050405020304" pitchFamily="18" charset="0"/>
              </a:rPr>
              <a:t>Today the Savior      was born for us.</a:t>
            </a:r>
          </a:p>
        </p:txBody>
      </p:sp>
      <p:sp>
        <p:nvSpPr>
          <p:cNvPr id="202774" name="Rectangle 22">
            <a:extLst>
              <a:ext uri="{FF2B5EF4-FFF2-40B4-BE49-F238E27FC236}">
                <a16:creationId xmlns:a16="http://schemas.microsoft.com/office/drawing/2014/main" id="{35D7FE92-3611-C65A-E193-5A3BDFBBE6E0}"/>
              </a:ext>
            </a:extLst>
          </p:cNvPr>
          <p:cNvSpPr>
            <a:spLocks noChangeArrowheads="1"/>
          </p:cNvSpPr>
          <p:nvPr/>
        </p:nvSpPr>
        <p:spPr bwMode="auto">
          <a:xfrm>
            <a:off x="1066800" y="228600"/>
            <a:ext cx="35814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tLang="it-IT" sz="1800">
                <a:solidFill>
                  <a:srgbClr val="320011"/>
                </a:solidFill>
                <a:latin typeface="Verdana" panose="020B0604030504040204" pitchFamily="34" charset="0"/>
              </a:rPr>
              <a:t>LETTERA A TITO</a:t>
            </a:r>
          </a:p>
        </p:txBody>
      </p:sp>
      <p:sp>
        <p:nvSpPr>
          <p:cNvPr id="202957" name="Rectangle 205">
            <a:extLst>
              <a:ext uri="{FF2B5EF4-FFF2-40B4-BE49-F238E27FC236}">
                <a16:creationId xmlns:a16="http://schemas.microsoft.com/office/drawing/2014/main" id="{45A66FE5-EB98-313C-3CF2-0FBC301C5AF1}"/>
              </a:ext>
            </a:extLst>
          </p:cNvPr>
          <p:cNvSpPr>
            <a:spLocks noChangeArrowheads="1"/>
          </p:cNvSpPr>
          <p:nvPr/>
        </p:nvSpPr>
        <p:spPr bwMode="auto">
          <a:xfrm>
            <a:off x="1295400" y="609600"/>
            <a:ext cx="3352800" cy="2838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it-IT" altLang="it-IT" sz="1800" b="1">
                <a:solidFill>
                  <a:schemeClr val="tx1"/>
                </a:solidFill>
                <a:latin typeface="Verdana" panose="020B0604030504040204" pitchFamily="34" charset="0"/>
                <a:cs typeface="Times New Roman" panose="02020603050405020304" pitchFamily="18" charset="0"/>
              </a:rPr>
              <a:t>    </a:t>
            </a:r>
            <a:r>
              <a:rPr lang="it-IT" altLang="it-IT" sz="1800" i="1">
                <a:solidFill>
                  <a:srgbClr val="000000"/>
                </a:solidFill>
                <a:latin typeface="Verdana" panose="020B0604030504040204" pitchFamily="34" charset="0"/>
                <a:cs typeface="Times New Roman" panose="02020603050405020304" pitchFamily="18" charset="0"/>
              </a:rPr>
              <a:t>Figlio mio, </a:t>
            </a:r>
            <a:r>
              <a:rPr lang="it-IT" altLang="it-IT" sz="1800">
                <a:solidFill>
                  <a:srgbClr val="000000"/>
                </a:solidFill>
                <a:latin typeface="Verdana" panose="020B0604030504040204" pitchFamily="34" charset="0"/>
                <a:cs typeface="Times New Roman" panose="02020603050405020304" pitchFamily="18" charset="0"/>
              </a:rPr>
              <a:t>è apparsa la grazia di Dio, che porta salvezza a tutti gli uomini e ci insegna a rinnegare l’empietà e i desideri mondani e a vivere in questo mondo con sobrietà, con giustizia e con pietà,</a:t>
            </a:r>
            <a:r>
              <a:rPr lang="it-IT" altLang="it-IT" sz="1800" i="1">
                <a:solidFill>
                  <a:srgbClr val="000000"/>
                </a:solidFill>
                <a:latin typeface="Verdana" panose="020B0604030504040204" pitchFamily="34" charset="0"/>
                <a:cs typeface="Times New Roman" panose="02020603050405020304" pitchFamily="18" charset="0"/>
              </a:rPr>
              <a:t> (Tt 2, 11-12)</a:t>
            </a:r>
          </a:p>
          <a:p>
            <a:pPr algn="l"/>
            <a:endParaRPr lang="it-IT" altLang="it-IT" sz="1800" i="1">
              <a:solidFill>
                <a:srgbClr val="000000"/>
              </a:solidFill>
              <a:latin typeface="Verdana" panose="020B0604030504040204" pitchFamily="34" charset="0"/>
              <a:cs typeface="Times New Roman" panose="02020603050405020304" pitchFamily="18" charset="0"/>
            </a:endParaRPr>
          </a:p>
        </p:txBody>
      </p:sp>
      <p:sp>
        <p:nvSpPr>
          <p:cNvPr id="202958" name="Rectangle 206">
            <a:extLst>
              <a:ext uri="{FF2B5EF4-FFF2-40B4-BE49-F238E27FC236}">
                <a16:creationId xmlns:a16="http://schemas.microsoft.com/office/drawing/2014/main" id="{4B298876-C2D3-7DDC-709C-1F62FFB155C3}"/>
              </a:ext>
            </a:extLst>
          </p:cNvPr>
          <p:cNvSpPr>
            <a:spLocks noChangeArrowheads="1"/>
          </p:cNvSpPr>
          <p:nvPr/>
        </p:nvSpPr>
        <p:spPr bwMode="auto">
          <a:xfrm>
            <a:off x="4572000" y="609600"/>
            <a:ext cx="3429000" cy="2289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US" altLang="it-IT" sz="1800" b="1" dirty="0">
                <a:solidFill>
                  <a:schemeClr val="tx1"/>
                </a:solidFill>
                <a:latin typeface="Verdana" panose="020B0604030504040204" pitchFamily="34" charset="0"/>
                <a:cs typeface="Arial" panose="020B0604020202020204" pitchFamily="34" charset="0"/>
              </a:rPr>
              <a:t>   </a:t>
            </a:r>
            <a:r>
              <a:rPr lang="en-US" altLang="it-IT" sz="1800" dirty="0">
                <a:solidFill>
                  <a:srgbClr val="000000"/>
                </a:solidFill>
                <a:latin typeface="Verdana" panose="020B0604030504040204" pitchFamily="34" charset="0"/>
                <a:ea typeface="Arial Unicode MS" pitchFamily="34" charset="-128"/>
              </a:rPr>
              <a:t>For God Savior has revealed his loving plan to all, teaching us to reject an irreligious way of life and worldly greed, and to live in this world as responsible persons, upright and serving God,</a:t>
            </a:r>
            <a:r>
              <a:rPr lang="en-US" altLang="it-IT" sz="1800" i="1" dirty="0">
                <a:solidFill>
                  <a:srgbClr val="000000"/>
                </a:solidFill>
                <a:latin typeface="Verdana" panose="020B0604030504040204" pitchFamily="34" charset="0"/>
                <a:ea typeface="Arial Unicode MS" pitchFamily="34" charset="-128"/>
              </a:rPr>
              <a:t> </a:t>
            </a:r>
            <a:r>
              <a:rPr lang="en-US" altLang="it-IT" sz="1800" i="1" dirty="0">
                <a:solidFill>
                  <a:srgbClr val="000000"/>
                </a:solidFill>
                <a:latin typeface="Verdana" panose="020B0604030504040204" pitchFamily="34" charset="0"/>
                <a:cs typeface="Times New Roman" panose="02020603050405020304" pitchFamily="18" charset="0"/>
              </a:rPr>
              <a:t>(Tit 2: 11-12)</a:t>
            </a:r>
            <a:endParaRPr lang="it-IT" altLang="it-IT" sz="1800" i="1" dirty="0">
              <a:solidFill>
                <a:srgbClr val="000000"/>
              </a:solidFill>
              <a:latin typeface="Verdana" panose="020B0604030504040204" pitchFamily="34" charset="0"/>
              <a:cs typeface="Times New Roman" panose="02020603050405020304" pitchFamily="18" charset="0"/>
            </a:endParaRPr>
          </a:p>
        </p:txBody>
      </p:sp>
      <p:pic>
        <p:nvPicPr>
          <p:cNvPr id="203216" name="Picture 464">
            <a:extLst>
              <a:ext uri="{FF2B5EF4-FFF2-40B4-BE49-F238E27FC236}">
                <a16:creationId xmlns:a16="http://schemas.microsoft.com/office/drawing/2014/main" id="{58646E6F-2592-A32E-6133-68AB38E0D16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81600" y="3048000"/>
            <a:ext cx="2117725" cy="2209800"/>
          </a:xfrm>
          <a:prstGeom prst="rect">
            <a:avLst/>
          </a:prstGeom>
          <a:noFill/>
          <a:extLst>
            <a:ext uri="{909E8E84-426E-40DD-AFC4-6F175D3DCCD1}">
              <a14:hiddenFill xmlns:a14="http://schemas.microsoft.com/office/drawing/2010/main">
                <a:solidFill>
                  <a:srgbClr val="FFFFFF"/>
                </a:solidFill>
              </a14:hiddenFill>
            </a:ext>
          </a:extLst>
        </p:spPr>
      </p:pic>
      <p:pic>
        <p:nvPicPr>
          <p:cNvPr id="203217" name="Picture 465">
            <a:extLst>
              <a:ext uri="{FF2B5EF4-FFF2-40B4-BE49-F238E27FC236}">
                <a16:creationId xmlns:a16="http://schemas.microsoft.com/office/drawing/2014/main" id="{0D554E74-6DB8-0E9A-FF79-28E283EA149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47800" y="3200400"/>
            <a:ext cx="2819400" cy="19907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00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iterate type="wd">
                                    <p:tmPct val="100000"/>
                                  </p:iterate>
                                  <p:childTnLst>
                                    <p:set>
                                      <p:cBhvr>
                                        <p:cTn id="6" dur="1" fill="hold">
                                          <p:stCondLst>
                                            <p:cond delay="0"/>
                                          </p:stCondLst>
                                        </p:cTn>
                                        <p:tgtEl>
                                          <p:spTgt spid="202765"/>
                                        </p:tgtEl>
                                        <p:attrNameLst>
                                          <p:attrName>style.visibility</p:attrName>
                                        </p:attrNameLst>
                                      </p:cBhvr>
                                      <p:to>
                                        <p:strVal val="visible"/>
                                      </p:to>
                                    </p:set>
                                    <p:anim calcmode="lin" valueType="num">
                                      <p:cBhvr additive="base">
                                        <p:cTn id="7" dur="300" fill="hold"/>
                                        <p:tgtEl>
                                          <p:spTgt spid="202765"/>
                                        </p:tgtEl>
                                        <p:attrNameLst>
                                          <p:attrName>ppt_x</p:attrName>
                                        </p:attrNameLst>
                                      </p:cBhvr>
                                      <p:tavLst>
                                        <p:tav tm="0">
                                          <p:val>
                                            <p:strVal val="0-#ppt_w/2"/>
                                          </p:val>
                                        </p:tav>
                                        <p:tav tm="100000">
                                          <p:val>
                                            <p:strVal val="#ppt_x"/>
                                          </p:val>
                                        </p:tav>
                                      </p:tavLst>
                                    </p:anim>
                                    <p:anim calcmode="lin" valueType="num">
                                      <p:cBhvr additive="base">
                                        <p:cTn id="8" dur="300" fill="hold"/>
                                        <p:tgtEl>
                                          <p:spTgt spid="20276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2765"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711682" name="Rectangle 2">
            <a:extLst>
              <a:ext uri="{FF2B5EF4-FFF2-40B4-BE49-F238E27FC236}">
                <a16:creationId xmlns:a16="http://schemas.microsoft.com/office/drawing/2014/main" id="{9AB08284-DDE5-0929-CE18-4E9486B84BDB}"/>
              </a:ext>
            </a:extLst>
          </p:cNvPr>
          <p:cNvSpPr>
            <a:spLocks noGrp="1" noChangeArrowheads="1"/>
          </p:cNvSpPr>
          <p:nvPr>
            <p:ph type="title"/>
          </p:nvPr>
        </p:nvSpPr>
        <p:spPr>
          <a:xfrm>
            <a:off x="0" y="609600"/>
            <a:ext cx="9144000" cy="1066800"/>
          </a:xfrm>
        </p:spPr>
        <p:txBody>
          <a:bodyPr/>
          <a:lstStyle/>
          <a:p>
            <a:r>
              <a:rPr lang="it-IT" altLang="it-IT" sz="1800">
                <a:solidFill>
                  <a:schemeClr val="bg1"/>
                </a:solidFill>
                <a:latin typeface="Verdana" panose="020B0604030504040204" pitchFamily="34" charset="0"/>
                <a:cs typeface="Times New Roman" panose="02020603050405020304" pitchFamily="18" charset="0"/>
              </a:rPr>
              <a:t>nell’attesa della beata speranza e della manifestazione della gloria del nostro grande Dio e salvatore Gesù Cristo. Egli ha dato se stesso per noi, per riscattarci da ogni iniquità e formare per sé un popolo puro che gli appartenga, pieno di zelo per le opere buone.</a:t>
            </a:r>
            <a:r>
              <a:rPr lang="it-IT" altLang="it-IT" sz="1800" i="1">
                <a:solidFill>
                  <a:schemeClr val="bg1"/>
                </a:solidFill>
                <a:latin typeface="Verdana" panose="020B0604030504040204" pitchFamily="34" charset="0"/>
                <a:cs typeface="Times New Roman" panose="02020603050405020304" pitchFamily="18" charset="0"/>
              </a:rPr>
              <a:t> (Tt 2, 13-14) </a:t>
            </a:r>
            <a:r>
              <a:rPr lang="it-IT" altLang="it-IT" sz="1800" i="1">
                <a:solidFill>
                  <a:schemeClr val="bg1"/>
                </a:solidFill>
                <a:latin typeface="Verdana" panose="020B0604030504040204" pitchFamily="34" charset="0"/>
                <a:ea typeface="Arial Unicode MS" pitchFamily="34" charset="-128"/>
              </a:rPr>
              <a:t> </a:t>
            </a:r>
            <a:br>
              <a:rPr lang="it-IT" altLang="it-IT" sz="1800" i="1">
                <a:solidFill>
                  <a:schemeClr val="bg1"/>
                </a:solidFill>
                <a:latin typeface="Verdana" panose="020B0604030504040204" pitchFamily="34" charset="0"/>
                <a:cs typeface="Times New Roman" panose="02020603050405020304" pitchFamily="18" charset="0"/>
              </a:rPr>
            </a:br>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711684" name="Rectangle 4">
            <a:extLst>
              <a:ext uri="{FF2B5EF4-FFF2-40B4-BE49-F238E27FC236}">
                <a16:creationId xmlns:a16="http://schemas.microsoft.com/office/drawing/2014/main" id="{E771EF67-15E7-7C6F-CA76-6610F6CCD338}"/>
              </a:ext>
            </a:extLst>
          </p:cNvPr>
          <p:cNvSpPr>
            <a:spLocks noChangeArrowheads="1"/>
          </p:cNvSpPr>
          <p:nvPr/>
        </p:nvSpPr>
        <p:spPr bwMode="auto">
          <a:xfrm>
            <a:off x="0" y="53340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it-IT" sz="1800" dirty="0">
                <a:solidFill>
                  <a:schemeClr val="bg1"/>
                </a:solidFill>
                <a:latin typeface="Verdana" panose="020B0604030504040204" pitchFamily="34" charset="0"/>
                <a:ea typeface="Arial Unicode MS" pitchFamily="34" charset="-128"/>
              </a:rPr>
              <a:t>while we await our blessed hope - the glorious manifestation of our great God and Savior Christ Jesus. He gave himself for us, to redeem us from every evil and to purify a people he wanted to be his own and dedicated to what is good.</a:t>
            </a:r>
            <a:r>
              <a:rPr lang="en-US" altLang="it-IT" sz="1800" i="1" dirty="0">
                <a:solidFill>
                  <a:schemeClr val="bg1"/>
                </a:solidFill>
                <a:latin typeface="Verdana" panose="020B0604030504040204" pitchFamily="34" charset="0"/>
                <a:ea typeface="Arial Unicode MS" pitchFamily="34" charset="-128"/>
              </a:rPr>
              <a:t> </a:t>
            </a:r>
            <a:r>
              <a:rPr lang="en-US" altLang="it-IT" sz="1800" i="1" dirty="0">
                <a:solidFill>
                  <a:schemeClr val="bg1"/>
                </a:solidFill>
                <a:latin typeface="Verdana" panose="020B0604030504040204" pitchFamily="34" charset="0"/>
                <a:cs typeface="Times New Roman" panose="02020603050405020304" pitchFamily="18" charset="0"/>
              </a:rPr>
              <a:t>(Tit 2:13-14)</a:t>
            </a:r>
            <a:endParaRPr lang="it-IT" altLang="it-IT" sz="1800" i="1" dirty="0">
              <a:solidFill>
                <a:schemeClr val="bg1"/>
              </a:solidFill>
              <a:latin typeface="Verdana" panose="020B0604030504040204" pitchFamily="34" charset="0"/>
              <a:cs typeface="Times New Roman" panose="02020603050405020304" pitchFamily="18" charset="0"/>
            </a:endParaRPr>
          </a:p>
        </p:txBody>
      </p:sp>
      <p:pic>
        <p:nvPicPr>
          <p:cNvPr id="711728" name="Picture 48">
            <a:extLst>
              <a:ext uri="{FF2B5EF4-FFF2-40B4-BE49-F238E27FC236}">
                <a16:creationId xmlns:a16="http://schemas.microsoft.com/office/drawing/2014/main" id="{37E6D531-AC2B-CA5E-081D-8F6BDA0699A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6400" y="1625600"/>
            <a:ext cx="5791200" cy="37084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5000">
    <p:random/>
  </p:transition>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03778" name="Rectangle 2">
            <a:extLst>
              <a:ext uri="{FF2B5EF4-FFF2-40B4-BE49-F238E27FC236}">
                <a16:creationId xmlns:a16="http://schemas.microsoft.com/office/drawing/2014/main" id="{941EECB2-FD93-131E-FF61-9A4E670B8979}"/>
              </a:ext>
            </a:extLst>
          </p:cNvPr>
          <p:cNvSpPr>
            <a:spLocks noGrp="1" noChangeArrowheads="1"/>
          </p:cNvSpPr>
          <p:nvPr>
            <p:ph type="title"/>
          </p:nvPr>
        </p:nvSpPr>
        <p:spPr>
          <a:xfrm>
            <a:off x="4572000" y="228600"/>
            <a:ext cx="3581400" cy="304800"/>
          </a:xfrm>
        </p:spPr>
        <p:txBody>
          <a:bodyPr/>
          <a:lstStyle/>
          <a:p>
            <a:r>
              <a:rPr lang="it-IT" altLang="it-IT" sz="1800">
                <a:solidFill>
                  <a:srgbClr val="320011"/>
                </a:solidFill>
                <a:latin typeface="Verdana" panose="020B0604030504040204" pitchFamily="34" charset="0"/>
              </a:rPr>
              <a:t>GOSPEL</a:t>
            </a:r>
            <a:r>
              <a:rPr lang="it-IT" altLang="it-IT" sz="1800">
                <a:solidFill>
                  <a:srgbClr val="990033"/>
                </a:solidFill>
                <a:latin typeface="Verdana" panose="020B0604030504040204" pitchFamily="34" charset="0"/>
              </a:rPr>
              <a:t> </a:t>
            </a:r>
            <a:r>
              <a:rPr lang="it-IT" altLang="it-IT" sz="1200" b="1">
                <a:solidFill>
                  <a:srgbClr val="320011"/>
                </a:solidFill>
                <a:latin typeface="Verdana" panose="020B0604030504040204" pitchFamily="34" charset="0"/>
              </a:rPr>
              <a:t>ACCORDING</a:t>
            </a:r>
            <a:r>
              <a:rPr lang="it-IT" altLang="it-IT" sz="1800">
                <a:solidFill>
                  <a:srgbClr val="320011"/>
                </a:solidFill>
                <a:latin typeface="Verdana" panose="020B0604030504040204" pitchFamily="34" charset="0"/>
              </a:rPr>
              <a:t> LUKE</a:t>
            </a:r>
          </a:p>
        </p:txBody>
      </p:sp>
      <p:sp>
        <p:nvSpPr>
          <p:cNvPr id="203790" name="Rectangle 14">
            <a:extLst>
              <a:ext uri="{FF2B5EF4-FFF2-40B4-BE49-F238E27FC236}">
                <a16:creationId xmlns:a16="http://schemas.microsoft.com/office/drawing/2014/main" id="{80BFE11E-2CCD-B12B-2597-0B63E2C2BDFF}"/>
              </a:ext>
            </a:extLst>
          </p:cNvPr>
          <p:cNvSpPr>
            <a:spLocks noChangeArrowheads="1"/>
          </p:cNvSpPr>
          <p:nvPr/>
        </p:nvSpPr>
        <p:spPr bwMode="auto">
          <a:xfrm>
            <a:off x="4800600" y="6096000"/>
            <a:ext cx="4191000" cy="396875"/>
          </a:xfrm>
          <a:prstGeom prst="rect">
            <a:avLst/>
          </a:prstGeom>
          <a:noFill/>
          <a:ln>
            <a:noFill/>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tLang="it-IT" sz="2000" b="1">
                <a:solidFill>
                  <a:srgbClr val="3366FF"/>
                </a:solidFill>
                <a:latin typeface="Courier New" panose="02070309020205020404" pitchFamily="49" charset="0"/>
              </a:rPr>
              <a:t>info@diffondilaparola.com</a:t>
            </a:r>
          </a:p>
        </p:txBody>
      </p:sp>
      <p:sp>
        <p:nvSpPr>
          <p:cNvPr id="203797" name="Rectangle 21">
            <a:extLst>
              <a:ext uri="{FF2B5EF4-FFF2-40B4-BE49-F238E27FC236}">
                <a16:creationId xmlns:a16="http://schemas.microsoft.com/office/drawing/2014/main" id="{63DBF24B-5F4D-4F6C-C83D-16C3A3FA3D82}"/>
              </a:ext>
            </a:extLst>
          </p:cNvPr>
          <p:cNvSpPr>
            <a:spLocks noChangeArrowheads="1"/>
          </p:cNvSpPr>
          <p:nvPr/>
        </p:nvSpPr>
        <p:spPr bwMode="auto">
          <a:xfrm>
            <a:off x="1066800" y="228600"/>
            <a:ext cx="36576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tLang="it-IT" sz="1800">
                <a:solidFill>
                  <a:srgbClr val="320011"/>
                </a:solidFill>
                <a:latin typeface="Verdana" panose="020B0604030504040204" pitchFamily="34" charset="0"/>
              </a:rPr>
              <a:t>VANGELO DI LUCA</a:t>
            </a:r>
          </a:p>
        </p:txBody>
      </p:sp>
      <p:sp>
        <p:nvSpPr>
          <p:cNvPr id="203798" name="Rectangle 22">
            <a:extLst>
              <a:ext uri="{FF2B5EF4-FFF2-40B4-BE49-F238E27FC236}">
                <a16:creationId xmlns:a16="http://schemas.microsoft.com/office/drawing/2014/main" id="{859D528D-4259-6E26-AB17-61674995917F}"/>
              </a:ext>
            </a:extLst>
          </p:cNvPr>
          <p:cNvSpPr>
            <a:spLocks noChangeArrowheads="1"/>
          </p:cNvSpPr>
          <p:nvPr/>
        </p:nvSpPr>
        <p:spPr bwMode="auto">
          <a:xfrm>
            <a:off x="1295400" y="533400"/>
            <a:ext cx="3429000" cy="2838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it-IT" altLang="it-IT" sz="1800">
                <a:solidFill>
                  <a:schemeClr val="tx1"/>
                </a:solidFill>
                <a:latin typeface="Verdana" panose="020B0604030504040204" pitchFamily="34" charset="0"/>
                <a:cs typeface="Times New Roman" panose="02020603050405020304" pitchFamily="18" charset="0"/>
              </a:rPr>
              <a:t>   </a:t>
            </a:r>
            <a:r>
              <a:rPr lang="it-IT" altLang="it-IT" sz="1800">
                <a:solidFill>
                  <a:srgbClr val="000000"/>
                </a:solidFill>
                <a:latin typeface="Verdana" panose="020B0604030504040204" pitchFamily="34" charset="0"/>
                <a:cs typeface="Times New Roman" panose="02020603050405020304" pitchFamily="18" charset="0"/>
              </a:rPr>
              <a:t>In quei giorni un decreto di Cesare Augusto ordinò che si facesse il censimento di tutta la terra. Questo primo censimento fu fatto quando Quirinio era governatore della Siria. Tutti andavano a farsi censire, ciascuno nella propria città.</a:t>
            </a:r>
            <a:r>
              <a:rPr lang="it-IT" altLang="it-IT" sz="1800" i="1">
                <a:solidFill>
                  <a:srgbClr val="000000"/>
                </a:solidFill>
                <a:latin typeface="Verdana" panose="020B0604030504040204" pitchFamily="34" charset="0"/>
                <a:cs typeface="Times New Roman" panose="02020603050405020304" pitchFamily="18" charset="0"/>
              </a:rPr>
              <a:t> (Lc 2, 1-3)</a:t>
            </a:r>
          </a:p>
        </p:txBody>
      </p:sp>
      <p:sp>
        <p:nvSpPr>
          <p:cNvPr id="203799" name="Rectangle 23">
            <a:extLst>
              <a:ext uri="{FF2B5EF4-FFF2-40B4-BE49-F238E27FC236}">
                <a16:creationId xmlns:a16="http://schemas.microsoft.com/office/drawing/2014/main" id="{A780691E-5AB8-5FCD-B028-09BA2D4E1E05}"/>
              </a:ext>
            </a:extLst>
          </p:cNvPr>
          <p:cNvSpPr>
            <a:spLocks noChangeArrowheads="1"/>
          </p:cNvSpPr>
          <p:nvPr/>
        </p:nvSpPr>
        <p:spPr bwMode="auto">
          <a:xfrm>
            <a:off x="4572000" y="533400"/>
            <a:ext cx="3429000" cy="2838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fontAlgn="t"/>
            <a:r>
              <a:rPr lang="en-GB" altLang="it-IT" sz="1800" dirty="0">
                <a:solidFill>
                  <a:schemeClr val="tx1"/>
                </a:solidFill>
                <a:latin typeface="Verdana" panose="020B0604030504040204" pitchFamily="34" charset="0"/>
                <a:cs typeface="Times New Roman" panose="02020603050405020304" pitchFamily="18" charset="0"/>
              </a:rPr>
              <a:t>   </a:t>
            </a:r>
            <a:r>
              <a:rPr lang="en-US" altLang="it-IT" sz="1800" dirty="0">
                <a:solidFill>
                  <a:srgbClr val="000000"/>
                </a:solidFill>
                <a:latin typeface="Verdana" panose="020B0604030504040204" pitchFamily="34" charset="0"/>
                <a:ea typeface="Arial Unicode MS" pitchFamily="34" charset="-128"/>
              </a:rPr>
              <a:t>At that time the emperor issued a decree for a census of the whole empire to be taken. This first census was taken while Quirinus was governor of Syria. Everyone had to be registered in his own town. So everyone set out for his own city;</a:t>
            </a:r>
            <a:r>
              <a:rPr lang="en-US" altLang="it-IT" sz="1800" i="1" dirty="0">
                <a:solidFill>
                  <a:srgbClr val="000000"/>
                </a:solidFill>
                <a:latin typeface="Verdana" panose="020B0604030504040204" pitchFamily="34" charset="0"/>
                <a:ea typeface="Arial Unicode MS" pitchFamily="34" charset="-128"/>
              </a:rPr>
              <a:t>  </a:t>
            </a:r>
            <a:r>
              <a:rPr lang="en-US" altLang="it-IT" sz="1800" i="1" dirty="0">
                <a:solidFill>
                  <a:srgbClr val="000000"/>
                </a:solidFill>
                <a:latin typeface="Verdana" panose="020B0604030504040204" pitchFamily="34" charset="0"/>
                <a:cs typeface="Times New Roman" panose="02020603050405020304" pitchFamily="18" charset="0"/>
              </a:rPr>
              <a:t>(Lk 2: 1-3)</a:t>
            </a:r>
            <a:endParaRPr lang="it-IT" altLang="it-IT" sz="1800" i="1" dirty="0">
              <a:solidFill>
                <a:srgbClr val="000000"/>
              </a:solidFill>
              <a:latin typeface="Verdana" panose="020B0604030504040204" pitchFamily="34" charset="0"/>
              <a:cs typeface="Times New Roman" panose="02020603050405020304" pitchFamily="18" charset="0"/>
            </a:endParaRPr>
          </a:p>
        </p:txBody>
      </p:sp>
      <p:pic>
        <p:nvPicPr>
          <p:cNvPr id="204146" name="Picture 370">
            <a:extLst>
              <a:ext uri="{FF2B5EF4-FFF2-40B4-BE49-F238E27FC236}">
                <a16:creationId xmlns:a16="http://schemas.microsoft.com/office/drawing/2014/main" id="{50C23B97-8539-4EE3-3E7B-33D7CAA11BF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05000" y="5638800"/>
            <a:ext cx="2286000" cy="1089025"/>
          </a:xfrm>
          <a:prstGeom prst="rect">
            <a:avLst/>
          </a:prstGeom>
          <a:noFill/>
          <a:extLst>
            <a:ext uri="{909E8E84-426E-40DD-AFC4-6F175D3DCCD1}">
              <a14:hiddenFill xmlns:a14="http://schemas.microsoft.com/office/drawing/2010/main">
                <a:solidFill>
                  <a:srgbClr val="FFFFFF"/>
                </a:solidFill>
              </a14:hiddenFill>
            </a:ext>
          </a:extLst>
        </p:spPr>
      </p:pic>
      <p:pic>
        <p:nvPicPr>
          <p:cNvPr id="204265" name="Picture 489">
            <a:extLst>
              <a:ext uri="{FF2B5EF4-FFF2-40B4-BE49-F238E27FC236}">
                <a16:creationId xmlns:a16="http://schemas.microsoft.com/office/drawing/2014/main" id="{59DC12F1-3A7E-FF7D-3440-C2C141ECB7C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24000" y="3429000"/>
            <a:ext cx="2438400" cy="1816100"/>
          </a:xfrm>
          <a:prstGeom prst="rect">
            <a:avLst/>
          </a:prstGeom>
          <a:noFill/>
          <a:extLst>
            <a:ext uri="{909E8E84-426E-40DD-AFC4-6F175D3DCCD1}">
              <a14:hiddenFill xmlns:a14="http://schemas.microsoft.com/office/drawing/2010/main">
                <a:solidFill>
                  <a:srgbClr val="FFFFFF"/>
                </a:solidFill>
              </a14:hiddenFill>
            </a:ext>
          </a:extLst>
        </p:spPr>
      </p:pic>
      <p:pic>
        <p:nvPicPr>
          <p:cNvPr id="204266" name="Picture 490">
            <a:extLst>
              <a:ext uri="{FF2B5EF4-FFF2-40B4-BE49-F238E27FC236}">
                <a16:creationId xmlns:a16="http://schemas.microsoft.com/office/drawing/2014/main" id="{1299B45C-1CB0-630E-0AA3-1C370BADD2E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34000" y="3352800"/>
            <a:ext cx="1981200" cy="1974850"/>
          </a:xfrm>
          <a:prstGeom prst="rect">
            <a:avLst/>
          </a:prstGeom>
          <a:noFill/>
          <a:extLst>
            <a:ext uri="{909E8E84-426E-40DD-AFC4-6F175D3DCCD1}">
              <a14:hiddenFill xmlns:a14="http://schemas.microsoft.com/office/drawing/2010/main">
                <a:solidFill>
                  <a:srgbClr val="FFFFFF"/>
                </a:solidFill>
              </a14:hiddenFill>
            </a:ext>
          </a:extLst>
        </p:spPr>
      </p:pic>
      <p:pic>
        <p:nvPicPr>
          <p:cNvPr id="204267" name="Picture 491">
            <a:extLst>
              <a:ext uri="{FF2B5EF4-FFF2-40B4-BE49-F238E27FC236}">
                <a16:creationId xmlns:a16="http://schemas.microsoft.com/office/drawing/2014/main" id="{2868C46E-510D-DF77-B344-5F87AA2EFDE2}"/>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648200" y="3893457"/>
            <a:ext cx="685800" cy="653143"/>
          </a:xfrm>
          <a:prstGeom prst="rect">
            <a:avLst/>
          </a:prstGeom>
          <a:noFill/>
          <a:extLst>
            <a:ext uri="{909E8E84-426E-40DD-AFC4-6F175D3DCCD1}">
              <a14:hiddenFill xmlns:a14="http://schemas.microsoft.com/office/drawing/2010/main">
                <a:solidFill>
                  <a:srgbClr val="FFFFFF"/>
                </a:solidFill>
              </a14:hiddenFill>
            </a:ext>
          </a:extLst>
        </p:spPr>
      </p:pic>
      <p:pic>
        <p:nvPicPr>
          <p:cNvPr id="204268" name="Picture 492">
            <a:extLst>
              <a:ext uri="{FF2B5EF4-FFF2-40B4-BE49-F238E27FC236}">
                <a16:creationId xmlns:a16="http://schemas.microsoft.com/office/drawing/2014/main" id="{E35868C2-79A6-3201-0563-1E8F0494F653}"/>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340009" y="3893457"/>
            <a:ext cx="685801" cy="65314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000">
    <p:random/>
  </p:transition>
</p:sld>
</file>

<file path=ppt/theme/theme1.xml><?xml version="1.0" encoding="utf-8"?>
<a:theme xmlns:a="http://schemas.openxmlformats.org/drawingml/2006/main" name="Struttura predefinita">
  <a:themeElements>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truttura predefinita">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lnDef>
  </a:objectDefaults>
  <a:extraClrSchemeLst>
    <a:extraClrScheme>
      <a:clrScheme name="Struttura predefinita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ruttura predefinita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ruttura predefinita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59587</TotalTime>
  <Words>3039</Words>
  <Application>Microsoft Office PowerPoint</Application>
  <PresentationFormat>Presentazione su schermo (4:3)</PresentationFormat>
  <Paragraphs>84</Paragraphs>
  <Slides>19</Slides>
  <Notes>9</Notes>
  <HiddenSlides>0</HiddenSlides>
  <MMClips>1</MMClips>
  <ScaleCrop>false</ScaleCrop>
  <HeadingPairs>
    <vt:vector size="6" baseType="variant">
      <vt:variant>
        <vt:lpstr>Caratteri utilizzati</vt:lpstr>
      </vt:variant>
      <vt:variant>
        <vt:i4>10</vt:i4>
      </vt:variant>
      <vt:variant>
        <vt:lpstr>Tema</vt:lpstr>
      </vt:variant>
      <vt:variant>
        <vt:i4>1</vt:i4>
      </vt:variant>
      <vt:variant>
        <vt:lpstr>Titoli diapositive</vt:lpstr>
      </vt:variant>
      <vt:variant>
        <vt:i4>19</vt:i4>
      </vt:variant>
    </vt:vector>
  </HeadingPairs>
  <TitlesOfParts>
    <vt:vector size="30" baseType="lpstr">
      <vt:lpstr>HelveticaNeue</vt:lpstr>
      <vt:lpstr>Arial</vt:lpstr>
      <vt:lpstr>Comic Sans MS</vt:lpstr>
      <vt:lpstr>Copperplate Gothic Bold</vt:lpstr>
      <vt:lpstr>Courier New</vt:lpstr>
      <vt:lpstr>Harrington</vt:lpstr>
      <vt:lpstr>Lucida Calligraphy</vt:lpstr>
      <vt:lpstr>Times New Roman</vt:lpstr>
      <vt:lpstr>Tw Cen MT Condensed Extra Bold</vt:lpstr>
      <vt:lpstr>Verdana</vt:lpstr>
      <vt:lpstr>Struttura predefinita</vt:lpstr>
      <vt:lpstr>Presentazione standard di PowerPoint</vt:lpstr>
      <vt:lpstr>Presentazione standard di PowerPoint</vt:lpstr>
      <vt:lpstr> </vt:lpstr>
      <vt:lpstr>la sbarra sulle sue spalle, e il bastone del suo aguzzino, come nel giorno di Màdian. Perché ogni calzatura di soldato che marciava rimbombando e ogni   mantello intriso di sangue saranno bruciati, dati in pasto al fuoco. (Is 9, 3b-4)</vt:lpstr>
      <vt:lpstr>Perché un bambino è nato per noi, ci è stato dato un figlio. Sulle sue spalle è il potere e il suo nome sarà:Consigliere mirabile, Dio potente, Padre per sempre, Principe della pace. Grande sarà il suo potere e la pace non avrà fine (Is 9, 5)</vt:lpstr>
      <vt:lpstr>sul trono di Davide e sul suo regno, che egli viene a consolidare e rafforzare con il diritto e la giustizia, ora e per sempre. Questo farà lo zelo del Signore degli eserciti. (Is 9, 6) </vt:lpstr>
      <vt:lpstr>LETTER TO TITUS</vt:lpstr>
      <vt:lpstr>nell’attesa della beata speranza e della manifestazione della gloria del nostro grande Dio e salvatore Gesù Cristo. Egli ha dato se stesso per noi, per riscattarci da ogni iniquità e formare per sé un popolo puro che gli appartenga, pieno di zelo per le opere buone. (Tt 2, 13-14)   </vt:lpstr>
      <vt:lpstr>GOSPEL ACCORDING LUKE</vt:lpstr>
      <vt:lpstr>Presentazione standard di PowerPoint</vt:lpstr>
      <vt:lpstr>Presentazione standard di PowerPoint</vt:lpstr>
      <vt:lpstr>C’erano in quella regione alcuni pastori che, pernottando all’aperto, vegliavano tutta la notte facendo la guardia al loro gregge. Un angelo del Signore si presentò a loro e la gloria del Signore li avvolse di luce. Essi furono presi da grande timore, (Lc 2, 8-9)</vt:lpstr>
      <vt:lpstr>ma l’angelo disse loro: «Non temete: ecco, vi annuncio una grande gioia, che sarà di tutto il popolo: oggi, nella città di Davide, è nato per voi un Salvatore, che è Cristo Signore. Questo per voi il segno: (Lc 2, 10-11)</vt:lpstr>
      <vt:lpstr>troverete un bambino avvolto in fasce, adagiato in una mangiatoia». E subito apparve con l’angelo una moltitudine dell’esercito celeste, che lodava Dio e diceva: «Gloria a Dio nel più alto dei cieli e sulla terra pace agli uomini, che egli ama». (Lc 2, 12-14)</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private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creator>Gaetano Lastilla</dc:creator>
  <cp:lastModifiedBy>Gaetano Lastilla</cp:lastModifiedBy>
  <cp:revision>2527</cp:revision>
  <dcterms:created xsi:type="dcterms:W3CDTF">2007-05-09T13:51:32Z</dcterms:created>
  <dcterms:modified xsi:type="dcterms:W3CDTF">2024-12-16T15:34:01Z</dcterms:modified>
</cp:coreProperties>
</file>