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674" r:id="rId2"/>
    <p:sldId id="392" r:id="rId3"/>
    <p:sldId id="497" r:id="rId4"/>
    <p:sldId id="808" r:id="rId5"/>
    <p:sldId id="337" r:id="rId6"/>
    <p:sldId id="743" r:id="rId7"/>
    <p:sldId id="807" r:id="rId8"/>
    <p:sldId id="694" r:id="rId9"/>
    <p:sldId id="319" r:id="rId10"/>
    <p:sldId id="624" r:id="rId11"/>
    <p:sldId id="787" r:id="rId12"/>
    <p:sldId id="288" r:id="rId13"/>
    <p:sldId id="728" r:id="rId14"/>
    <p:sldId id="724" r:id="rId15"/>
    <p:sldId id="553" r:id="rId16"/>
    <p:sldId id="727" r:id="rId17"/>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FFCC66"/>
    <a:srgbClr val="800000"/>
    <a:srgbClr val="FFFF00"/>
    <a:srgbClr val="3333CC"/>
    <a:srgbClr val="7C3BFF"/>
    <a:srgbClr val="4D00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90" d="100"/>
          <a:sy n="90" d="100"/>
        </p:scale>
        <p:origin x="900" y="90"/>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C9E81D30-FC49-61E6-2AE7-430301DCA5C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377B2449-0599-2560-49FB-E8767075BA9F}"/>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48F42FDB-8F94-49F3-D850-36B027F39870}"/>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25CAD585-AD37-7A63-5C9F-9E1E1C397A61}"/>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6FCEEE32-F544-4384-89AC-09D9BDD81938}"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33AA0F6A-44DE-B2AD-92EE-D68458914004}"/>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B384D828-D5DB-DCCC-3AA4-E2A357052084}"/>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B7379A72-1E9F-1B54-374E-98B22D33B03E}"/>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5D550587-7D75-3346-E7EB-FEC51F29C4A6}"/>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6824014A-9A90-B13D-A238-45CF55D1E8E1}"/>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0AB2EDB2-D018-3680-E444-4F1851A622D1}"/>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B1938EC0-DDA2-4817-B8EF-AD2C67DE48F1}"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89E64471-6F2A-F567-9345-DDC7A3152B1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E7397E8-ED3D-4CBF-84B9-932FFCE8E53E}"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DA565E31-5B39-175F-C984-628486EDAF28}"/>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BEB9C094-ACDA-EA27-94E6-F8437E0334D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1CBFD490-9207-3D0C-A023-F2664FD5D9A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97388BA-44C1-48E3-B28F-E607472ACF0C}"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1905356B-A07C-E02B-4B97-F793D0772C0C}"/>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9D89FB87-2094-7AB9-5EA8-6A8DC82A5FE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BEF127C6-EEB3-CF0C-2E8E-F0A8D23E0FC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A8028B2-D2EF-4D24-8ACF-24F6130BE354}"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9607A2DB-F0ED-106E-13EF-F995D9B2FDD9}"/>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26BE8A28-6A8D-F7A3-BDAF-01F7D358308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ABD42E2D-772E-4EF1-1E94-9A106E3C663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A5BBC71-58E3-4318-ADFA-BF7541480F2F}" type="slidenum">
              <a:rPr lang="it-IT" altLang="it-IT" sz="1200"/>
              <a:pPr algn="r"/>
              <a:t>8</a:t>
            </a:fld>
            <a:endParaRPr lang="it-IT" altLang="it-IT" sz="1200"/>
          </a:p>
        </p:txBody>
      </p:sp>
      <p:sp>
        <p:nvSpPr>
          <p:cNvPr id="18435" name="Rectangle 2">
            <a:extLst>
              <a:ext uri="{FF2B5EF4-FFF2-40B4-BE49-F238E27FC236}">
                <a16:creationId xmlns:a16="http://schemas.microsoft.com/office/drawing/2014/main" id="{A5F63040-1B73-253B-310E-E2EEFF3EA6B2}"/>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8A081A67-3557-A275-CEBE-EA4EEC0FFCD1}"/>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5991275F-D064-9FE7-66B2-813467895C1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EAC08C0-9447-4E81-9B9F-E2576F4AF69A}" type="slidenum">
              <a:rPr lang="it-IT" altLang="it-IT" sz="1200"/>
              <a:pPr algn="r"/>
              <a:t>9</a:t>
            </a:fld>
            <a:endParaRPr lang="it-IT" altLang="it-IT" sz="1200"/>
          </a:p>
        </p:txBody>
      </p:sp>
      <p:sp>
        <p:nvSpPr>
          <p:cNvPr id="20483" name="Rectangle 2">
            <a:extLst>
              <a:ext uri="{FF2B5EF4-FFF2-40B4-BE49-F238E27FC236}">
                <a16:creationId xmlns:a16="http://schemas.microsoft.com/office/drawing/2014/main" id="{F9F144C0-7DC4-8D6E-8FFF-DB25FA0B8221}"/>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B7E770DB-7404-4E26-94BB-3E63FF332EC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D9CDCA17-F106-E23A-8069-8142BDDDB1A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4D44FB6-1DFB-4D33-A43B-901B1CA7B75B}" type="slidenum">
              <a:rPr lang="it-IT" altLang="it-IT" sz="1200"/>
              <a:pPr algn="r"/>
              <a:t>12</a:t>
            </a:fld>
            <a:endParaRPr lang="it-IT" altLang="it-IT" sz="1200"/>
          </a:p>
        </p:txBody>
      </p:sp>
      <p:sp>
        <p:nvSpPr>
          <p:cNvPr id="30723" name="Rectangle 2">
            <a:extLst>
              <a:ext uri="{FF2B5EF4-FFF2-40B4-BE49-F238E27FC236}">
                <a16:creationId xmlns:a16="http://schemas.microsoft.com/office/drawing/2014/main" id="{E64711DC-D1BA-E3A9-7F6C-EFAC21E42412}"/>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F5A939AA-48D9-69C3-470B-58187E63DD4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75F0A17E-4170-B008-7966-9A0AA89425C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A7351C6-B7CC-414E-A1FF-B080B8E011A4}" type="slidenum">
              <a:rPr lang="it-IT" altLang="it-IT" sz="1200"/>
              <a:pPr algn="r"/>
              <a:t>15</a:t>
            </a:fld>
            <a:endParaRPr lang="it-IT" altLang="it-IT" sz="1200"/>
          </a:p>
        </p:txBody>
      </p:sp>
      <p:sp>
        <p:nvSpPr>
          <p:cNvPr id="34819" name="Rectangle 2">
            <a:extLst>
              <a:ext uri="{FF2B5EF4-FFF2-40B4-BE49-F238E27FC236}">
                <a16:creationId xmlns:a16="http://schemas.microsoft.com/office/drawing/2014/main" id="{32297ABC-17F2-136A-A208-3B8F2EE62600}"/>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9E24B7E3-252E-B63A-3A27-E160814646B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85183B18-6740-3D55-9697-576D517582A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3770A70-53F5-9299-4DFE-39F6C0D03E7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CC9D70E-ABD1-2C70-F2BA-5928002EE3ED}"/>
              </a:ext>
            </a:extLst>
          </p:cNvPr>
          <p:cNvSpPr>
            <a:spLocks noGrp="1" noChangeArrowheads="1"/>
          </p:cNvSpPr>
          <p:nvPr>
            <p:ph type="sldNum" sz="quarter" idx="12"/>
          </p:nvPr>
        </p:nvSpPr>
        <p:spPr>
          <a:ln/>
        </p:spPr>
        <p:txBody>
          <a:bodyPr/>
          <a:lstStyle>
            <a:lvl1pPr>
              <a:defRPr/>
            </a:lvl1pPr>
          </a:lstStyle>
          <a:p>
            <a:fld id="{A73D2F73-3330-40C4-9221-E737443D3B55}" type="slidenum">
              <a:rPr lang="it-IT" altLang="it-IT"/>
              <a:pPr/>
              <a:t>‹N›</a:t>
            </a:fld>
            <a:endParaRPr lang="it-IT" altLang="it-IT"/>
          </a:p>
        </p:txBody>
      </p:sp>
    </p:spTree>
    <p:extLst>
      <p:ext uri="{BB962C8B-B14F-4D97-AF65-F5344CB8AC3E}">
        <p14:creationId xmlns:p14="http://schemas.microsoft.com/office/powerpoint/2010/main" val="4007967046"/>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81A749D-AA0D-9E50-96E3-F0331B32DCA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9DE1837-4EA0-7D85-5640-34351D1DAC7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C42BE7F-FB47-2D3E-4A86-0DD0BD012F1D}"/>
              </a:ext>
            </a:extLst>
          </p:cNvPr>
          <p:cNvSpPr>
            <a:spLocks noGrp="1" noChangeArrowheads="1"/>
          </p:cNvSpPr>
          <p:nvPr>
            <p:ph type="sldNum" sz="quarter" idx="12"/>
          </p:nvPr>
        </p:nvSpPr>
        <p:spPr>
          <a:ln/>
        </p:spPr>
        <p:txBody>
          <a:bodyPr/>
          <a:lstStyle>
            <a:lvl1pPr>
              <a:defRPr/>
            </a:lvl1pPr>
          </a:lstStyle>
          <a:p>
            <a:fld id="{142121ED-818B-4C00-8C9E-124FB2146952}" type="slidenum">
              <a:rPr lang="it-IT" altLang="it-IT"/>
              <a:pPr/>
              <a:t>‹N›</a:t>
            </a:fld>
            <a:endParaRPr lang="it-IT" altLang="it-IT"/>
          </a:p>
        </p:txBody>
      </p:sp>
    </p:spTree>
    <p:extLst>
      <p:ext uri="{BB962C8B-B14F-4D97-AF65-F5344CB8AC3E}">
        <p14:creationId xmlns:p14="http://schemas.microsoft.com/office/powerpoint/2010/main" val="202294482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62B1F2BB-384A-0BD6-13F7-35560F121A2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3419C35-565D-DDA0-03B6-CEE15FE8D7E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A70330C-0AC0-72FA-E695-128A72026368}"/>
              </a:ext>
            </a:extLst>
          </p:cNvPr>
          <p:cNvSpPr>
            <a:spLocks noGrp="1" noChangeArrowheads="1"/>
          </p:cNvSpPr>
          <p:nvPr>
            <p:ph type="sldNum" sz="quarter" idx="12"/>
          </p:nvPr>
        </p:nvSpPr>
        <p:spPr>
          <a:ln/>
        </p:spPr>
        <p:txBody>
          <a:bodyPr/>
          <a:lstStyle>
            <a:lvl1pPr>
              <a:defRPr/>
            </a:lvl1pPr>
          </a:lstStyle>
          <a:p>
            <a:fld id="{B4A890F2-3B13-4147-A63C-5B89592341D9}" type="slidenum">
              <a:rPr lang="it-IT" altLang="it-IT"/>
              <a:pPr/>
              <a:t>‹N›</a:t>
            </a:fld>
            <a:endParaRPr lang="it-IT" altLang="it-IT"/>
          </a:p>
        </p:txBody>
      </p:sp>
    </p:spTree>
    <p:extLst>
      <p:ext uri="{BB962C8B-B14F-4D97-AF65-F5344CB8AC3E}">
        <p14:creationId xmlns:p14="http://schemas.microsoft.com/office/powerpoint/2010/main" val="1031287190"/>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783E4EDD-B617-83DC-D1D8-917FA4D3C4F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B7DE71F-2AD2-5050-FB5D-E9083A9AE98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D0BE478-A1B7-71BB-8B10-CDEDB9F9AF2D}"/>
              </a:ext>
            </a:extLst>
          </p:cNvPr>
          <p:cNvSpPr>
            <a:spLocks noGrp="1" noChangeArrowheads="1"/>
          </p:cNvSpPr>
          <p:nvPr>
            <p:ph type="sldNum" sz="quarter" idx="12"/>
          </p:nvPr>
        </p:nvSpPr>
        <p:spPr>
          <a:ln/>
        </p:spPr>
        <p:txBody>
          <a:bodyPr/>
          <a:lstStyle>
            <a:lvl1pPr>
              <a:defRPr/>
            </a:lvl1pPr>
          </a:lstStyle>
          <a:p>
            <a:fld id="{C80F8C6F-6792-419E-B2E3-D67965AB1AEA}" type="slidenum">
              <a:rPr lang="it-IT" altLang="it-IT"/>
              <a:pPr/>
              <a:t>‹N›</a:t>
            </a:fld>
            <a:endParaRPr lang="it-IT" altLang="it-IT"/>
          </a:p>
        </p:txBody>
      </p:sp>
    </p:spTree>
    <p:extLst>
      <p:ext uri="{BB962C8B-B14F-4D97-AF65-F5344CB8AC3E}">
        <p14:creationId xmlns:p14="http://schemas.microsoft.com/office/powerpoint/2010/main" val="196936222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D03B7BE4-8E2A-77F8-0031-C86DBA30F23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C0A15AF-0091-B34D-C9BE-3C4FBFE56CB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CE9992F-F6F1-01E7-8F37-D71117713B70}"/>
              </a:ext>
            </a:extLst>
          </p:cNvPr>
          <p:cNvSpPr>
            <a:spLocks noGrp="1" noChangeArrowheads="1"/>
          </p:cNvSpPr>
          <p:nvPr>
            <p:ph type="sldNum" sz="quarter" idx="12"/>
          </p:nvPr>
        </p:nvSpPr>
        <p:spPr>
          <a:ln/>
        </p:spPr>
        <p:txBody>
          <a:bodyPr/>
          <a:lstStyle>
            <a:lvl1pPr>
              <a:defRPr/>
            </a:lvl1pPr>
          </a:lstStyle>
          <a:p>
            <a:fld id="{C9CC651A-A3D8-4DF7-AD48-1323412035AC}" type="slidenum">
              <a:rPr lang="it-IT" altLang="it-IT"/>
              <a:pPr/>
              <a:t>‹N›</a:t>
            </a:fld>
            <a:endParaRPr lang="it-IT" altLang="it-IT"/>
          </a:p>
        </p:txBody>
      </p:sp>
    </p:spTree>
    <p:extLst>
      <p:ext uri="{BB962C8B-B14F-4D97-AF65-F5344CB8AC3E}">
        <p14:creationId xmlns:p14="http://schemas.microsoft.com/office/powerpoint/2010/main" val="2360624212"/>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20B8AEE1-8E53-E35A-14B0-5032BA7BC81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FC7C09CF-DF69-A64E-A7F0-B095CBC8403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1056D3D8-E860-5C87-6AF5-2B7980F55250}"/>
              </a:ext>
            </a:extLst>
          </p:cNvPr>
          <p:cNvSpPr>
            <a:spLocks noGrp="1" noChangeArrowheads="1"/>
          </p:cNvSpPr>
          <p:nvPr>
            <p:ph type="sldNum" sz="quarter" idx="12"/>
          </p:nvPr>
        </p:nvSpPr>
        <p:spPr>
          <a:ln/>
        </p:spPr>
        <p:txBody>
          <a:bodyPr/>
          <a:lstStyle>
            <a:lvl1pPr>
              <a:defRPr/>
            </a:lvl1pPr>
          </a:lstStyle>
          <a:p>
            <a:fld id="{631D708D-D3E2-4A3D-A320-6D214D8F5E88}" type="slidenum">
              <a:rPr lang="it-IT" altLang="it-IT"/>
              <a:pPr/>
              <a:t>‹N›</a:t>
            </a:fld>
            <a:endParaRPr lang="it-IT" altLang="it-IT"/>
          </a:p>
        </p:txBody>
      </p:sp>
    </p:spTree>
    <p:extLst>
      <p:ext uri="{BB962C8B-B14F-4D97-AF65-F5344CB8AC3E}">
        <p14:creationId xmlns:p14="http://schemas.microsoft.com/office/powerpoint/2010/main" val="4114172443"/>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1C6116CF-BB0C-0833-83B6-E2169EC20E2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2A98B466-D60E-7D40-AEEB-273408D25A6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13272136-DEDC-223C-48A2-7E286B7C964D}"/>
              </a:ext>
            </a:extLst>
          </p:cNvPr>
          <p:cNvSpPr>
            <a:spLocks noGrp="1" noChangeArrowheads="1"/>
          </p:cNvSpPr>
          <p:nvPr>
            <p:ph type="sldNum" sz="quarter" idx="12"/>
          </p:nvPr>
        </p:nvSpPr>
        <p:spPr>
          <a:ln/>
        </p:spPr>
        <p:txBody>
          <a:bodyPr/>
          <a:lstStyle>
            <a:lvl1pPr>
              <a:defRPr/>
            </a:lvl1pPr>
          </a:lstStyle>
          <a:p>
            <a:fld id="{9FA3DB32-0D60-498C-9BDC-70A7AAD5A097}" type="slidenum">
              <a:rPr lang="it-IT" altLang="it-IT"/>
              <a:pPr/>
              <a:t>‹N›</a:t>
            </a:fld>
            <a:endParaRPr lang="it-IT" altLang="it-IT"/>
          </a:p>
        </p:txBody>
      </p:sp>
    </p:spTree>
    <p:extLst>
      <p:ext uri="{BB962C8B-B14F-4D97-AF65-F5344CB8AC3E}">
        <p14:creationId xmlns:p14="http://schemas.microsoft.com/office/powerpoint/2010/main" val="24049142"/>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937ACED7-B6E0-2D39-BBBA-ED7CBF3CB4F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F449D856-A888-CF1D-4880-16A43BC993C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6198DED8-A5BD-79F9-740A-DA5EB51A8D06}"/>
              </a:ext>
            </a:extLst>
          </p:cNvPr>
          <p:cNvSpPr>
            <a:spLocks noGrp="1" noChangeArrowheads="1"/>
          </p:cNvSpPr>
          <p:nvPr>
            <p:ph type="sldNum" sz="quarter" idx="12"/>
          </p:nvPr>
        </p:nvSpPr>
        <p:spPr>
          <a:ln/>
        </p:spPr>
        <p:txBody>
          <a:bodyPr/>
          <a:lstStyle>
            <a:lvl1pPr>
              <a:defRPr/>
            </a:lvl1pPr>
          </a:lstStyle>
          <a:p>
            <a:fld id="{CC1DF3B1-2F8A-4520-BC5E-B5D14F9F8D0F}" type="slidenum">
              <a:rPr lang="it-IT" altLang="it-IT"/>
              <a:pPr/>
              <a:t>‹N›</a:t>
            </a:fld>
            <a:endParaRPr lang="it-IT" altLang="it-IT"/>
          </a:p>
        </p:txBody>
      </p:sp>
    </p:spTree>
    <p:extLst>
      <p:ext uri="{BB962C8B-B14F-4D97-AF65-F5344CB8AC3E}">
        <p14:creationId xmlns:p14="http://schemas.microsoft.com/office/powerpoint/2010/main" val="1343881531"/>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CF86356-EC7C-A364-C74D-366C5284102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489305CE-91EB-1FBC-20EA-4AE413E7B9E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72E4A139-44FF-7045-B927-DB13C47E01FB}"/>
              </a:ext>
            </a:extLst>
          </p:cNvPr>
          <p:cNvSpPr>
            <a:spLocks noGrp="1" noChangeArrowheads="1"/>
          </p:cNvSpPr>
          <p:nvPr>
            <p:ph type="sldNum" sz="quarter" idx="12"/>
          </p:nvPr>
        </p:nvSpPr>
        <p:spPr>
          <a:ln/>
        </p:spPr>
        <p:txBody>
          <a:bodyPr/>
          <a:lstStyle>
            <a:lvl1pPr>
              <a:defRPr/>
            </a:lvl1pPr>
          </a:lstStyle>
          <a:p>
            <a:fld id="{E5B91E38-9C4E-4CFD-83C0-4B58AD89C59D}" type="slidenum">
              <a:rPr lang="it-IT" altLang="it-IT"/>
              <a:pPr/>
              <a:t>‹N›</a:t>
            </a:fld>
            <a:endParaRPr lang="it-IT" altLang="it-IT"/>
          </a:p>
        </p:txBody>
      </p:sp>
    </p:spTree>
    <p:extLst>
      <p:ext uri="{BB962C8B-B14F-4D97-AF65-F5344CB8AC3E}">
        <p14:creationId xmlns:p14="http://schemas.microsoft.com/office/powerpoint/2010/main" val="2631035669"/>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ACD55C6B-C490-4B80-3F11-E087FAD7B04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B1F433EF-E661-5D6E-9B4F-B17A4B81D1D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533689C-A787-2E39-3D0A-314736FB6AB3}"/>
              </a:ext>
            </a:extLst>
          </p:cNvPr>
          <p:cNvSpPr>
            <a:spLocks noGrp="1" noChangeArrowheads="1"/>
          </p:cNvSpPr>
          <p:nvPr>
            <p:ph type="sldNum" sz="quarter" idx="12"/>
          </p:nvPr>
        </p:nvSpPr>
        <p:spPr>
          <a:ln/>
        </p:spPr>
        <p:txBody>
          <a:bodyPr/>
          <a:lstStyle>
            <a:lvl1pPr>
              <a:defRPr/>
            </a:lvl1pPr>
          </a:lstStyle>
          <a:p>
            <a:fld id="{ACB45160-9436-4E53-9DAF-E5AE5EBE239F}" type="slidenum">
              <a:rPr lang="it-IT" altLang="it-IT"/>
              <a:pPr/>
              <a:t>‹N›</a:t>
            </a:fld>
            <a:endParaRPr lang="it-IT" altLang="it-IT"/>
          </a:p>
        </p:txBody>
      </p:sp>
    </p:spTree>
    <p:extLst>
      <p:ext uri="{BB962C8B-B14F-4D97-AF65-F5344CB8AC3E}">
        <p14:creationId xmlns:p14="http://schemas.microsoft.com/office/powerpoint/2010/main" val="274458048"/>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E51C40DC-5C70-7621-CE1F-000EBE5BA46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D5F48382-E9FB-7FB5-11F2-3BF7F8BB3A1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2A84935-07D9-69D7-4375-E7DE6C97BDEB}"/>
              </a:ext>
            </a:extLst>
          </p:cNvPr>
          <p:cNvSpPr>
            <a:spLocks noGrp="1" noChangeArrowheads="1"/>
          </p:cNvSpPr>
          <p:nvPr>
            <p:ph type="sldNum" sz="quarter" idx="12"/>
          </p:nvPr>
        </p:nvSpPr>
        <p:spPr>
          <a:ln/>
        </p:spPr>
        <p:txBody>
          <a:bodyPr/>
          <a:lstStyle>
            <a:lvl1pPr>
              <a:defRPr/>
            </a:lvl1pPr>
          </a:lstStyle>
          <a:p>
            <a:fld id="{4BD15657-3164-4166-BA76-B8E264F7E2F0}" type="slidenum">
              <a:rPr lang="it-IT" altLang="it-IT"/>
              <a:pPr/>
              <a:t>‹N›</a:t>
            </a:fld>
            <a:endParaRPr lang="it-IT" altLang="it-IT"/>
          </a:p>
        </p:txBody>
      </p:sp>
    </p:spTree>
    <p:extLst>
      <p:ext uri="{BB962C8B-B14F-4D97-AF65-F5344CB8AC3E}">
        <p14:creationId xmlns:p14="http://schemas.microsoft.com/office/powerpoint/2010/main" val="372001459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BF6C18F-6387-A40D-C8F9-D9700362454D}"/>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B59F67F-7A2A-997E-B17A-202CA6DD062C}"/>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98C633AC-2C7C-346F-7FFA-5FFD3EDC07FE}"/>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4F2EAE30-71E1-050A-8F34-AC5A32724A7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948D7C41-5876-79B6-B7C6-04AE8A33346E}"/>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0A395A3C-F963-4E20-9D08-F426D2F26A0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C:\AUDIO\MUSICA%20MIDI\Romantica\Elvis%20Presley\814-E_Presley-Blue_Christmas.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CAC1687A-C8E4-A391-63A1-353570EE2784}"/>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C6C9EA6C-D492-4B3F-E2A0-28FD0010B5D5}"/>
              </a:ext>
            </a:extLst>
          </p:cNvPr>
          <p:cNvSpPr>
            <a:spLocks noChangeArrowheads="1"/>
          </p:cNvSpPr>
          <p:nvPr/>
        </p:nvSpPr>
        <p:spPr bwMode="auto">
          <a:xfrm>
            <a:off x="838200" y="64008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Blue Christmas (E. Presley)</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AB1E660A-8A9D-4A28-8EBB-A74336688479}"/>
              </a:ext>
            </a:extLst>
          </p:cNvPr>
          <p:cNvSpPr>
            <a:spLocks noChangeArrowheads="1"/>
          </p:cNvSpPr>
          <p:nvPr/>
        </p:nvSpPr>
        <p:spPr bwMode="auto">
          <a:xfrm>
            <a:off x="838200" y="0"/>
            <a:ext cx="7696200" cy="985838"/>
          </a:xfrm>
          <a:prstGeom prst="rect">
            <a:avLst/>
          </a:prstGeom>
          <a:solidFill>
            <a:srgbClr val="7C3BFF"/>
          </a:solidFill>
          <a:ln w="9525">
            <a:solidFill>
              <a:srgbClr val="7C3BF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IV DOMENICA DI AVVENTO </a:t>
            </a:r>
          </a:p>
          <a:p>
            <a:pPr algn="ct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4</a:t>
            </a:r>
            <a:r>
              <a:rPr lang="it-IT" altLang="it-IT" sz="1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a:t>
            </a: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ADVENT</a:t>
            </a:r>
          </a:p>
          <a:p>
            <a:pPr algn="ct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1000" b="1">
                <a:solidFill>
                  <a:schemeClr val="bg1"/>
                </a:solidFill>
                <a:effectLst>
                  <a:outerShdw blurRad="38100" dist="38100" dir="2700000" algn="tl">
                    <a:srgbClr val="000000"/>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6F62A5AE-BF1C-B2C3-7A14-44CA8498B7C5}"/>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6A24B015-020B-BEFA-D35E-3354D839FDD7}"/>
              </a:ext>
            </a:extLst>
          </p:cNvPr>
          <p:cNvSpPr>
            <a:spLocks noChangeArrowheads="1"/>
          </p:cNvSpPr>
          <p:nvPr/>
        </p:nvSpPr>
        <p:spPr bwMode="auto">
          <a:xfrm>
            <a:off x="1219200" y="3419445"/>
            <a:ext cx="3200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L’arte dell'incontro </a:t>
            </a:r>
          </a:p>
          <a:p>
            <a:pPr algn="ctr" eaLnBrk="1" hangingPunct="1">
              <a:spcBef>
                <a:spcPct val="0"/>
              </a:spcBef>
              <a:buFontTx/>
              <a:buNone/>
            </a:pPr>
            <a:r>
              <a:rPr lang="en-US" sz="1000" i="1" dirty="0">
                <a:effectLst/>
                <a:latin typeface="Verdana" panose="020B0604030504040204" pitchFamily="34" charset="0"/>
                <a:ea typeface="Times New Roman" panose="02020603050405020304" pitchFamily="18" charset="0"/>
                <a:cs typeface="Times New Roman" panose="02020603050405020304" pitchFamily="18" charset="0"/>
              </a:rPr>
              <a:t>The art of encounter </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FE7EFAEC-A55A-62BD-9455-EC0BD89C6203}"/>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CB2C5B11-FC6A-BAB1-3A76-E752F164F916}"/>
              </a:ext>
            </a:extLst>
          </p:cNvPr>
          <p:cNvSpPr>
            <a:spLocks noChangeArrowheads="1"/>
          </p:cNvSpPr>
          <p:nvPr/>
        </p:nvSpPr>
        <p:spPr bwMode="auto">
          <a:xfrm>
            <a:off x="5997575" y="6516216"/>
            <a:ext cx="3581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December</a:t>
            </a:r>
            <a:r>
              <a:rPr lang="it-IT" altLang="it-IT" sz="900" i="1" dirty="0">
                <a:solidFill>
                  <a:srgbClr val="FFFF00"/>
                </a:solidFill>
                <a:cs typeface="Times New Roman" panose="02020603050405020304" pitchFamily="18" charset="0"/>
              </a:rPr>
              <a:t> 2024</a:t>
            </a:r>
          </a:p>
        </p:txBody>
      </p:sp>
      <p:pic>
        <p:nvPicPr>
          <p:cNvPr id="4105" name="Picture 101" descr="C:\ARCHIVIO GENERALE\PRESENTAZIONI\in COSTRUZIONE\S.Scritture del 24.08\candelabro copia.gif">
            <a:extLst>
              <a:ext uri="{FF2B5EF4-FFF2-40B4-BE49-F238E27FC236}">
                <a16:creationId xmlns:a16="http://schemas.microsoft.com/office/drawing/2014/main" id="{1D700A8F-4BB6-FAC7-D946-23F95649F3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26" name="Picture 130">
            <a:extLst>
              <a:ext uri="{FF2B5EF4-FFF2-40B4-BE49-F238E27FC236}">
                <a16:creationId xmlns:a16="http://schemas.microsoft.com/office/drawing/2014/main" id="{3EE9FB88-45B7-8AE7-EDCD-1279E51871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524000"/>
            <a:ext cx="2911475" cy="4495800"/>
          </a:xfrm>
          <a:prstGeom prst="rect">
            <a:avLst/>
          </a:prstGeom>
          <a:noFill/>
          <a:extLst>
            <a:ext uri="{909E8E84-426E-40DD-AFC4-6F175D3DCCD1}">
              <a14:hiddenFill xmlns:a14="http://schemas.microsoft.com/office/drawing/2010/main">
                <a:solidFill>
                  <a:srgbClr val="FFFFFF"/>
                </a:solidFill>
              </a14:hiddenFill>
            </a:ext>
          </a:extLst>
        </p:spPr>
      </p:pic>
      <p:pic>
        <p:nvPicPr>
          <p:cNvPr id="4227" name="814-E_Presley-Blue_Christmas.mid">
            <a:hlinkClick r:id="" action="ppaction://media"/>
            <a:extLst>
              <a:ext uri="{FF2B5EF4-FFF2-40B4-BE49-F238E27FC236}">
                <a16:creationId xmlns:a16="http://schemas.microsoft.com/office/drawing/2014/main" id="{6A9EA381-94F4-424D-2694-FA32D24AC9B8}"/>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5105400" y="-5334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4228" name="Rectangle 132">
            <a:extLst>
              <a:ext uri="{FF2B5EF4-FFF2-40B4-BE49-F238E27FC236}">
                <a16:creationId xmlns:a16="http://schemas.microsoft.com/office/drawing/2014/main" id="{EFB956C3-5649-45F9-745F-A4671676F849}"/>
              </a:ext>
            </a:extLst>
          </p:cNvPr>
          <p:cNvSpPr>
            <a:spLocks noChangeArrowheads="1"/>
          </p:cNvSpPr>
          <p:nvPr/>
        </p:nvSpPr>
        <p:spPr bwMode="auto">
          <a:xfrm>
            <a:off x="1707357" y="3807532"/>
            <a:ext cx="2209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Commento di padre Ermes Ronchi</a:t>
            </a:r>
          </a:p>
          <a:p>
            <a:r>
              <a:rPr lang="it-IT" altLang="it-IT" sz="900" i="1" dirty="0">
                <a:latin typeface="Times New Roman" panose="02020603050405020304" pitchFamily="18" charset="0"/>
                <a:cs typeface="Times New Roman" panose="02020603050405020304" pitchFamily="18" charset="0"/>
              </a:rPr>
              <a:t>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5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2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7">
                <p:cTn id="7" repeatCount="indefinite" fill="hold" display="0">
                  <p:stCondLst>
                    <p:cond delay="indefinite"/>
                  </p:stCondLst>
                  <p:endCondLst>
                    <p:cond evt="onStopAudio" delay="0">
                      <p:tgtEl>
                        <p:sldTgt/>
                      </p:tgtEl>
                    </p:cond>
                  </p:endCondLst>
                </p:cTn>
                <p:tgtEl>
                  <p:spTgt spid="422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B473B209-7363-DBFE-D000-F026A33E2EBD}"/>
              </a:ext>
            </a:extLst>
          </p:cNvPr>
          <p:cNvSpPr>
            <a:spLocks noChangeArrowheads="1"/>
          </p:cNvSpPr>
          <p:nvPr/>
        </p:nvSpPr>
        <p:spPr bwMode="auto">
          <a:xfrm>
            <a:off x="0" y="381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A che cosa devo che la madre del mio Signore venga da me? Ecco, appena il tuo saluto è giunto ai miei orecchi, il bambino ha sussultato di gioia nel mio grembo. E </a:t>
            </a:r>
            <a:r>
              <a:rPr lang="it-IT" altLang="it-IT" sz="1800">
                <a:solidFill>
                  <a:srgbClr val="FFFF00"/>
                </a:solidFill>
                <a:latin typeface="Verdana" panose="020B0604030504040204" pitchFamily="34" charset="0"/>
                <a:cs typeface="Times New Roman" panose="02020603050405020304" pitchFamily="18" charset="0"/>
              </a:rPr>
              <a:t>Beata colei che ha creduto</a:t>
            </a:r>
            <a:r>
              <a:rPr lang="it-IT" altLang="it-IT" sz="1800">
                <a:solidFill>
                  <a:schemeClr val="bg1"/>
                </a:solidFill>
                <a:latin typeface="Verdana" panose="020B0604030504040204" pitchFamily="34" charset="0"/>
                <a:cs typeface="Times New Roman" panose="02020603050405020304" pitchFamily="18" charset="0"/>
              </a:rPr>
              <a:t> nell’adempimento di ciò che il Signore le ha detto».</a:t>
            </a:r>
            <a:r>
              <a:rPr lang="it-IT" altLang="it-IT" sz="1800" i="1">
                <a:solidFill>
                  <a:schemeClr val="bg1"/>
                </a:solidFill>
                <a:latin typeface="Verdana" panose="020B0604030504040204" pitchFamily="34" charset="0"/>
                <a:cs typeface="Times New Roman" panose="02020603050405020304" pitchFamily="18" charset="0"/>
              </a:rPr>
              <a:t> (Lc 1, 43-45)</a:t>
            </a:r>
          </a:p>
        </p:txBody>
      </p:sp>
      <p:sp>
        <p:nvSpPr>
          <p:cNvPr id="21507" name="Rectangle 36">
            <a:extLst>
              <a:ext uri="{FF2B5EF4-FFF2-40B4-BE49-F238E27FC236}">
                <a16:creationId xmlns:a16="http://schemas.microsoft.com/office/drawing/2014/main" id="{7A091ABB-A5C5-26CC-2D4B-E880BA1B73CF}"/>
              </a:ext>
            </a:extLst>
          </p:cNvPr>
          <p:cNvSpPr>
            <a:spLocks noChangeArrowheads="1"/>
          </p:cNvSpPr>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How is it that the mother of my Lord comes to me? The moment your greeting sounded in my ears, the baby within me suddenly leapt for joy. </a:t>
            </a:r>
            <a:r>
              <a:rPr lang="en-GB" altLang="it-IT" sz="1800">
                <a:solidFill>
                  <a:srgbClr val="FFFF00"/>
                </a:solidFill>
                <a:latin typeface="Verdana" panose="020B0604030504040204" pitchFamily="34" charset="0"/>
                <a:cs typeface="Times New Roman" panose="02020603050405020304" pitchFamily="18" charset="0"/>
              </a:rPr>
              <a:t>Blessed are you who believed</a:t>
            </a:r>
            <a:r>
              <a:rPr lang="en-GB" altLang="it-IT" sz="1800">
                <a:solidFill>
                  <a:schemeClr val="bg1"/>
                </a:solidFill>
                <a:latin typeface="Verdana" panose="020B0604030504040204" pitchFamily="34" charset="0"/>
                <a:cs typeface="Times New Roman" panose="02020603050405020304" pitchFamily="18" charset="0"/>
              </a:rPr>
              <a:t> that the Lord's word would come true!"</a:t>
            </a:r>
            <a:r>
              <a:rPr lang="en-GB"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(Lc 1: 43-45)</a:t>
            </a:r>
            <a:r>
              <a:rPr lang="it-IT" altLang="it-IT" sz="1800" i="1">
                <a:solidFill>
                  <a:schemeClr val="bg1"/>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5024">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66235E18-39CF-8ADA-DC0F-859EC53E3E9B}"/>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75031489-3F29-E0D5-44DE-ED529A2C1B8E}"/>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346E2859-768B-D05B-323A-0A19E0C71C0E}"/>
              </a:ext>
            </a:extLst>
          </p:cNvPr>
          <p:cNvSpPr>
            <a:spLocks noChangeArrowheads="1"/>
          </p:cNvSpPr>
          <p:nvPr/>
        </p:nvSpPr>
        <p:spPr bwMode="auto">
          <a:xfrm>
            <a:off x="289" y="1484784"/>
            <a:ext cx="9144000" cy="529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Maria si mise in viaggio in fretta. Appena partito 	                l'angelo, anche lei vola via da Nazaret. Il suo cammino 	                sembra ricalcare a ritroso le orme che Gabriele ha lasciato nell'aria per giungere da lei: «gli innamorati volano»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 Camilla Battista da Camerino</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Appena giunta in quella casa di profeti, Maria si comporta come Gabriele con lei. «Entrata nella casa di Zaccaria, salutò Elisabetta»: angelo di un lieto annunzio, che il bimbo nel grembo della madre percepisce subito, con tutto sé stesso, come una musica, un appello alla danza, una tristezza finita per sempre: «il bambino ha sussultato di gioia». </a:t>
            </a: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Santo non è più al tempio, è lì, nella carne di una donna, «dolce carne fatta cielo»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 Marcolini</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Nella danza dei grembi, nella carne di due donne, si intrecciano ora umanità e divinità. Nella Bibbia, quando gli uomini sono fragili, o corrotti, o mancano del tutto, entrano in gioco le donne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R. Virgili</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endParaRPr lang="it-IT" sz="1800" dirty="0">
              <a:effectLst/>
              <a:latin typeface="Times New Roman" panose="02020603050405020304" pitchFamily="18" charset="0"/>
              <a:ea typeface="Times New Roman" panose="02020603050405020304" pitchFamily="18"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Da Maria ed Elisabetta impariamo anche noi l'arte dell'incontro: la corsa di Maria è accolta da una benedizione. Un vento di benedizione dovrebbe aprire ogni dialogo che voglia essere creativo.</a:t>
            </a:r>
            <a:endParaRPr lang="it-IT" altLang="it-IT" sz="1800" dirty="0">
              <a:solidFill>
                <a:srgbClr val="000000"/>
              </a:solidFill>
              <a:latin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006C068F-C566-66EA-AED9-C355F944DB00}"/>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62D89587-F6F6-434B-BCC7-40E0730A38DE}"/>
              </a:ext>
            </a:extLst>
          </p:cNvPr>
          <p:cNvSpPr>
            <a:spLocks noChangeArrowheads="1"/>
          </p:cNvSpPr>
          <p:nvPr/>
        </p:nvSpPr>
        <p:spPr bwMode="auto">
          <a:xfrm>
            <a:off x="1691177" y="395720"/>
            <a:ext cx="80010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Elisabetta e Maria, così è l'arte dell'incontro </a:t>
            </a:r>
          </a:p>
          <a:p>
            <a:pPr eaLnBrk="1" hangingPunct="1"/>
            <a:r>
              <a:rPr lang="it-IT" altLang="it-IT" sz="2000" i="1" dirty="0">
                <a:solidFill>
                  <a:srgbClr val="000000"/>
                </a:solidFill>
                <a:latin typeface="Verdana" panose="020B0604030504040204" pitchFamily="34" charset="0"/>
                <a:cs typeface="Arial" panose="020B0604020202020204" pitchFamily="34" charset="0"/>
              </a:rPr>
              <a:t>Lc 1, 39-45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29707" name="Rectangle 11">
            <a:extLst>
              <a:ext uri="{FF2B5EF4-FFF2-40B4-BE49-F238E27FC236}">
                <a16:creationId xmlns:a16="http://schemas.microsoft.com/office/drawing/2014/main" id="{F0A386D5-0965-1AA6-3CFF-BACEF4407B75}"/>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E70EADE5-BFDD-BA8F-E8D7-2F455275F5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69324"/>
            <a:ext cx="2131560" cy="2131560"/>
          </a:xfrm>
          <a:prstGeom prst="rect">
            <a:avLst/>
          </a:prstGeom>
        </p:spPr>
      </p:pic>
    </p:spTree>
  </p:cSld>
  <p:clrMapOvr>
    <a:masterClrMapping/>
  </p:clrMapOvr>
  <p:transition spd="med" advClick="0" advTm="80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8153AC3D-99B5-8938-4DEC-3A0EAFADE482}"/>
              </a:ext>
            </a:extLst>
          </p:cNvPr>
          <p:cNvSpPr>
            <a:spLocks noChangeArrowheads="1"/>
          </p:cNvSpPr>
          <p:nvPr/>
        </p:nvSpPr>
        <p:spPr bwMode="auto">
          <a:xfrm>
            <a:off x="0" y="-79653"/>
            <a:ext cx="9144000" cy="6684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 chi condivide con me strada e casa, a chi mi porta un mistero, a chi mi porta un abbraccio, a chi mi ha dato tanto nella vita, io ripeterò la prima parola di Elisabetta: che tu sia benedetto, Dio mi benedice con la tua presenza, possa Egli benedire te con la mia presenza.</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Benedetta tu fra le donne. Su tutte le donne si estende la benedizione, su tutte le figlie di Eva, su tutte le madri del mondo, su tutta l'umanità al femminile, su «tutti i frammenti di Maria seminati nel mondo e che hanno nome donna»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 Vannucci</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E beata sei tu che hai creduto. Risuona la prima delle tante beatitudini dell'evangelo, e avvolge come un mantello di gioia la fede di Maria: la fede è acquisizione di bellezza del vivere, di un umile, mite e possente piacere di esistere e di fiorire, sotto il sole di Dio.</a:t>
            </a:r>
          </a:p>
          <a:p>
            <a:pPr algn="l"/>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Elisabetta ha iniziato a battere il ritmo, e Maria intona la melodia, diventa un fiume di canto, di salmo, di danza. Le parole di Elisabetta provocano una esplosione di lode e di stupore: </a:t>
            </a:r>
            <a:r>
              <a:rPr lang="it-IT" sz="1800" b="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Magnificat</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I primi due profeti del Nuovo Testamento sono due madri con una vita nuova, che balza su dal grembo, e afferma: «Ci sono!». E da loro imparo che la fede e il cristianesimo sono questo: una presenza nella mia esistenza. Un abbraccio nella mia solitudine. Qualcuno che viene e mi consegna cose che neppure osavo pensare.</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Natale è la convinzione santa che l'uomo ha Dio nel sangue; che dentro il battito umile e testardo del mio cuore palpita un altro cuore che - come nelle madri in attesa - batte appena sotto il mio.                                                </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E lo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sostiene</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E non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si</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spegne</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en-US" sz="1800"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più</a:t>
            </a:r>
            <a:r>
              <a:rPr lang="en-US"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C9B0C6EF-2494-9C0D-72F7-882FE25543E8}"/>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4D00E8"/>
                </a:solidFill>
                <a:latin typeface="Verdana" panose="020B0604030504040204" pitchFamily="34" charset="0"/>
                <a:cs typeface="Arial" panose="020B0604020202020204" pitchFamily="34" charset="0"/>
              </a:rPr>
              <a:t>Questo messaggio è pronto per essere inviato, via mail, o </a:t>
            </a:r>
            <a:r>
              <a:rPr lang="it-IT" altLang="it-IT" sz="1400" b="1" i="1" dirty="0">
                <a:solidFill>
                  <a:srgbClr val="4D00E8"/>
                </a:solidFill>
                <a:latin typeface="Verdana" panose="020B0604030504040204" pitchFamily="34" charset="0"/>
                <a:cs typeface="Arial" panose="020B0604020202020204" pitchFamily="34" charset="0"/>
              </a:rPr>
              <a:t>WHATSAPP</a:t>
            </a:r>
            <a:r>
              <a:rPr lang="it-IT" altLang="it-IT" sz="1400" i="1" dirty="0">
                <a:solidFill>
                  <a:srgbClr val="4D00E8"/>
                </a:solidFill>
                <a:latin typeface="Verdana" panose="020B0604030504040204" pitchFamily="34" charset="0"/>
                <a:cs typeface="Arial" panose="020B0604020202020204" pitchFamily="34" charset="0"/>
              </a:rPr>
              <a:t>, ad amici, parenti e conoscenti. Invitate i vostri amici a </a:t>
            </a:r>
            <a:r>
              <a:rPr lang="it-IT" altLang="it-IT" sz="1400" i="1" u="sng" dirty="0">
                <a:solidFill>
                  <a:srgbClr val="4D00E8"/>
                </a:solidFill>
                <a:latin typeface="Verdana" panose="020B0604030504040204" pitchFamily="34" charset="0"/>
                <a:cs typeface="Arial" panose="020B0604020202020204" pitchFamily="34" charset="0"/>
              </a:rPr>
              <a:t>iscriversi gratis </a:t>
            </a:r>
            <a:r>
              <a:rPr lang="it-IT" altLang="it-IT" sz="1400" i="1" dirty="0">
                <a:solidFill>
                  <a:srgbClr val="4D00E8"/>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solidFill>
                  <a:srgbClr val="4D00E8"/>
                </a:solidFill>
                <a:latin typeface="Verdana" panose="020B0604030504040204" pitchFamily="34" charset="0"/>
                <a:cs typeface="Arial" panose="020B0604020202020204" pitchFamily="34" charset="0"/>
              </a:rPr>
              <a:t>per sempre</a:t>
            </a:r>
            <a:r>
              <a:rPr lang="it-IT" altLang="it-IT" sz="1400" i="1" dirty="0">
                <a:solidFill>
                  <a:srgbClr val="4D00E8"/>
                </a:solidFill>
                <a:latin typeface="Verdana" panose="020B0604030504040204" pitchFamily="34" charset="0"/>
                <a:cs typeface="Arial" panose="020B0604020202020204" pitchFamily="34" charset="0"/>
              </a:rPr>
              <a:t>. </a:t>
            </a:r>
            <a:br>
              <a:rPr lang="it-IT" altLang="it-IT" sz="1400" i="1" dirty="0">
                <a:solidFill>
                  <a:srgbClr val="4D00E8"/>
                </a:solidFill>
                <a:latin typeface="Verdana" panose="020B0604030504040204" pitchFamily="34" charset="0"/>
                <a:cs typeface="Times New Roman" panose="02020603050405020304" pitchFamily="18" charset="0"/>
              </a:rPr>
            </a:br>
            <a:r>
              <a:rPr lang="it-IT" altLang="it-IT" sz="1400" i="1" dirty="0">
                <a:solidFill>
                  <a:srgbClr val="4D00E8"/>
                </a:solidFill>
                <a:latin typeface="Verdana" panose="020B0604030504040204" pitchFamily="34" charset="0"/>
                <a:cs typeface="Arial" panose="020B0604020202020204" pitchFamily="34" charset="0"/>
              </a:rPr>
              <a:t>In </a:t>
            </a:r>
            <a:r>
              <a:rPr lang="it-IT" altLang="it-IT" sz="1400" b="1" i="1" dirty="0">
                <a:solidFill>
                  <a:srgbClr val="4D00E8"/>
                </a:solidFill>
                <a:latin typeface="Verdana" panose="020B0604030504040204" pitchFamily="34" charset="0"/>
                <a:cs typeface="Arial" panose="020B0604020202020204" pitchFamily="34" charset="0"/>
              </a:rPr>
              <a:t>YOUTUBE, FACEBOOK,</a:t>
            </a:r>
            <a:r>
              <a:rPr lang="it-IT" altLang="it-IT" sz="1400" i="1" dirty="0">
                <a:solidFill>
                  <a:srgbClr val="4D00E8"/>
                </a:solidFill>
                <a:latin typeface="Verdana" panose="020B0604030504040204" pitchFamily="34" charset="0"/>
                <a:cs typeface="Arial" panose="020B0604020202020204" pitchFamily="34" charset="0"/>
              </a:rPr>
              <a:t> </a:t>
            </a:r>
            <a:r>
              <a:rPr lang="it-IT" altLang="it-IT" sz="1400" b="1" i="1" dirty="0">
                <a:solidFill>
                  <a:srgbClr val="4D00E8"/>
                </a:solidFill>
                <a:latin typeface="Verdana" panose="020B0604030504040204" pitchFamily="34" charset="0"/>
                <a:cs typeface="Arial" panose="020B0604020202020204" pitchFamily="34" charset="0"/>
              </a:rPr>
              <a:t>TWITTER, INSTAGRAM, LINKEDIN</a:t>
            </a:r>
            <a:r>
              <a:rPr lang="it-IT" altLang="it-IT" sz="1400" i="1" dirty="0">
                <a:solidFill>
                  <a:srgbClr val="4D00E8"/>
                </a:solidFill>
                <a:latin typeface="Verdana" panose="020B0604030504040204" pitchFamily="34" charset="0"/>
                <a:cs typeface="Arial" panose="020B0604020202020204" pitchFamily="34" charset="0"/>
              </a:rPr>
              <a:t> e </a:t>
            </a:r>
            <a:r>
              <a:rPr lang="it-IT" altLang="it-IT" sz="1400" b="1" i="1" dirty="0">
                <a:solidFill>
                  <a:srgbClr val="4D00E8"/>
                </a:solidFill>
                <a:latin typeface="Verdana" panose="020B0604030504040204" pitchFamily="34" charset="0"/>
                <a:cs typeface="Arial" panose="020B0604020202020204" pitchFamily="34" charset="0"/>
              </a:rPr>
              <a:t>GLORIATV</a:t>
            </a:r>
            <a:r>
              <a:rPr lang="it-IT" altLang="it-IT" sz="1400" i="1" dirty="0">
                <a:solidFill>
                  <a:srgbClr val="4D00E8"/>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4D00E8"/>
                </a:solidFill>
                <a:latin typeface="Verdana" panose="020B0604030504040204" pitchFamily="34" charset="0"/>
                <a:cs typeface="Arial" panose="020B0604020202020204" pitchFamily="34" charset="0"/>
              </a:rPr>
            </a:br>
            <a:r>
              <a:rPr lang="it-IT" altLang="it-IT" sz="1400" b="1" dirty="0">
                <a:solidFill>
                  <a:srgbClr val="4D00E8"/>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4D00E8"/>
                </a:solidFill>
                <a:latin typeface="Verdana" panose="020B0604030504040204" pitchFamily="34" charset="0"/>
                <a:cs typeface="Times New Roman" panose="02020603050405020304" pitchFamily="18" charset="0"/>
              </a:rPr>
              <a:t> (</a:t>
            </a:r>
            <a:r>
              <a:rPr lang="it-IT" altLang="it-IT" sz="1400" i="1" dirty="0">
                <a:solidFill>
                  <a:srgbClr val="4D00E8"/>
                </a:solidFill>
                <a:latin typeface="Verdana" panose="020B0604030504040204" pitchFamily="34" charset="0"/>
                <a:cs typeface="Times New Roman" panose="02020603050405020304" pitchFamily="18" charset="0"/>
              </a:rPr>
              <a:t>Mc 16,15)</a:t>
            </a:r>
            <a:br>
              <a:rPr lang="it-IT" altLang="it-IT" sz="1400" dirty="0">
                <a:solidFill>
                  <a:srgbClr val="4D00E8"/>
                </a:solidFill>
                <a:latin typeface="Verdana" panose="020B0604030504040204" pitchFamily="34" charset="0"/>
                <a:cs typeface="Times New Roman" panose="02020603050405020304" pitchFamily="18" charset="0"/>
              </a:rPr>
            </a:br>
            <a:r>
              <a:rPr lang="it-IT" altLang="it-IT" sz="1400" dirty="0">
                <a:solidFill>
                  <a:srgbClr val="4D00E8"/>
                </a:solidFill>
                <a:latin typeface="Verdana" panose="020B0604030504040204" pitchFamily="34" charset="0"/>
                <a:cs typeface="Times New Roman" panose="02020603050405020304" pitchFamily="18" charset="0"/>
              </a:rPr>
              <a:t> </a:t>
            </a:r>
            <a:r>
              <a:rPr lang="it-IT" altLang="it-IT" sz="1400" dirty="0">
                <a:solidFill>
                  <a:srgbClr val="4D00E8"/>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4D00E8"/>
                </a:solidFill>
                <a:latin typeface="Verdana" panose="020B0604030504040204" pitchFamily="34" charset="0"/>
                <a:cs typeface="Arial" panose="020B0604020202020204" pitchFamily="34" charset="0"/>
              </a:rPr>
            </a:br>
            <a:r>
              <a:rPr lang="it-IT" altLang="it-IT" sz="1400" b="1" dirty="0">
                <a:solidFill>
                  <a:srgbClr val="4D00E8"/>
                </a:solidFill>
                <a:latin typeface="Verdana" panose="020B0604030504040204" pitchFamily="34" charset="0"/>
                <a:cs typeface="Arial" panose="020B0604020202020204" pitchFamily="34" charset="0"/>
              </a:rPr>
              <a:t>NON ABBIATE PAURA! SPALANCATE LE PORTE A CRISTO</a:t>
            </a:r>
            <a:r>
              <a:rPr lang="it-IT" altLang="it-IT" sz="1400" dirty="0">
                <a:solidFill>
                  <a:srgbClr val="4D00E8"/>
                </a:solidFill>
                <a:latin typeface="Verdana" panose="020B0604030504040204" pitchFamily="34" charset="0"/>
                <a:cs typeface="Arial" panose="020B0604020202020204" pitchFamily="34" charset="0"/>
              </a:rPr>
              <a:t> (</a:t>
            </a:r>
            <a:r>
              <a:rPr lang="it-IT" altLang="it-IT" sz="1400" i="1" dirty="0">
                <a:solidFill>
                  <a:srgbClr val="4D00E8"/>
                </a:solidFill>
                <a:latin typeface="Verdana" panose="020B0604030504040204" pitchFamily="34" charset="0"/>
                <a:cs typeface="Arial" panose="020B0604020202020204" pitchFamily="34" charset="0"/>
              </a:rPr>
              <a:t>Giovanni Paolo II</a:t>
            </a:r>
            <a:r>
              <a:rPr lang="it-IT" altLang="it-IT" sz="1400" dirty="0">
                <a:solidFill>
                  <a:srgbClr val="4D00E8"/>
                </a:solidFill>
                <a:latin typeface="Verdana" panose="020B0604030504040204" pitchFamily="34" charset="0"/>
                <a:cs typeface="Arial" panose="020B0604020202020204" pitchFamily="34" charset="0"/>
              </a:rPr>
              <a:t>)</a:t>
            </a:r>
            <a:br>
              <a:rPr lang="it-IT" altLang="it-IT" sz="1400" dirty="0">
                <a:solidFill>
                  <a:srgbClr val="4D00E8"/>
                </a:solidFill>
                <a:latin typeface="Verdana" panose="020B0604030504040204" pitchFamily="34" charset="0"/>
                <a:cs typeface="Arial" panose="020B0604020202020204" pitchFamily="34" charset="0"/>
              </a:rPr>
            </a:br>
            <a:r>
              <a:rPr lang="it-IT" altLang="it-IT" sz="1400" i="1" dirty="0">
                <a:solidFill>
                  <a:srgbClr val="4D00E8"/>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4D00E8"/>
                </a:solidFill>
                <a:latin typeface="Verdana" panose="020B0604030504040204" pitchFamily="34" charset="0"/>
                <a:cs typeface="Arial" panose="020B0604020202020204" pitchFamily="34" charset="0"/>
              </a:rPr>
            </a:br>
            <a:br>
              <a:rPr lang="it-IT" altLang="it-IT" sz="1000" b="1" dirty="0">
                <a:solidFill>
                  <a:srgbClr val="4D00E8"/>
                </a:solidFill>
                <a:latin typeface="Verdana" panose="020B0604030504040204" pitchFamily="34" charset="0"/>
                <a:cs typeface="Arial" panose="020B0604020202020204" pitchFamily="34" charset="0"/>
              </a:rPr>
            </a:br>
            <a:br>
              <a:rPr lang="it-IT" altLang="it-IT" sz="1000" b="1" dirty="0">
                <a:solidFill>
                  <a:srgbClr val="4D00E8"/>
                </a:solidFill>
                <a:latin typeface="Verdana" panose="020B0604030504040204" pitchFamily="34" charset="0"/>
                <a:cs typeface="Arial" panose="020B0604020202020204" pitchFamily="34" charset="0"/>
              </a:rPr>
            </a:br>
            <a:br>
              <a:rPr lang="it-IT" altLang="it-IT" sz="1000" b="1" dirty="0">
                <a:solidFill>
                  <a:srgbClr val="4D00E8"/>
                </a:solidFill>
                <a:latin typeface="Verdana" panose="020B0604030504040204" pitchFamily="34" charset="0"/>
                <a:cs typeface="Arial" panose="020B0604020202020204" pitchFamily="34" charset="0"/>
              </a:rPr>
            </a:br>
            <a:br>
              <a:rPr lang="it-IT" altLang="it-IT" sz="1000" b="1" dirty="0">
                <a:solidFill>
                  <a:srgbClr val="4D00E8"/>
                </a:solidFill>
                <a:latin typeface="Verdana" panose="020B0604030504040204" pitchFamily="34" charset="0"/>
                <a:cs typeface="Arial" panose="020B0604020202020204" pitchFamily="34" charset="0"/>
              </a:rPr>
            </a:br>
            <a:r>
              <a:rPr lang="it-IT" altLang="it-IT" sz="1400" dirty="0">
                <a:solidFill>
                  <a:srgbClr val="4D00E8"/>
                </a:solidFill>
                <a:latin typeface="Verdana" panose="020B0604030504040204" pitchFamily="34" charset="0"/>
                <a:cs typeface="Arial" panose="020B0604020202020204" pitchFamily="34" charset="0"/>
              </a:rPr>
              <a:t>              </a:t>
            </a:r>
            <a:br>
              <a:rPr lang="it-IT" altLang="it-IT" sz="1400" dirty="0">
                <a:solidFill>
                  <a:srgbClr val="4D00E8"/>
                </a:solidFill>
                <a:latin typeface="Verdana" panose="020B0604030504040204" pitchFamily="34" charset="0"/>
                <a:cs typeface="Arial" panose="020B0604020202020204" pitchFamily="34" charset="0"/>
              </a:rPr>
            </a:br>
            <a:br>
              <a:rPr lang="it-IT" altLang="it-IT" sz="1400" dirty="0">
                <a:solidFill>
                  <a:srgbClr val="4D00E8"/>
                </a:solidFill>
                <a:latin typeface="Verdana" panose="020B0604030504040204" pitchFamily="34" charset="0"/>
                <a:cs typeface="Arial" panose="020B0604020202020204" pitchFamily="34" charset="0"/>
              </a:rPr>
            </a:br>
            <a:br>
              <a:rPr lang="it-IT" altLang="it-IT" sz="1400" dirty="0">
                <a:solidFill>
                  <a:srgbClr val="4D00E8"/>
                </a:solidFill>
                <a:latin typeface="Verdana" panose="020B0604030504040204" pitchFamily="34" charset="0"/>
                <a:cs typeface="Arial" panose="020B0604020202020204" pitchFamily="34" charset="0"/>
              </a:rPr>
            </a:br>
            <a:r>
              <a:rPr lang="it-IT" altLang="it-IT" sz="1400" dirty="0">
                <a:solidFill>
                  <a:srgbClr val="4D00E8"/>
                </a:solidFill>
                <a:latin typeface="Verdana" panose="020B0604030504040204" pitchFamily="34" charset="0"/>
                <a:cs typeface="Arial" panose="020B0604020202020204" pitchFamily="34" charset="0"/>
              </a:rPr>
              <a:t>    </a:t>
            </a:r>
            <a:r>
              <a:rPr lang="en-GB" altLang="it-IT" sz="1400" i="1" dirty="0">
                <a:solidFill>
                  <a:srgbClr val="4D00E8"/>
                </a:solidFill>
                <a:latin typeface="Verdana" panose="020B0604030504040204" pitchFamily="34" charset="0"/>
                <a:cs typeface="Arial" panose="020B0604020202020204" pitchFamily="34" charset="0"/>
              </a:rPr>
              <a:t>This message is ready to be sent, via email, or </a:t>
            </a:r>
            <a:r>
              <a:rPr lang="en-GB" altLang="it-IT" sz="1400" b="1" i="1" dirty="0">
                <a:solidFill>
                  <a:srgbClr val="4D00E8"/>
                </a:solidFill>
                <a:latin typeface="Verdana" panose="020B0604030504040204" pitchFamily="34" charset="0"/>
                <a:cs typeface="Arial" panose="020B0604020202020204" pitchFamily="34" charset="0"/>
              </a:rPr>
              <a:t>WHATSAPP</a:t>
            </a:r>
            <a:r>
              <a:rPr lang="en-GB" altLang="it-IT" sz="1400" i="1" dirty="0">
                <a:solidFill>
                  <a:srgbClr val="4D00E8"/>
                </a:solidFill>
                <a:latin typeface="Verdana" panose="020B0604030504040204" pitchFamily="34" charset="0"/>
                <a:cs typeface="Arial" panose="020B0604020202020204" pitchFamily="34" charset="0"/>
              </a:rPr>
              <a:t>, to friends, relatives and acquaintances: invite your friends to join for free at </a:t>
            </a:r>
            <a:r>
              <a:rPr lang="en-GB" altLang="it-IT" sz="1400" i="1" dirty="0" err="1">
                <a:solidFill>
                  <a:srgbClr val="4D00E8"/>
                </a:solidFill>
                <a:latin typeface="Verdana" panose="020B0604030504040204" pitchFamily="34" charset="0"/>
                <a:cs typeface="Arial" panose="020B0604020202020204" pitchFamily="34" charset="0"/>
              </a:rPr>
              <a:t>siteweb</a:t>
            </a:r>
            <a:r>
              <a:rPr lang="en-GB" altLang="it-IT" sz="1400" i="1" dirty="0">
                <a:solidFill>
                  <a:srgbClr val="4D00E8"/>
                </a:solidFill>
                <a:latin typeface="Verdana" panose="020B0604030504040204" pitchFamily="34" charset="0"/>
                <a:cs typeface="Arial" panose="020B0604020202020204" pitchFamily="34" charset="0"/>
              </a:rPr>
              <a:t> </a:t>
            </a:r>
            <a:r>
              <a:rPr lang="it-IT" altLang="it-IT" sz="1400" i="1" dirty="0">
                <a:solidFill>
                  <a:srgbClr val="4D00E8"/>
                </a:solidFill>
                <a:latin typeface="Verdana" panose="020B0604030504040204" pitchFamily="34" charset="0"/>
                <a:cs typeface="Arial" panose="020B0604020202020204" pitchFamily="34" charset="0"/>
              </a:rPr>
              <a:t>https://www.diffondilaparola.com </a:t>
            </a:r>
            <a:r>
              <a:rPr lang="en-GB" altLang="it-IT" sz="1400" i="1" dirty="0">
                <a:solidFill>
                  <a:srgbClr val="4D00E8"/>
                </a:solidFill>
                <a:latin typeface="Verdana" panose="020B0604030504040204" pitchFamily="34" charset="0"/>
                <a:cs typeface="Arial" panose="020B0604020202020204" pitchFamily="34" charset="0"/>
              </a:rPr>
              <a:t>to receive weekly audiovisual</a:t>
            </a:r>
            <a:r>
              <a:rPr lang="en-GB" altLang="it-IT" sz="1400" i="1" u="sng" dirty="0">
                <a:solidFill>
                  <a:srgbClr val="4D00E8"/>
                </a:solidFill>
                <a:latin typeface="Verdana" panose="020B0604030504040204" pitchFamily="34" charset="0"/>
                <a:cs typeface="Arial" panose="020B0604020202020204" pitchFamily="34" charset="0"/>
              </a:rPr>
              <a:t> free forever</a:t>
            </a:r>
            <a:br>
              <a:rPr lang="it-IT" altLang="it-IT" sz="1400" i="1" dirty="0">
                <a:solidFill>
                  <a:srgbClr val="4D00E8"/>
                </a:solidFill>
                <a:latin typeface="Verdana" panose="020B0604030504040204" pitchFamily="34" charset="0"/>
                <a:cs typeface="Times New Roman" panose="02020603050405020304" pitchFamily="18" charset="0"/>
              </a:rPr>
            </a:br>
            <a:r>
              <a:rPr lang="en-GB" altLang="it-IT" sz="1400" i="1" dirty="0">
                <a:solidFill>
                  <a:srgbClr val="4D00E8"/>
                </a:solidFill>
                <a:latin typeface="Verdana" panose="020B0604030504040204" pitchFamily="34" charset="0"/>
                <a:cs typeface="Arial" panose="020B0604020202020204" pitchFamily="34" charset="0"/>
              </a:rPr>
              <a:t>In </a:t>
            </a:r>
            <a:r>
              <a:rPr lang="en-GB" altLang="it-IT" sz="1400" b="1" i="1" dirty="0">
                <a:solidFill>
                  <a:srgbClr val="4D00E8"/>
                </a:solidFill>
                <a:latin typeface="Verdana" panose="020B0604030504040204" pitchFamily="34" charset="0"/>
                <a:cs typeface="Arial" panose="020B0604020202020204" pitchFamily="34" charset="0"/>
              </a:rPr>
              <a:t>YOUTUBE, FACEBOOK, </a:t>
            </a:r>
            <a:r>
              <a:rPr lang="it-IT" altLang="it-IT" sz="1400" b="1" i="1" dirty="0">
                <a:solidFill>
                  <a:srgbClr val="4D00E8"/>
                </a:solidFill>
                <a:latin typeface="Verdana" panose="020B0604030504040204" pitchFamily="34" charset="0"/>
                <a:cs typeface="Arial" panose="020B0604020202020204" pitchFamily="34" charset="0"/>
              </a:rPr>
              <a:t>TWITTER, INSTAGRAM, LINKEDIN </a:t>
            </a:r>
            <a:r>
              <a:rPr lang="en-GB" altLang="it-IT" sz="1400" i="1" dirty="0">
                <a:solidFill>
                  <a:srgbClr val="4D00E8"/>
                </a:solidFill>
                <a:latin typeface="Verdana" panose="020B0604030504040204" pitchFamily="34" charset="0"/>
                <a:cs typeface="Arial" panose="020B0604020202020204" pitchFamily="34" charset="0"/>
              </a:rPr>
              <a:t> and </a:t>
            </a:r>
            <a:r>
              <a:rPr lang="en-GB" altLang="it-IT" sz="1400" b="1" i="1" dirty="0">
                <a:solidFill>
                  <a:srgbClr val="4D00E8"/>
                </a:solidFill>
                <a:latin typeface="Verdana" panose="020B0604030504040204" pitchFamily="34" charset="0"/>
                <a:cs typeface="Arial" panose="020B0604020202020204" pitchFamily="34" charset="0"/>
              </a:rPr>
              <a:t>GLORIATV</a:t>
            </a:r>
            <a:r>
              <a:rPr lang="en-GB" altLang="it-IT" sz="1400" i="1" dirty="0">
                <a:solidFill>
                  <a:srgbClr val="4D00E8"/>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4D00E8"/>
                </a:solidFill>
                <a:latin typeface="Verdana" panose="020B0604030504040204" pitchFamily="34" charset="0"/>
                <a:cs typeface="Arial" panose="020B0604020202020204" pitchFamily="34" charset="0"/>
              </a:rPr>
            </a:br>
            <a:r>
              <a:rPr lang="en-GB" altLang="it-IT" sz="1200" b="1" dirty="0">
                <a:solidFill>
                  <a:srgbClr val="4D00E8"/>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4D00E8"/>
                </a:solidFill>
                <a:latin typeface="Verdana" panose="020B0604030504040204" pitchFamily="34" charset="0"/>
                <a:cs typeface="Times New Roman" panose="02020603050405020304" pitchFamily="18" charset="0"/>
              </a:rPr>
              <a:t> </a:t>
            </a:r>
            <a:r>
              <a:rPr lang="en-GB" altLang="it-IT" sz="1200" dirty="0">
                <a:solidFill>
                  <a:srgbClr val="4D00E8"/>
                </a:solidFill>
                <a:latin typeface="Verdana" panose="020B0604030504040204" pitchFamily="34" charset="0"/>
                <a:cs typeface="Times New Roman" panose="02020603050405020304" pitchFamily="18" charset="0"/>
              </a:rPr>
              <a:t>(</a:t>
            </a:r>
            <a:r>
              <a:rPr lang="en-GB" altLang="it-IT" sz="1200" i="1" dirty="0">
                <a:solidFill>
                  <a:srgbClr val="4D00E8"/>
                </a:solidFill>
                <a:latin typeface="Verdana" panose="020B0604030504040204" pitchFamily="34" charset="0"/>
                <a:cs typeface="Times New Roman" panose="02020603050405020304" pitchFamily="18" charset="0"/>
              </a:rPr>
              <a:t>Mk 16, 15</a:t>
            </a:r>
            <a:r>
              <a:rPr lang="en-GB" altLang="it-IT" sz="1200" dirty="0">
                <a:solidFill>
                  <a:srgbClr val="4D00E8"/>
                </a:solidFill>
                <a:latin typeface="Verdana" panose="020B0604030504040204" pitchFamily="34" charset="0"/>
                <a:cs typeface="Times New Roman" panose="02020603050405020304" pitchFamily="18" charset="0"/>
              </a:rPr>
              <a:t>)</a:t>
            </a:r>
            <a:br>
              <a:rPr lang="it-IT" altLang="it-IT" sz="1200" dirty="0">
                <a:solidFill>
                  <a:srgbClr val="4D00E8"/>
                </a:solidFill>
                <a:latin typeface="Verdana" panose="020B0604030504040204" pitchFamily="34" charset="0"/>
                <a:cs typeface="Times New Roman" panose="02020603050405020304" pitchFamily="18" charset="0"/>
              </a:rPr>
            </a:br>
            <a:r>
              <a:rPr lang="en-GB" altLang="it-IT" sz="1400" dirty="0">
                <a:solidFill>
                  <a:srgbClr val="4D00E8"/>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4D00E8"/>
                </a:solidFill>
                <a:latin typeface="Verdana" panose="020B0604030504040204" pitchFamily="34" charset="0"/>
                <a:cs typeface="Arial" panose="020B0604020202020204" pitchFamily="34" charset="0"/>
              </a:rPr>
            </a:br>
            <a:r>
              <a:rPr lang="en-GB" altLang="it-IT" sz="1400" b="1" dirty="0">
                <a:solidFill>
                  <a:srgbClr val="4D00E8"/>
                </a:solidFill>
                <a:latin typeface="Verdana" panose="020B0604030504040204" pitchFamily="34" charset="0"/>
                <a:cs typeface="Arial" panose="020B0604020202020204" pitchFamily="34" charset="0"/>
              </a:rPr>
              <a:t>DO NOT BE AFRAID! OPEN WIDE THE DOORS TO CHRIST</a:t>
            </a:r>
            <a:r>
              <a:rPr lang="en-GB" altLang="it-IT" sz="1400" dirty="0">
                <a:solidFill>
                  <a:srgbClr val="4D00E8"/>
                </a:solidFill>
                <a:latin typeface="Verdana" panose="020B0604030504040204" pitchFamily="34" charset="0"/>
                <a:cs typeface="Arial" panose="020B0604020202020204" pitchFamily="34" charset="0"/>
              </a:rPr>
              <a:t> </a:t>
            </a:r>
            <a:r>
              <a:rPr lang="en-GB" altLang="it-IT" sz="1400" i="1" dirty="0">
                <a:solidFill>
                  <a:srgbClr val="4D00E8"/>
                </a:solidFill>
                <a:latin typeface="Verdana" panose="020B0604030504040204" pitchFamily="34" charset="0"/>
                <a:cs typeface="Arial" panose="020B0604020202020204" pitchFamily="34" charset="0"/>
              </a:rPr>
              <a:t>(John Paul II)</a:t>
            </a:r>
            <a:br>
              <a:rPr lang="it-IT" altLang="it-IT" sz="1400" dirty="0">
                <a:solidFill>
                  <a:srgbClr val="4D00E8"/>
                </a:solidFill>
                <a:latin typeface="Verdana" panose="020B0604030504040204" pitchFamily="34" charset="0"/>
                <a:cs typeface="Times New Roman" panose="02020603050405020304" pitchFamily="18" charset="0"/>
              </a:rPr>
            </a:br>
            <a:r>
              <a:rPr lang="en-GB" altLang="it-IT" sz="1400" i="1" dirty="0">
                <a:solidFill>
                  <a:srgbClr val="4D00E8"/>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4D00E8"/>
              </a:solidFill>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F76651E5-C14D-B80D-4D97-EE918BCC4B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891A2043-45DE-01B9-56B1-D35262AFFDEE}"/>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7E3311D1-74E7-0997-F1F9-944729E2CD78}"/>
              </a:ext>
            </a:extLst>
          </p:cNvPr>
          <p:cNvSpPr>
            <a:spLocks noChangeArrowheads="1"/>
          </p:cNvSpPr>
          <p:nvPr/>
        </p:nvSpPr>
        <p:spPr bwMode="auto">
          <a:xfrm>
            <a:off x="2213098" y="420408"/>
            <a:ext cx="69342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Elizabeth and Mary, this is the art of encounter     </a:t>
            </a:r>
            <a:r>
              <a:rPr lang="it-IT" altLang="it-IT" sz="2000" i="1" dirty="0">
                <a:solidFill>
                  <a:srgbClr val="000000"/>
                </a:solidFill>
                <a:latin typeface="Verdana" panose="020B0604030504040204" pitchFamily="34" charset="0"/>
                <a:cs typeface="Arial" panose="020B0604020202020204" pitchFamily="34" charset="0"/>
              </a:rPr>
              <a:t> Lk 1: 39-45</a:t>
            </a:r>
            <a:r>
              <a:rPr lang="it-IT" altLang="it-IT" sz="2000" i="1" dirty="0">
                <a:solidFill>
                  <a:srgbClr val="000000"/>
                </a:solidFill>
                <a:latin typeface="HelveticaNeue"/>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endParaRPr lang="it-IT" altLang="it-IT" sz="1600" i="1" dirty="0">
              <a:solidFill>
                <a:srgbClr val="990033"/>
              </a:solidFill>
              <a:latin typeface="Comic Sans MS" panose="030F0702030302020204" pitchFamily="66" charset="0"/>
              <a:cs typeface="Arial" panose="020B0604020202020204" pitchFamily="34" charset="0"/>
            </a:endParaRPr>
          </a:p>
          <a:p>
            <a:pPr algn="ctr" eaLnBrk="1" fontAlgn="t" hangingPunct="1">
              <a:spcBef>
                <a:spcPct val="0"/>
              </a:spcBef>
              <a:buFontTx/>
              <a:buNone/>
            </a:pPr>
            <a:r>
              <a:rPr lang="it-IT" altLang="it-IT" sz="1600" b="1" dirty="0">
                <a:solidFill>
                  <a:srgbClr val="3333CC"/>
                </a:solidFill>
                <a:latin typeface="Courier New" panose="02070309020205020404" pitchFamily="49" charset="0"/>
                <a:cs typeface="Arial" panose="020B0604020202020204" pitchFamily="34" charset="0"/>
              </a:rPr>
              <a:t>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0C5DAE43-FA84-E86E-7E8D-7728491BB69B}"/>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535A2B0B-6289-A499-B2FC-5A72B4E319C9}"/>
              </a:ext>
            </a:extLst>
          </p:cNvPr>
          <p:cNvSpPr>
            <a:spLocks noChangeArrowheads="1"/>
          </p:cNvSpPr>
          <p:nvPr/>
        </p:nvSpPr>
        <p:spPr bwMode="auto">
          <a:xfrm>
            <a:off x="14883" y="1502688"/>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Mary set out in haste. As soon as the angel left, she 		     too  flies away from Nazareth. Her path seems to retrace 	                the footsteps that Gabriel left in the air to reach her: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lovers fly</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 Camilla Battista from Camerino</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endPar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endParaRPr>
          </a:p>
          <a:p>
            <a:pPr eaLnBrk="1" hangingPunct="1">
              <a:spcBef>
                <a:spcPct val="0"/>
              </a:spcBef>
              <a:buFontTx/>
              <a:buNone/>
            </a:pP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As soon as She arrives in that house of prophets, Mary behaves like Gabriel did with her. "She entered the house of Zechariah and greeted Elizabeth": an angel of good news, which the child in his mother's womb immediately perceives, with all of himself, like music, a call to dance, a sadness that is over forever: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child leaped for joy</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0"/>
              </a:spcBef>
              <a:buFontTx/>
              <a:buNone/>
            </a:pP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Saint is no longer in the temple, he is there, in the flesh of a woman,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sweet flesh made heaven</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 Marcolini</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dance of the wombs, in the flesh of two women, humanity and divinity are now intertwined. </a:t>
            </a:r>
          </a:p>
          <a:p>
            <a:pPr eaLnBrk="1" hangingPunct="1">
              <a:spcBef>
                <a:spcPct val="0"/>
              </a:spcBef>
              <a:buFontTx/>
              <a:buNone/>
            </a:pPr>
            <a:endPar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endParaRPr>
          </a:p>
          <a:p>
            <a:pPr eaLnBrk="1" hangingPunct="1">
              <a:spcBef>
                <a:spcPct val="0"/>
              </a:spcBef>
              <a:buFontTx/>
              <a:buNone/>
            </a:pPr>
            <a:r>
              <a:rPr lang="en-US" sz="1800" i="1"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In the Bible, when men are fragile, or corrupt, or completely missing, women come into play</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 </a:t>
            </a:r>
            <a:r>
              <a:rPr lang="en-US"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Virgili</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From Mary and Elizabeth we also learn the art of encounter: Mary's running is greeted by a blessing. A wind of blessing should open every dialogue that wants to be creative. </a:t>
            </a:r>
            <a:endParaRPr lang="en-US"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9E21F9D5-0293-6DBF-BEBC-B0CEFFC39D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27" y="188640"/>
            <a:ext cx="2131560" cy="2131560"/>
          </a:xfrm>
          <a:prstGeom prst="rect">
            <a:avLst/>
          </a:prstGeom>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AF8D1E36-0C49-8C26-1140-005A50A996BB}"/>
              </a:ext>
            </a:extLst>
          </p:cNvPr>
          <p:cNvSpPr>
            <a:spLocks noChangeArrowheads="1"/>
          </p:cNvSpPr>
          <p:nvPr/>
        </p:nvSpPr>
        <p:spPr bwMode="auto">
          <a:xfrm>
            <a:off x="0" y="0"/>
            <a:ext cx="9144000" cy="7325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None/>
            </a:pPr>
            <a:r>
              <a:rPr lang="it-IT" altLang="it-IT" sz="20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To those who share with me the road and home, to those who bring me a mystery, to those who bring me a hug, to those who have given me so much in life, I will repeat Elizabeth's first word: may you be blessed, God blesses me with your presence, may He bless you with my presence.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Blessed are you among women</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50000"/>
              </a:spcBef>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blessing extends to all women, to all the daughters of Eve, to all the mothers of the world, to all feminine humanity, to "a</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ll the fragments of Mary sown in the world and who have the name woman</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 Vannucci</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eaLnBrk="1" hangingPunct="1">
              <a:spcBef>
                <a:spcPct val="50000"/>
              </a:spcBef>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And blessed are you who believed. The first of the many beatitudes of the gospel resounds, and envelops Mary's faith like a cloak of joy: faith is the acquisition of the beauty of living, of a humble, meek and powerful pleasure in existing and flourishing, under the sun of God. </a:t>
            </a:r>
          </a:p>
          <a:p>
            <a:pPr eaLnBrk="1" hangingPunct="1">
              <a:spcBef>
                <a:spcPct val="50000"/>
              </a:spcBef>
              <a:buNone/>
            </a:pPr>
            <a:r>
              <a:rPr lang="en-US"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Elizabeth has begun to beat the rhythm, and Mary intones the melody, becomes a river of song, of psalm, of dance. Elizabeth's words provoke an explosion of praise and wonder: </a:t>
            </a:r>
            <a:r>
              <a:rPr lang="en-US" sz="1800" b="1"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Magnificat.</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first two prophets of the New Testament are two mothers with a new life, which leaps up from the womb, and says: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 am here!</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from them I learn that faith and Christianity are this: a presence in my existence. An embrace in my solitude. Someone who comes and gives me things I didn't even dare to think. Christmas is the holy conviction that man has God in His blood; that inside the humble and stubborn beat of my heart beats another heart that - like in expectant mothers - beats just below mine.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supports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never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goes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out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again</a:t>
            </a:r>
            <a:endParaRPr lang="it-IT" sz="1800" dirty="0">
              <a:effectLst/>
              <a:latin typeface="Times New Roman" panose="02020603050405020304" pitchFamily="18" charset="0"/>
              <a:ea typeface="Times New Roman" panose="02020603050405020304" pitchFamily="18" charset="0"/>
            </a:endParaRPr>
          </a:p>
          <a:p>
            <a:pPr eaLnBrk="1" hangingPunct="1">
              <a:spcBef>
                <a:spcPct val="50000"/>
              </a:spcBef>
              <a:buFontTx/>
              <a:buNone/>
            </a:pPr>
            <a:endParaRPr lang="en-US" altLang="it-IT" sz="1800" i="1" dirty="0">
              <a:solidFill>
                <a:srgbClr val="000000"/>
              </a:solidFill>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0BB11D7B-45D7-64A4-76FA-535C2F0DC0EB}"/>
              </a:ext>
            </a:extLst>
          </p:cNvPr>
          <p:cNvSpPr>
            <a:spLocks noChangeArrowheads="1"/>
          </p:cNvSpPr>
          <p:nvPr/>
        </p:nvSpPr>
        <p:spPr bwMode="auto">
          <a:xfrm>
            <a:off x="990600" y="1295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MICHEA</a:t>
            </a:r>
          </a:p>
        </p:txBody>
      </p:sp>
      <p:sp>
        <p:nvSpPr>
          <p:cNvPr id="5123" name="Rectangle 157">
            <a:extLst>
              <a:ext uri="{FF2B5EF4-FFF2-40B4-BE49-F238E27FC236}">
                <a16:creationId xmlns:a16="http://schemas.microsoft.com/office/drawing/2014/main" id="{22B1657D-94DC-1EEB-A2B1-49F60ECBE601}"/>
              </a:ext>
            </a:extLst>
          </p:cNvPr>
          <p:cNvSpPr>
            <a:spLocks noChangeArrowheads="1"/>
          </p:cNvSpPr>
          <p:nvPr/>
        </p:nvSpPr>
        <p:spPr bwMode="auto">
          <a:xfrm>
            <a:off x="1295400" y="1676400"/>
            <a:ext cx="32766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Così dice il Signore:</a:t>
            </a:r>
            <a:r>
              <a:rPr lang="it-IT" altLang="it-IT" sz="1800">
                <a:solidFill>
                  <a:srgbClr val="000000"/>
                </a:solidFill>
                <a:latin typeface="Verdana" panose="020B0604030504040204" pitchFamily="34" charset="0"/>
                <a:cs typeface="Times New Roman" panose="02020603050405020304" pitchFamily="18" charset="0"/>
              </a:rPr>
              <a:t> «E tu, Betlemme di Èfrata, così piccola per essere fra i villaggi di Giuda, da te uscirà per me colui che deve essere il dominatore in Israele;</a:t>
            </a:r>
            <a:r>
              <a:rPr lang="it-IT" altLang="it-IT" sz="1800" i="1">
                <a:solidFill>
                  <a:srgbClr val="000000"/>
                </a:solidFill>
                <a:latin typeface="Verdana" panose="020B0604030504040204" pitchFamily="34" charset="0"/>
                <a:cs typeface="Times New Roman" panose="02020603050405020304" pitchFamily="18" charset="0"/>
              </a:rPr>
              <a:t> (Mi 5, 1a)</a:t>
            </a:r>
          </a:p>
          <a:p>
            <a:pPr eaLnBrk="1" hangingPunct="1">
              <a:spcBef>
                <a:spcPct val="0"/>
              </a:spcBef>
              <a:buFontTx/>
              <a:buNone/>
            </a:pP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4" name="Rectangle 158">
            <a:extLst>
              <a:ext uri="{FF2B5EF4-FFF2-40B4-BE49-F238E27FC236}">
                <a16:creationId xmlns:a16="http://schemas.microsoft.com/office/drawing/2014/main" id="{9A7DCCB0-7FCF-0DB4-7B47-894193F4A6CD}"/>
              </a:ext>
            </a:extLst>
          </p:cNvPr>
          <p:cNvSpPr>
            <a:spLocks noChangeArrowheads="1"/>
          </p:cNvSpPr>
          <p:nvPr/>
        </p:nvSpPr>
        <p:spPr bwMode="auto">
          <a:xfrm>
            <a:off x="4648200" y="16002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The Lord says: </a:t>
            </a:r>
            <a:r>
              <a:rPr lang="en-GB" altLang="it-IT" sz="1800">
                <a:solidFill>
                  <a:srgbClr val="000000"/>
                </a:solidFill>
                <a:latin typeface="Verdana" panose="020B0604030504040204" pitchFamily="34" charset="0"/>
                <a:cs typeface="Times New Roman" panose="02020603050405020304" pitchFamily="18" charset="0"/>
              </a:rPr>
              <a:t>“But you, Bethlehem Ephrathah, so small that you are hardly named among the clans of Judah, from you shall I raise the one who is to rule over Israel.</a:t>
            </a:r>
            <a:r>
              <a:rPr lang="en-GB" altLang="it-IT" sz="1800" i="1">
                <a:solidFill>
                  <a:srgbClr val="000000"/>
                </a:solidFill>
                <a:latin typeface="Verdana" panose="020B0604030504040204" pitchFamily="34" charset="0"/>
                <a:cs typeface="Times New Roman" panose="02020603050405020304" pitchFamily="18" charset="0"/>
              </a:rPr>
              <a:t> (Mic 5: 1a)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FA8FB615-5363-5C71-31AA-BE61CF758F70}"/>
              </a:ext>
            </a:extLst>
          </p:cNvPr>
          <p:cNvSpPr>
            <a:spLocks noChangeArrowheads="1"/>
          </p:cNvSpPr>
          <p:nvPr/>
        </p:nvSpPr>
        <p:spPr bwMode="auto">
          <a:xfrm>
            <a:off x="46482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MICAH</a:t>
            </a:r>
          </a:p>
        </p:txBody>
      </p:sp>
      <p:sp>
        <p:nvSpPr>
          <p:cNvPr id="327031" name="Rectangle 375">
            <a:extLst>
              <a:ext uri="{FF2B5EF4-FFF2-40B4-BE49-F238E27FC236}">
                <a16:creationId xmlns:a16="http://schemas.microsoft.com/office/drawing/2014/main" id="{03D6B5D5-8429-6EC1-545B-5FBAB7AD0939}"/>
              </a:ext>
            </a:extLst>
          </p:cNvPr>
          <p:cNvSpPr>
            <a:spLocks noChangeArrowheads="1"/>
          </p:cNvSpPr>
          <p:nvPr/>
        </p:nvSpPr>
        <p:spPr bwMode="auto">
          <a:xfrm>
            <a:off x="838200" y="0"/>
            <a:ext cx="7848600" cy="985838"/>
          </a:xfrm>
          <a:prstGeom prst="rect">
            <a:avLst/>
          </a:prstGeom>
          <a:solidFill>
            <a:srgbClr val="7C3BFF"/>
          </a:solidFill>
          <a:ln w="9525">
            <a:solidFill>
              <a:srgbClr val="7C3BF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chemeClr val="bg1"/>
                </a:solidFill>
                <a:effectLst>
                  <a:outerShdw blurRad="38100" dist="38100" dir="2700000" algn="tl">
                    <a:srgbClr val="000000"/>
                  </a:outerShdw>
                </a:effectLst>
                <a:latin typeface="Verdana" panose="020B0604030504040204" pitchFamily="34" charset="0"/>
              </a:rPr>
              <a:t>Diffondi la Parola di Dio - Spread the Word of God</a:t>
            </a:r>
          </a:p>
          <a:p>
            <a:pPr algn="ctr" eaLnBrk="1" hangingPunct="1"/>
            <a:r>
              <a:rPr lang="it-IT" altLang="it-IT" b="1">
                <a:solidFill>
                  <a:srgbClr val="CC0000"/>
                </a:solidFill>
                <a:effectLst>
                  <a:outerShdw blurRad="38100" dist="38100" dir="2700000" algn="tl">
                    <a:srgbClr val="000000"/>
                  </a:outerShdw>
                </a:effectLst>
                <a:latin typeface="Verdana" panose="020B0604030504040204" pitchFamily="34" charset="0"/>
              </a:rPr>
              <a:t> </a:t>
            </a:r>
            <a:r>
              <a:rPr lang="it-IT" altLang="it-IT" sz="2000" b="1">
                <a:solidFill>
                  <a:srgbClr val="CC0000"/>
                </a:solidFill>
                <a:effectLst>
                  <a:outerShdw blurRad="38100" dist="38100" dir="2700000" algn="tl">
                    <a:srgbClr val="000000"/>
                  </a:outerShdw>
                </a:effectLst>
                <a:latin typeface="Verdana" panose="020B0604030504040204" pitchFamily="34" charset="0"/>
              </a:rPr>
              <a:t>  </a:t>
            </a:r>
            <a:r>
              <a:rPr lang="it-IT" altLang="it-IT" sz="1400" b="1">
                <a:solidFill>
                  <a:srgbClr val="FFFF66"/>
                </a:solidFill>
                <a:effectLst>
                  <a:outerShdw blurRad="38100" dist="38100" dir="2700000" algn="tl">
                    <a:srgbClr val="000000"/>
                  </a:outerShdw>
                </a:effectLst>
                <a:latin typeface="Courier New" panose="02070309020205020404" pitchFamily="49" charset="0"/>
              </a:rPr>
              <a:t>https://www.diffondilaparola.com</a:t>
            </a:r>
          </a:p>
          <a:p>
            <a:pPr algn="ctr" eaLnBrk="1" hangingPunct="1"/>
            <a:endParaRPr lang="it-IT" altLang="it-IT" sz="800" b="1">
              <a:solidFill>
                <a:srgbClr val="FFFF66"/>
              </a:solidFill>
              <a:effectLst>
                <a:outerShdw blurRad="38100" dist="38100" dir="2700000" algn="tl">
                  <a:srgbClr val="000000"/>
                </a:outerShdw>
              </a:effectLst>
              <a:latin typeface="Courier New" panose="02070309020205020404" pitchFamily="49" charset="0"/>
            </a:endParaRPr>
          </a:p>
        </p:txBody>
      </p:sp>
      <p:pic>
        <p:nvPicPr>
          <p:cNvPr id="5243" name="Picture 123">
            <a:extLst>
              <a:ext uri="{FF2B5EF4-FFF2-40B4-BE49-F238E27FC236}">
                <a16:creationId xmlns:a16="http://schemas.microsoft.com/office/drawing/2014/main" id="{332D728D-EAA4-E213-612F-C02150E80D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733800"/>
            <a:ext cx="3124200" cy="2308225"/>
          </a:xfrm>
          <a:prstGeom prst="rect">
            <a:avLst/>
          </a:prstGeom>
          <a:noFill/>
          <a:extLst>
            <a:ext uri="{909E8E84-426E-40DD-AFC4-6F175D3DCCD1}">
              <a14:hiddenFill xmlns:a14="http://schemas.microsoft.com/office/drawing/2010/main">
                <a:solidFill>
                  <a:srgbClr val="FFFFFF"/>
                </a:solidFill>
              </a14:hiddenFill>
            </a:ext>
          </a:extLst>
        </p:spPr>
      </p:pic>
      <p:pic>
        <p:nvPicPr>
          <p:cNvPr id="5244" name="Picture 124">
            <a:extLst>
              <a:ext uri="{FF2B5EF4-FFF2-40B4-BE49-F238E27FC236}">
                <a16:creationId xmlns:a16="http://schemas.microsoft.com/office/drawing/2014/main" id="{C1344122-9118-A107-CACD-DC81CEC5DD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733800"/>
            <a:ext cx="3124200" cy="2339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64">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7B9945BE-96C4-B466-8527-55AD280C27FF}"/>
              </a:ext>
            </a:extLst>
          </p:cNvPr>
          <p:cNvSpPr>
            <a:spLocks noGrp="1" noChangeArrowheads="1"/>
          </p:cNvSpPr>
          <p:nvPr>
            <p:ph type="title"/>
          </p:nvPr>
        </p:nvSpPr>
        <p:spPr>
          <a:xfrm>
            <a:off x="0" y="3048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CD44E990-2743-5A68-3FCA-3422B451D4BF}"/>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For he comes forth from of old, from the ancient times. Yahweh, therefore, will abandon Israel until such time as she who is to give birth has given birth. Then the rest of his deported brothers will return to the people of Israel.</a:t>
            </a:r>
            <a:r>
              <a:rPr lang="en-GB" altLang="it-IT" sz="1800" i="1">
                <a:solidFill>
                  <a:schemeClr val="bg1"/>
                </a:solidFill>
                <a:latin typeface="Verdana" panose="020B0604030504040204" pitchFamily="34" charset="0"/>
                <a:cs typeface="Times New Roman" panose="02020603050405020304" pitchFamily="18" charset="0"/>
              </a:rPr>
              <a:t> (Mic 5: 1b-2)</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E1405767-9E5B-40F6-93C4-4E95C74F520A}"/>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le sue origini sono dall’antichità, dai giorni più remoti. Perciò Dio li metterà in potere altrui, fino a quando partorirà colei che deve partorire; e il resto dei tuoi fratelli ritornerà ai figli d’Israele.</a:t>
            </a:r>
            <a:r>
              <a:rPr lang="it-IT" altLang="it-IT" sz="1800" i="1">
                <a:solidFill>
                  <a:schemeClr val="bg1"/>
                </a:solidFill>
                <a:latin typeface="Verdana" panose="020B0604030504040204" pitchFamily="34" charset="0"/>
                <a:cs typeface="Times New Roman" panose="02020603050405020304" pitchFamily="18" charset="0"/>
              </a:rPr>
              <a:t> (Mi 5, 1b-2)</a:t>
            </a:r>
          </a:p>
        </p:txBody>
      </p:sp>
      <p:pic>
        <p:nvPicPr>
          <p:cNvPr id="7212" name="Picture 44">
            <a:extLst>
              <a:ext uri="{FF2B5EF4-FFF2-40B4-BE49-F238E27FC236}">
                <a16:creationId xmlns:a16="http://schemas.microsoft.com/office/drawing/2014/main" id="{2E1411F6-6BDD-ABA0-69AA-FCCF599C48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371600"/>
            <a:ext cx="5867400" cy="4078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DBE11339-BF1F-1B4E-BAD1-86A8393F5C5B}"/>
              </a:ext>
            </a:extLst>
          </p:cNvPr>
          <p:cNvSpPr>
            <a:spLocks noGrp="1" noChangeArrowheads="1"/>
          </p:cNvSpPr>
          <p:nvPr>
            <p:ph type="title"/>
          </p:nvPr>
        </p:nvSpPr>
        <p:spPr>
          <a:xfrm>
            <a:off x="5791200" y="1752600"/>
            <a:ext cx="33528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Egli si leverà e pascerà con la forza del Signore, con la maestà del nome del Signore, suo Dio. Abiteranno sicuri, perché egli allora sarà grande fino agli estremi confini della terra. Egli stesso sarà la pace!». </a:t>
            </a:r>
            <a:r>
              <a:rPr lang="it-IT" altLang="it-IT" sz="1800" i="1">
                <a:solidFill>
                  <a:schemeClr val="bg1"/>
                </a:solidFill>
                <a:latin typeface="Verdana" panose="020B0604030504040204" pitchFamily="34" charset="0"/>
                <a:cs typeface="Times New Roman" panose="02020603050405020304" pitchFamily="18" charset="0"/>
              </a:rPr>
              <a:t>(Mi 5, 3-4)</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1A434C21-6D8D-B6C3-E152-47F71AE0F019}"/>
              </a:ext>
            </a:extLst>
          </p:cNvPr>
          <p:cNvSpPr>
            <a:spLocks noChangeArrowheads="1"/>
          </p:cNvSpPr>
          <p:nvPr/>
        </p:nvSpPr>
        <p:spPr bwMode="auto">
          <a:xfrm>
            <a:off x="5791200" y="37338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He will stand and shepherd his flock with the strength of Yahweh, in the glorious Name of Yahweh, his God. They will live safely while he wins renown to the ends of the earth. He shall be peace!”.</a:t>
            </a:r>
            <a:r>
              <a:rPr lang="en-GB" altLang="it-IT" sz="1800" i="1">
                <a:solidFill>
                  <a:schemeClr val="bg1"/>
                </a:solidFill>
                <a:latin typeface="Verdana" panose="020B0604030504040204" pitchFamily="34" charset="0"/>
                <a:cs typeface="Times New Roman" panose="02020603050405020304" pitchFamily="18" charset="0"/>
              </a:rPr>
              <a:t> (Mic 5: 3-4)</a:t>
            </a:r>
            <a:endParaRPr lang="it-IT" altLang="it-IT" sz="1800" i="1">
              <a:solidFill>
                <a:schemeClr val="bg1"/>
              </a:solidFill>
              <a:latin typeface="Verdana" panose="020B0604030504040204" pitchFamily="34" charset="0"/>
              <a:cs typeface="Times New Roman" panose="02020603050405020304" pitchFamily="18" charset="0"/>
            </a:endParaRPr>
          </a:p>
          <a:p>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4871" name="Picture 7">
            <a:extLst>
              <a:ext uri="{FF2B5EF4-FFF2-40B4-BE49-F238E27FC236}">
                <a16:creationId xmlns:a16="http://schemas.microsoft.com/office/drawing/2014/main" id="{0E7BF49D-449D-E5A7-CE51-F2AC5AE04D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758825"/>
            <a:ext cx="5562600" cy="54895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44">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76694A18-297F-5DFE-A3D6-37E49A8F5036}"/>
              </a:ext>
            </a:extLst>
          </p:cNvPr>
          <p:cNvSpPr>
            <a:spLocks noGrp="1" noChangeArrowheads="1"/>
          </p:cNvSpPr>
          <p:nvPr>
            <p:ph type="title"/>
          </p:nvPr>
        </p:nvSpPr>
        <p:spPr>
          <a:xfrm>
            <a:off x="4267200" y="12954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HEBREWS </a:t>
            </a:r>
          </a:p>
        </p:txBody>
      </p:sp>
      <p:sp>
        <p:nvSpPr>
          <p:cNvPr id="202765" name="Rectangle 13">
            <a:extLst>
              <a:ext uri="{FF2B5EF4-FFF2-40B4-BE49-F238E27FC236}">
                <a16:creationId xmlns:a16="http://schemas.microsoft.com/office/drawing/2014/main" id="{61DC314C-F18F-283F-52CD-C9ADA6E4E6E4}"/>
              </a:ext>
            </a:extLst>
          </p:cNvPr>
          <p:cNvSpPr>
            <a:spLocks noChangeArrowheads="1"/>
          </p:cNvSpPr>
          <p:nvPr/>
        </p:nvSpPr>
        <p:spPr bwMode="auto">
          <a:xfrm>
            <a:off x="762000" y="0"/>
            <a:ext cx="7848600" cy="957263"/>
          </a:xfrm>
          <a:prstGeom prst="rect">
            <a:avLst/>
          </a:prstGeom>
          <a:solidFill>
            <a:srgbClr val="7C3BFF"/>
          </a:solidFill>
          <a:ln w="9525">
            <a:solidFill>
              <a:srgbClr val="7C3BFF"/>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dirty="0">
              <a:solidFill>
                <a:srgbClr val="FFFF00"/>
              </a:solidFill>
              <a:latin typeface="Verdana" panose="020B0604030504040204" pitchFamily="34" charset="0"/>
            </a:endParaRPr>
          </a:p>
          <a:p>
            <a:pPr eaLnBrk="1" hangingPunct="1">
              <a:spcBef>
                <a:spcPct val="0"/>
              </a:spcBef>
              <a:buFontTx/>
              <a:buNone/>
            </a:pPr>
            <a:r>
              <a:rPr lang="it-IT" altLang="it-IT" sz="1600" dirty="0">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dirty="0">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dirty="0">
                <a:solidFill>
                  <a:srgbClr val="FFFF00"/>
                </a:solidFill>
                <a:effectLst>
                  <a:outerShdw blurRad="38100" dist="38100" dir="2700000" algn="tl">
                    <a:srgbClr val="000000"/>
                  </a:outerShdw>
                </a:effectLst>
                <a:latin typeface="Verdana" panose="020B0604030504040204" pitchFamily="34" charset="0"/>
              </a:rPr>
              <a:t>CUORE</a:t>
            </a:r>
            <a:r>
              <a:rPr lang="it-IT" altLang="it-IT" sz="1600" b="1" dirty="0">
                <a:solidFill>
                  <a:srgbClr val="FFFF00"/>
                </a:solidFill>
                <a:effectLst>
                  <a:outerShdw blurRad="38100" dist="38100" dir="2700000" algn="tl">
                    <a:srgbClr val="000000"/>
                  </a:outerShdw>
                </a:effectLst>
                <a:latin typeface="Verdana" panose="020B0604030504040204" pitchFamily="34" charset="0"/>
              </a:rPr>
              <a:t>                                                                                      </a:t>
            </a:r>
            <a:r>
              <a:rPr lang="it-IT" altLang="it-IT" sz="1600" b="1"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dirty="0">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4E0EA573-B77F-E005-771C-549A2122F294}"/>
              </a:ext>
            </a:extLst>
          </p:cNvPr>
          <p:cNvSpPr>
            <a:spLocks noChangeArrowheads="1"/>
          </p:cNvSpPr>
          <p:nvPr/>
        </p:nvSpPr>
        <p:spPr bwMode="auto">
          <a:xfrm>
            <a:off x="13716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AGLI EBREI</a:t>
            </a:r>
          </a:p>
        </p:txBody>
      </p:sp>
      <p:sp>
        <p:nvSpPr>
          <p:cNvPr id="11269" name="Rectangle 205">
            <a:extLst>
              <a:ext uri="{FF2B5EF4-FFF2-40B4-BE49-F238E27FC236}">
                <a16:creationId xmlns:a16="http://schemas.microsoft.com/office/drawing/2014/main" id="{2322173D-1F6F-52C1-C193-96938A5012FA}"/>
              </a:ext>
            </a:extLst>
          </p:cNvPr>
          <p:cNvSpPr>
            <a:spLocks noChangeArrowheads="1"/>
          </p:cNvSpPr>
          <p:nvPr/>
        </p:nvSpPr>
        <p:spPr bwMode="auto">
          <a:xfrm>
            <a:off x="1295400" y="16002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 Fratelli</a:t>
            </a:r>
            <a:r>
              <a:rPr lang="it-IT" altLang="it-IT" sz="1800">
                <a:solidFill>
                  <a:srgbClr val="000000"/>
                </a:solidFill>
                <a:latin typeface="Verdana" panose="020B0604030504040204" pitchFamily="34" charset="0"/>
                <a:cs typeface="Times New Roman" panose="02020603050405020304" pitchFamily="18" charset="0"/>
              </a:rPr>
              <a:t>, entrando nel mondo, Cristo dice: «Tu non hai voluto né sacrificio né offerta, un corpo invece mi hai preparato. Non hai gradito né olocausti né sacrifici per il peccato.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(Eb 10, 5-6)</a:t>
            </a:r>
          </a:p>
        </p:txBody>
      </p:sp>
      <p:sp>
        <p:nvSpPr>
          <p:cNvPr id="11270" name="Rectangle 206">
            <a:extLst>
              <a:ext uri="{FF2B5EF4-FFF2-40B4-BE49-F238E27FC236}">
                <a16:creationId xmlns:a16="http://schemas.microsoft.com/office/drawing/2014/main" id="{2A8EF9EB-8556-CE73-29B4-E1D0AC2213E9}"/>
              </a:ext>
            </a:extLst>
          </p:cNvPr>
          <p:cNvSpPr>
            <a:spLocks noChangeArrowheads="1"/>
          </p:cNvSpPr>
          <p:nvPr/>
        </p:nvSpPr>
        <p:spPr bwMode="auto">
          <a:xfrm>
            <a:off x="4572000" y="18288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i="1">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this is why on entering the world, Christ says: You did not desire sacrifice and offering; you were not pleased with burnt offerings and sin offerings.</a:t>
            </a:r>
            <a:r>
              <a:rPr lang="en-GB" altLang="it-IT" sz="1800" i="1">
                <a:solidFill>
                  <a:srgbClr val="000000"/>
                </a:solidFill>
                <a:latin typeface="Verdana" panose="020B0604030504040204" pitchFamily="34" charset="0"/>
                <a:cs typeface="Times New Roman" panose="02020603050405020304" pitchFamily="18" charset="0"/>
              </a:rPr>
              <a:t> (Heb 10: 5-6) </a:t>
            </a:r>
          </a:p>
        </p:txBody>
      </p:sp>
      <p:pic>
        <p:nvPicPr>
          <p:cNvPr id="11386" name="Picture 122">
            <a:extLst>
              <a:ext uri="{FF2B5EF4-FFF2-40B4-BE49-F238E27FC236}">
                <a16:creationId xmlns:a16="http://schemas.microsoft.com/office/drawing/2014/main" id="{3AD77DCF-9415-F677-3CB9-118F59CFC4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390" name="Picture 126">
            <a:extLst>
              <a:ext uri="{FF2B5EF4-FFF2-40B4-BE49-F238E27FC236}">
                <a16:creationId xmlns:a16="http://schemas.microsoft.com/office/drawing/2014/main" id="{F8E93677-816F-FBBE-F10C-F1D9289DF6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886200"/>
            <a:ext cx="2844800" cy="2187575"/>
          </a:xfrm>
          <a:prstGeom prst="rect">
            <a:avLst/>
          </a:prstGeom>
          <a:noFill/>
          <a:extLst>
            <a:ext uri="{909E8E84-426E-40DD-AFC4-6F175D3DCCD1}">
              <a14:hiddenFill xmlns:a14="http://schemas.microsoft.com/office/drawing/2010/main">
                <a:solidFill>
                  <a:srgbClr val="FFFFFF"/>
                </a:solidFill>
              </a14:hiddenFill>
            </a:ext>
          </a:extLst>
        </p:spPr>
      </p:pic>
      <p:pic>
        <p:nvPicPr>
          <p:cNvPr id="11391" name="Picture 127">
            <a:extLst>
              <a:ext uri="{FF2B5EF4-FFF2-40B4-BE49-F238E27FC236}">
                <a16:creationId xmlns:a16="http://schemas.microsoft.com/office/drawing/2014/main" id="{B9CA7921-FCD8-802C-08CF-C42D35DBFF2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886200"/>
            <a:ext cx="2819400" cy="2247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9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71DC253-D8F6-CE88-A0DD-9F644A5E94A7}"/>
              </a:ext>
            </a:extLst>
          </p:cNvPr>
          <p:cNvSpPr>
            <a:spLocks noGrp="1" noChangeArrowheads="1"/>
          </p:cNvSpPr>
          <p:nvPr>
            <p:ph type="title"/>
          </p:nvPr>
        </p:nvSpPr>
        <p:spPr>
          <a:xfrm>
            <a:off x="0" y="533400"/>
            <a:ext cx="9144000" cy="10668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Allora ho detto: “Ecco, io vengo – poiché di me sta scritto nel rotolo del libro – per fare, o Dio, la tua volontà”». Dopo aver detto: «Tu non hai voluto e non hai gradito né sacrifici né offerte, né olocausti né sacrifici per il peccato», cose che vengono offerte secondo la Legge,</a:t>
            </a:r>
            <a:r>
              <a:rPr lang="it-IT" altLang="it-IT" sz="1800" i="1">
                <a:solidFill>
                  <a:srgbClr val="FFFFFF"/>
                </a:solidFill>
                <a:latin typeface="Verdana" panose="020B0604030504040204" pitchFamily="34" charset="0"/>
                <a:cs typeface="Times New Roman" panose="02020603050405020304" pitchFamily="18" charset="0"/>
              </a:rPr>
              <a:t> (Eb 10, 7-8)</a:t>
            </a:r>
          </a:p>
        </p:txBody>
      </p:sp>
      <p:sp>
        <p:nvSpPr>
          <p:cNvPr id="13315" name="Rectangle 4">
            <a:extLst>
              <a:ext uri="{FF2B5EF4-FFF2-40B4-BE49-F238E27FC236}">
                <a16:creationId xmlns:a16="http://schemas.microsoft.com/office/drawing/2014/main" id="{93C3A858-51DE-0A46-8D39-28A660FCB129}"/>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Then I said: "Here I am. It was written of me in the scroll. I will do your will, O God."  First he says: Sacrifice, offerings, burnt offerings and sin offerings you did not desire nor were you pleased with them - although they were required by the Law.</a:t>
            </a:r>
            <a:r>
              <a:rPr lang="en-GB" altLang="it-IT" sz="1800" i="1">
                <a:solidFill>
                  <a:srgbClr val="FFFFFF"/>
                </a:solidFill>
                <a:latin typeface="Verdana" panose="020B0604030504040204" pitchFamily="34" charset="0"/>
                <a:cs typeface="Times New Roman" panose="02020603050405020304" pitchFamily="18" charset="0"/>
              </a:rPr>
              <a:t> (Heb 10: 7-8) </a:t>
            </a: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3FAC4AF6-9867-CD36-650D-D83FCDA9F583}"/>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soggiunge: «Ecco, io vengo per fare la tua volontà». Così egli abolisce il primo sacrificio per costituire quello nuovo. Mediante quella volontà siamo stati santificati per mezzo dell’offerta del corpo di Gesù Cristo, una volta per sempre.</a:t>
            </a:r>
            <a:r>
              <a:rPr lang="it-IT" altLang="it-IT" sz="1800" i="1">
                <a:solidFill>
                  <a:srgbClr val="FFFFFF"/>
                </a:solidFill>
                <a:latin typeface="Verdana" panose="020B0604030504040204" pitchFamily="34" charset="0"/>
                <a:cs typeface="Times New Roman" panose="02020603050405020304" pitchFamily="18" charset="0"/>
              </a:rPr>
              <a:t> (Eb 10, 9-10)</a:t>
            </a:r>
          </a:p>
        </p:txBody>
      </p:sp>
      <p:sp>
        <p:nvSpPr>
          <p:cNvPr id="161796" name="Rectangle 4">
            <a:extLst>
              <a:ext uri="{FF2B5EF4-FFF2-40B4-BE49-F238E27FC236}">
                <a16:creationId xmlns:a16="http://schemas.microsoft.com/office/drawing/2014/main" id="{51868512-14F2-F0D9-9581-2ED99DF54639}"/>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Then he says: Here I am to do your will. </a:t>
            </a:r>
            <a:r>
              <a:rPr lang="it-IT" altLang="it-IT" sz="1800">
                <a:solidFill>
                  <a:srgbClr val="FFFFFF"/>
                </a:solidFill>
                <a:latin typeface="Verdana" panose="020B0604030504040204" pitchFamily="34" charset="0"/>
                <a:cs typeface="Times New Roman" panose="02020603050405020304" pitchFamily="18" charset="0"/>
              </a:rPr>
              <a:t>This is enough to nullify the first will and establish the new. </a:t>
            </a:r>
            <a:r>
              <a:rPr lang="en-GB" altLang="it-IT" sz="1800">
                <a:solidFill>
                  <a:srgbClr val="FFFFFF"/>
                </a:solidFill>
                <a:latin typeface="Verdana" panose="020B0604030504040204" pitchFamily="34" charset="0"/>
                <a:cs typeface="Times New Roman" panose="02020603050405020304" pitchFamily="18" charset="0"/>
              </a:rPr>
              <a:t>Now, by this will of God, we are sanctified at once by the sacrifice of the body of Christ Jesus.  </a:t>
            </a:r>
            <a:r>
              <a:rPr lang="en-GB" altLang="it-IT" sz="1800" i="1">
                <a:solidFill>
                  <a:srgbClr val="FFFFFF"/>
                </a:solidFill>
                <a:latin typeface="Verdana" panose="020B0604030504040204" pitchFamily="34" charset="0"/>
                <a:cs typeface="Times New Roman" panose="02020603050405020304" pitchFamily="18" charset="0"/>
              </a:rPr>
              <a:t>(Heb 10: 9-10)</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61802" name="Picture 10">
            <a:extLst>
              <a:ext uri="{FF2B5EF4-FFF2-40B4-BE49-F238E27FC236}">
                <a16:creationId xmlns:a16="http://schemas.microsoft.com/office/drawing/2014/main" id="{05099B58-73FF-588C-FFB5-CF125C54A6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00200"/>
            <a:ext cx="5295900" cy="3971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68">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E2B17B3-F050-B662-B283-00956446D872}"/>
              </a:ext>
            </a:extLst>
          </p:cNvPr>
          <p:cNvSpPr>
            <a:spLocks noGrp="1" noChangeArrowheads="1"/>
          </p:cNvSpPr>
          <p:nvPr>
            <p:ph type="title"/>
          </p:nvPr>
        </p:nvSpPr>
        <p:spPr>
          <a:xfrm>
            <a:off x="4191000" y="12954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1" name="Rectangle 5">
            <a:extLst>
              <a:ext uri="{FF2B5EF4-FFF2-40B4-BE49-F238E27FC236}">
                <a16:creationId xmlns:a16="http://schemas.microsoft.com/office/drawing/2014/main" id="{F3EEC697-4691-766B-6218-2B40E08334FB}"/>
              </a:ext>
            </a:extLst>
          </p:cNvPr>
          <p:cNvSpPr>
            <a:spLocks noChangeArrowheads="1"/>
          </p:cNvSpPr>
          <p:nvPr/>
        </p:nvSpPr>
        <p:spPr bwMode="auto">
          <a:xfrm>
            <a:off x="1295400" y="1600200"/>
            <a:ext cx="3276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In quei giorni Maria si alzò e andò in fretta verso la regione montuosa, in una città di Giuda. Entrata nella casa di Zaccarìa, salutò Elisabetta.</a:t>
            </a:r>
            <a:r>
              <a:rPr lang="it-IT"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(Lc 1, 39-40)</a:t>
            </a:r>
          </a:p>
        </p:txBody>
      </p:sp>
      <p:sp>
        <p:nvSpPr>
          <p:cNvPr id="17412" name="Rectangle 6">
            <a:extLst>
              <a:ext uri="{FF2B5EF4-FFF2-40B4-BE49-F238E27FC236}">
                <a16:creationId xmlns:a16="http://schemas.microsoft.com/office/drawing/2014/main" id="{56CC3E5B-C3FF-EE3F-829D-D38BA57E4A78}"/>
              </a:ext>
            </a:extLst>
          </p:cNvPr>
          <p:cNvSpPr>
            <a:spLocks noChangeArrowheads="1"/>
          </p:cNvSpPr>
          <p:nvPr/>
        </p:nvSpPr>
        <p:spPr bwMode="auto">
          <a:xfrm>
            <a:off x="4648200" y="1828800"/>
            <a:ext cx="35052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ahoma" panose="020B0604030504040204" pitchFamily="34" charset="0"/>
              </a:rPr>
              <a:t>Mary then set out for a town in the Hills of Judah. She entered the house of Zechariah and greeted Elizabeth.</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(Lc 1: 39-40)</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17906074-FDEE-F9A9-8590-8B9305DA79FB}"/>
              </a:ext>
            </a:extLst>
          </p:cNvPr>
          <p:cNvSpPr>
            <a:spLocks noChangeArrowheads="1"/>
          </p:cNvSpPr>
          <p:nvPr/>
        </p:nvSpPr>
        <p:spPr bwMode="auto">
          <a:xfrm>
            <a:off x="838200" y="0"/>
            <a:ext cx="7848600" cy="955675"/>
          </a:xfrm>
          <a:prstGeom prst="rect">
            <a:avLst/>
          </a:prstGeom>
          <a:solidFill>
            <a:srgbClr val="7C3BFF"/>
          </a:solidFill>
          <a:ln w="9525">
            <a:solidFill>
              <a:srgbClr val="7C3BF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endParaRPr>
          </a:p>
          <a:p>
            <a:pPr algn="ct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Signore, fa splendere il tuo volto e noi saremo salvi.</a:t>
            </a:r>
          </a:p>
          <a:p>
            <a:pPr algn="ctr" eaLnBrk="1" hangingPunct="1"/>
            <a:r>
              <a:rPr lang="it-IT" altLang="it-IT" sz="20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Lord, make Your face </a:t>
            </a:r>
            <a:r>
              <a:rPr lang="it-IT" altLang="it-IT" sz="2000" dirty="0" err="1">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shine</a:t>
            </a:r>
            <a:r>
              <a:rPr lang="it-IT" altLang="it-IT" sz="20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 and </a:t>
            </a:r>
            <a:r>
              <a:rPr lang="it-IT" altLang="it-IT" sz="2000" dirty="0" err="1">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we</a:t>
            </a:r>
            <a:r>
              <a:rPr lang="it-IT" altLang="it-IT" sz="20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will</a:t>
            </a:r>
            <a:r>
              <a:rPr lang="it-IT" altLang="it-IT" sz="20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 be </a:t>
            </a:r>
            <a:r>
              <a:rPr lang="it-IT" altLang="it-IT" sz="2000" dirty="0" err="1">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save</a:t>
            </a:r>
            <a:r>
              <a:rPr lang="it-IT" altLang="it-IT" sz="20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br>
              <a:rPr lang="it-IT" altLang="it-IT" sz="20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310BD58F-7F99-D5E7-940D-20C247B2F609}"/>
              </a:ext>
            </a:extLst>
          </p:cNvPr>
          <p:cNvSpPr>
            <a:spLocks noChangeArrowheads="1"/>
          </p:cNvSpPr>
          <p:nvPr/>
        </p:nvSpPr>
        <p:spPr bwMode="auto">
          <a:xfrm>
            <a:off x="11430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27" name="Picture 119">
            <a:extLst>
              <a:ext uri="{FF2B5EF4-FFF2-40B4-BE49-F238E27FC236}">
                <a16:creationId xmlns:a16="http://schemas.microsoft.com/office/drawing/2014/main" id="{7ED9EC23-6EF1-BBD2-8639-31381190C6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657600"/>
            <a:ext cx="3124200" cy="2524125"/>
          </a:xfrm>
          <a:prstGeom prst="rect">
            <a:avLst/>
          </a:prstGeom>
          <a:noFill/>
          <a:extLst>
            <a:ext uri="{909E8E84-426E-40DD-AFC4-6F175D3DCCD1}">
              <a14:hiddenFill xmlns:a14="http://schemas.microsoft.com/office/drawing/2010/main">
                <a:solidFill>
                  <a:srgbClr val="FFFFFF"/>
                </a:solidFill>
              </a14:hiddenFill>
            </a:ext>
          </a:extLst>
        </p:spPr>
      </p:pic>
      <p:pic>
        <p:nvPicPr>
          <p:cNvPr id="17528" name="Picture 120">
            <a:extLst>
              <a:ext uri="{FF2B5EF4-FFF2-40B4-BE49-F238E27FC236}">
                <a16:creationId xmlns:a16="http://schemas.microsoft.com/office/drawing/2014/main" id="{9824079D-C5EC-E268-3944-25D8F0C5BC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581400"/>
            <a:ext cx="3200400" cy="2590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8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FBC99442-81F0-0199-A53E-30BC1233B5EB}"/>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Appena Elisabetta ebbe udito il saluto di Maria, il bambino sussultò nel suo grembo. Elisabetta fu colmata di Spirito Santo ed esclamò a gran voce: </a:t>
            </a:r>
            <a:r>
              <a:rPr lang="it-IT" altLang="it-IT" sz="1800">
                <a:solidFill>
                  <a:srgbClr val="FFFF00"/>
                </a:solidFill>
                <a:latin typeface="Verdana" panose="020B0604030504040204" pitchFamily="34" charset="0"/>
                <a:cs typeface="Times New Roman" panose="02020603050405020304" pitchFamily="18" charset="0"/>
              </a:rPr>
              <a:t>«Benedetta tu fra le donne</a:t>
            </a:r>
            <a:r>
              <a:rPr lang="it-IT" altLang="it-IT" sz="1800">
                <a:solidFill>
                  <a:schemeClr val="bg1"/>
                </a:solidFill>
                <a:latin typeface="Verdana" panose="020B0604030504040204" pitchFamily="34" charset="0"/>
                <a:cs typeface="Times New Roman" panose="02020603050405020304" pitchFamily="18" charset="0"/>
              </a:rPr>
              <a:t> e benedetto il frutto del tuo grembo!</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(Lc 1, 41-42)</a:t>
            </a:r>
          </a:p>
        </p:txBody>
      </p:sp>
      <p:sp>
        <p:nvSpPr>
          <p:cNvPr id="162930" name="Rectangle 114">
            <a:extLst>
              <a:ext uri="{FF2B5EF4-FFF2-40B4-BE49-F238E27FC236}">
                <a16:creationId xmlns:a16="http://schemas.microsoft.com/office/drawing/2014/main" id="{4BE0B4E8-2953-121B-B061-A98B9C6E8F61}"/>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ahoma" panose="020B0604030504040204" pitchFamily="34" charset="0"/>
              </a:rPr>
              <a:t>When Elizabeth heard Mary's greeting, the baby leapt in her womb. Elizabeth was filled with holy spirit, and giving a loud cry, said, "</a:t>
            </a:r>
            <a:r>
              <a:rPr lang="en-GB" altLang="it-IT" sz="1800">
                <a:solidFill>
                  <a:srgbClr val="FFFF00"/>
                </a:solidFill>
                <a:latin typeface="Verdana" panose="020B0604030504040204" pitchFamily="34" charset="0"/>
                <a:cs typeface="Tahoma" panose="020B0604030504040204" pitchFamily="34" charset="0"/>
              </a:rPr>
              <a:t>You are</a:t>
            </a:r>
            <a:r>
              <a:rPr lang="en-GB" altLang="it-IT" sz="1800">
                <a:solidFill>
                  <a:schemeClr val="bg1"/>
                </a:solidFill>
                <a:latin typeface="Verdana" panose="020B0604030504040204" pitchFamily="34" charset="0"/>
                <a:cs typeface="Tahoma" panose="020B0604030504040204" pitchFamily="34" charset="0"/>
              </a:rPr>
              <a:t> </a:t>
            </a:r>
            <a:r>
              <a:rPr lang="en-GB" altLang="it-IT" sz="1800">
                <a:solidFill>
                  <a:srgbClr val="FFFF00"/>
                </a:solidFill>
                <a:latin typeface="Verdana" panose="020B0604030504040204" pitchFamily="34" charset="0"/>
                <a:cs typeface="Tahoma" panose="020B0604030504040204" pitchFamily="34" charset="0"/>
              </a:rPr>
              <a:t>most blessed among women</a:t>
            </a:r>
            <a:r>
              <a:rPr lang="en-GB" altLang="it-IT" sz="1800">
                <a:solidFill>
                  <a:schemeClr val="bg1"/>
                </a:solidFill>
                <a:latin typeface="Verdana" panose="020B0604030504040204" pitchFamily="34" charset="0"/>
                <a:cs typeface="Tahoma" panose="020B0604030504040204" pitchFamily="34" charset="0"/>
              </a:rPr>
              <a:t> and blessed is the fruit of your womb!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(Lc 1: 41-42)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75669</TotalTime>
  <Words>2646</Words>
  <Application>Microsoft Office PowerPoint</Application>
  <PresentationFormat>Presentazione su schermo (4:3)</PresentationFormat>
  <Paragraphs>89</Paragraphs>
  <Slides>16</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16</vt:i4>
      </vt:variant>
    </vt:vector>
  </HeadingPairs>
  <TitlesOfParts>
    <vt:vector size="25" baseType="lpstr">
      <vt:lpstr>Arial</vt:lpstr>
      <vt:lpstr>Comic Sans MS</vt:lpstr>
      <vt:lpstr>Courier New</vt:lpstr>
      <vt:lpstr>Harrington</vt:lpstr>
      <vt:lpstr>HelveticaNeue</vt:lpstr>
      <vt:lpstr>Times New Roman</vt:lpstr>
      <vt:lpstr>Tw Cen MT Condensed Extra Bold</vt:lpstr>
      <vt:lpstr>Verdana</vt:lpstr>
      <vt:lpstr>Struttura predefinita</vt:lpstr>
      <vt:lpstr>Presentazione standard di PowerPoint</vt:lpstr>
      <vt:lpstr>Presentazione standard di PowerPoint</vt:lpstr>
      <vt:lpstr> </vt:lpstr>
      <vt:lpstr>Egli si leverà e pascerà con la forza del Signore, con la maestà del nome del Signore, suo Dio. Abiteranno sicuri, perché egli allora sarà grande fino agli estremi confini della terra. Egli stesso sarà la pace!». (Mi 5, 3-4) </vt:lpstr>
      <vt:lpstr>LETTER TO THE HEBREWS </vt:lpstr>
      <vt:lpstr>Allora ho detto: “Ecco, io vengo – poiché di me sta scritto nel rotolo del libro – per fare, o Dio, la tua volontà”». Dopo aver detto: «Tu non hai voluto e non hai gradito né sacrifici né offerte, né olocausti né sacrifici per il peccato», cose che vengono offerte secondo la Legge, (Eb 10, 7-8)</vt:lpstr>
      <vt:lpstr>soggiunge: «Ecco, io vengo per fare la tua volontà». Così egli abolisce il primo sacrificio per costituire quello nuovo. Mediante quella volontà siamo stati santificati per mezzo dell’offerta del corpo di Gesù Cristo, una volta per sempre. (Eb 10, 9-10)</vt:lpstr>
      <vt:lpstr>GOSPEL ACCORD. TO LUKE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3331</cp:revision>
  <dcterms:created xsi:type="dcterms:W3CDTF">2007-05-09T13:51:32Z</dcterms:created>
  <dcterms:modified xsi:type="dcterms:W3CDTF">2024-12-17T06:09:28Z</dcterms:modified>
</cp:coreProperties>
</file>