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391" r:id="rId2"/>
    <p:sldId id="392" r:id="rId3"/>
    <p:sldId id="497" r:id="rId4"/>
    <p:sldId id="673" r:id="rId5"/>
    <p:sldId id="674" r:id="rId6"/>
    <p:sldId id="675" r:id="rId7"/>
    <p:sldId id="337" r:id="rId8"/>
    <p:sldId id="603" r:id="rId9"/>
    <p:sldId id="676" r:id="rId10"/>
    <p:sldId id="677" r:id="rId11"/>
    <p:sldId id="338" r:id="rId12"/>
    <p:sldId id="319" r:id="rId13"/>
    <p:sldId id="624" r:id="rId14"/>
    <p:sldId id="678" r:id="rId15"/>
    <p:sldId id="679" r:id="rId16"/>
    <p:sldId id="606" r:id="rId17"/>
    <p:sldId id="288" r:id="rId18"/>
    <p:sldId id="466" r:id="rId19"/>
    <p:sldId id="553" r:id="rId20"/>
    <p:sldId id="554" r:id="rId21"/>
  </p:sldIdLst>
  <p:sldSz cx="9144000" cy="6858000" type="screen4x3"/>
  <p:notesSz cx="6858000" cy="9144000"/>
  <p:defaultTextStyle>
    <a:defPPr>
      <a:defRPr lang="it-IT"/>
    </a:defPPr>
    <a:lvl1pPr algn="ctr" rtl="0" fontAlgn="base">
      <a:spcBef>
        <a:spcPct val="0"/>
      </a:spcBef>
      <a:spcAft>
        <a:spcPct val="0"/>
      </a:spcAft>
      <a:defRPr sz="2400" kern="1200">
        <a:solidFill>
          <a:srgbClr val="580000"/>
        </a:solidFill>
        <a:latin typeface="Comic Sans MS" panose="030F0702030302020204" pitchFamily="66" charset="0"/>
        <a:ea typeface="+mn-ea"/>
        <a:cs typeface="+mn-cs"/>
      </a:defRPr>
    </a:lvl1pPr>
    <a:lvl2pPr marL="457200" algn="ctr" rtl="0" fontAlgn="base">
      <a:spcBef>
        <a:spcPct val="0"/>
      </a:spcBef>
      <a:spcAft>
        <a:spcPct val="0"/>
      </a:spcAft>
      <a:defRPr sz="2400" kern="1200">
        <a:solidFill>
          <a:srgbClr val="580000"/>
        </a:solidFill>
        <a:latin typeface="Comic Sans MS" panose="030F0702030302020204" pitchFamily="66" charset="0"/>
        <a:ea typeface="+mn-ea"/>
        <a:cs typeface="+mn-cs"/>
      </a:defRPr>
    </a:lvl2pPr>
    <a:lvl3pPr marL="914400" algn="ctr" rtl="0" fontAlgn="base">
      <a:spcBef>
        <a:spcPct val="0"/>
      </a:spcBef>
      <a:spcAft>
        <a:spcPct val="0"/>
      </a:spcAft>
      <a:defRPr sz="2400" kern="1200">
        <a:solidFill>
          <a:srgbClr val="580000"/>
        </a:solidFill>
        <a:latin typeface="Comic Sans MS" panose="030F0702030302020204" pitchFamily="66" charset="0"/>
        <a:ea typeface="+mn-ea"/>
        <a:cs typeface="+mn-cs"/>
      </a:defRPr>
    </a:lvl3pPr>
    <a:lvl4pPr marL="1371600" algn="ctr" rtl="0" fontAlgn="base">
      <a:spcBef>
        <a:spcPct val="0"/>
      </a:spcBef>
      <a:spcAft>
        <a:spcPct val="0"/>
      </a:spcAft>
      <a:defRPr sz="2400" kern="1200">
        <a:solidFill>
          <a:srgbClr val="580000"/>
        </a:solidFill>
        <a:latin typeface="Comic Sans MS" panose="030F0702030302020204" pitchFamily="66" charset="0"/>
        <a:ea typeface="+mn-ea"/>
        <a:cs typeface="+mn-cs"/>
      </a:defRPr>
    </a:lvl4pPr>
    <a:lvl5pPr marL="1828800" algn="ctr" rtl="0" fontAlgn="base">
      <a:spcBef>
        <a:spcPct val="0"/>
      </a:spcBef>
      <a:spcAft>
        <a:spcPct val="0"/>
      </a:spcAft>
      <a:defRPr sz="2400" kern="1200">
        <a:solidFill>
          <a:srgbClr val="580000"/>
        </a:solidFill>
        <a:latin typeface="Comic Sans MS" panose="030F0702030302020204" pitchFamily="66" charset="0"/>
        <a:ea typeface="+mn-ea"/>
        <a:cs typeface="+mn-cs"/>
      </a:defRPr>
    </a:lvl5pPr>
    <a:lvl6pPr marL="2286000" algn="l" defTabSz="914400" rtl="0" eaLnBrk="1" latinLnBrk="0" hangingPunct="1">
      <a:defRPr sz="2400" kern="1200">
        <a:solidFill>
          <a:srgbClr val="580000"/>
        </a:solidFill>
        <a:latin typeface="Comic Sans MS" panose="030F0702030302020204" pitchFamily="66" charset="0"/>
        <a:ea typeface="+mn-ea"/>
        <a:cs typeface="+mn-cs"/>
      </a:defRPr>
    </a:lvl6pPr>
    <a:lvl7pPr marL="2743200" algn="l" defTabSz="914400" rtl="0" eaLnBrk="1" latinLnBrk="0" hangingPunct="1">
      <a:defRPr sz="2400" kern="1200">
        <a:solidFill>
          <a:srgbClr val="580000"/>
        </a:solidFill>
        <a:latin typeface="Comic Sans MS" panose="030F0702030302020204" pitchFamily="66" charset="0"/>
        <a:ea typeface="+mn-ea"/>
        <a:cs typeface="+mn-cs"/>
      </a:defRPr>
    </a:lvl7pPr>
    <a:lvl8pPr marL="3200400" algn="l" defTabSz="914400" rtl="0" eaLnBrk="1" latinLnBrk="0" hangingPunct="1">
      <a:defRPr sz="2400" kern="1200">
        <a:solidFill>
          <a:srgbClr val="580000"/>
        </a:solidFill>
        <a:latin typeface="Comic Sans MS" panose="030F0702030302020204" pitchFamily="66" charset="0"/>
        <a:ea typeface="+mn-ea"/>
        <a:cs typeface="+mn-cs"/>
      </a:defRPr>
    </a:lvl8pPr>
    <a:lvl9pPr marL="3657600" algn="l" defTabSz="914400" rtl="0" eaLnBrk="1" latinLnBrk="0" hangingPunct="1">
      <a:defRPr sz="2400" kern="1200">
        <a:solidFill>
          <a:srgbClr val="580000"/>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339933"/>
    <a:srgbClr val="FF0000"/>
    <a:srgbClr val="000066"/>
    <a:srgbClr val="FFFF00"/>
    <a:srgbClr val="330066"/>
    <a:srgbClr val="0066FF"/>
    <a:srgbClr val="CC006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551" autoAdjust="0"/>
    <p:restoredTop sz="91822" autoAdjust="0"/>
  </p:normalViewPr>
  <p:slideViewPr>
    <p:cSldViewPr>
      <p:cViewPr varScale="1">
        <p:scale>
          <a:sx n="86" d="100"/>
          <a:sy n="86" d="100"/>
        </p:scale>
        <p:origin x="1128" y="62"/>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25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_rels/viewProps.xml.rels><?xml version="1.0" encoding="UTF-8" standalone="yes"?>
<Relationships xmlns="http://schemas.openxmlformats.org/package/2006/relationships"><Relationship Id="rId3" Type="http://schemas.openxmlformats.org/officeDocument/2006/relationships/slide" Target="slides/slide12.xml"/><Relationship Id="rId2" Type="http://schemas.openxmlformats.org/officeDocument/2006/relationships/slide" Target="slides/slide2.xml"/><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8626" name="Rectangle 2">
            <a:extLst>
              <a:ext uri="{FF2B5EF4-FFF2-40B4-BE49-F238E27FC236}">
                <a16:creationId xmlns:a16="http://schemas.microsoft.com/office/drawing/2014/main" id="{65BF22EF-3C87-1154-B761-5826E3C374DC}"/>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7" name="Rectangle 3">
            <a:extLst>
              <a:ext uri="{FF2B5EF4-FFF2-40B4-BE49-F238E27FC236}">
                <a16:creationId xmlns:a16="http://schemas.microsoft.com/office/drawing/2014/main" id="{06CB9AF6-A0BF-0457-A9D9-3C602D42B700}"/>
              </a:ext>
            </a:extLst>
          </p:cNvPr>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538628" name="Rectangle 4">
            <a:extLst>
              <a:ext uri="{FF2B5EF4-FFF2-40B4-BE49-F238E27FC236}">
                <a16:creationId xmlns:a16="http://schemas.microsoft.com/office/drawing/2014/main" id="{D7BE7646-9BFA-C52A-D0D4-329B3B93AD1F}"/>
              </a:ext>
            </a:extLst>
          </p:cNvPr>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6AE54086-0BE8-5C9D-86B1-517C32A40A47}"/>
              </a:ext>
            </a:extLst>
          </p:cNvPr>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6F386F3F-4EFD-4307-83DF-A051AADAD16C}" type="slidenum">
              <a:rPr lang="it-IT" altLang="it-IT"/>
              <a:pPr/>
              <a:t>‹N›</a:t>
            </a:fld>
            <a:endParaRPr lang="it-IT" alt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3314" name="Rectangle 2">
            <a:extLst>
              <a:ext uri="{FF2B5EF4-FFF2-40B4-BE49-F238E27FC236}">
                <a16:creationId xmlns:a16="http://schemas.microsoft.com/office/drawing/2014/main" id="{FB303508-7168-46AE-8505-07C594272B1B}"/>
              </a:ext>
            </a:extLst>
          </p:cNvPr>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it-IT" altLang="it-IT"/>
          </a:p>
        </p:txBody>
      </p:sp>
      <p:sp>
        <p:nvSpPr>
          <p:cNvPr id="653315" name="Rectangle 3">
            <a:extLst>
              <a:ext uri="{FF2B5EF4-FFF2-40B4-BE49-F238E27FC236}">
                <a16:creationId xmlns:a16="http://schemas.microsoft.com/office/drawing/2014/main" id="{52EF6ADF-AE1D-6E0F-6D0F-512A4D6DBAFA}"/>
              </a:ext>
            </a:extLst>
          </p:cNvPr>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653316" name="Rectangle 4">
            <a:extLst>
              <a:ext uri="{FF2B5EF4-FFF2-40B4-BE49-F238E27FC236}">
                <a16:creationId xmlns:a16="http://schemas.microsoft.com/office/drawing/2014/main" id="{B704DAEF-C47D-C5C7-E2E4-842A4F805443}"/>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53317" name="Rectangle 5">
            <a:extLst>
              <a:ext uri="{FF2B5EF4-FFF2-40B4-BE49-F238E27FC236}">
                <a16:creationId xmlns:a16="http://schemas.microsoft.com/office/drawing/2014/main" id="{117A687B-1347-1B2A-C088-4B8B21D1D111}"/>
              </a:ext>
            </a:extLst>
          </p:cNvPr>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653318" name="Rectangle 6">
            <a:extLst>
              <a:ext uri="{FF2B5EF4-FFF2-40B4-BE49-F238E27FC236}">
                <a16:creationId xmlns:a16="http://schemas.microsoft.com/office/drawing/2014/main" id="{4EB02D9C-7BC2-06E1-91CD-BF680FB489D3}"/>
              </a:ext>
            </a:extLst>
          </p:cNvPr>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it-IT" altLang="it-IT"/>
          </a:p>
        </p:txBody>
      </p:sp>
      <p:sp>
        <p:nvSpPr>
          <p:cNvPr id="653319" name="Rectangle 7">
            <a:extLst>
              <a:ext uri="{FF2B5EF4-FFF2-40B4-BE49-F238E27FC236}">
                <a16:creationId xmlns:a16="http://schemas.microsoft.com/office/drawing/2014/main" id="{72D127B3-7A27-C6D4-C994-DDAC7A46145C}"/>
              </a:ext>
            </a:extLst>
          </p:cNvPr>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885DCA3-6C2D-45BC-B91B-E5C5E2EC1C39}"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anose="02020603050405020304" pitchFamily="18" charset="0"/>
        <a:ea typeface="+mn-ea"/>
        <a:cs typeface="+mn-cs"/>
      </a:defRPr>
    </a:lvl1pPr>
    <a:lvl2pPr marL="4572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2pPr>
    <a:lvl3pPr marL="9144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3pPr>
    <a:lvl4pPr marL="13716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4pPr>
    <a:lvl5pPr marL="1828800" algn="l" rtl="0" fontAlgn="base">
      <a:spcBef>
        <a:spcPct val="30000"/>
      </a:spcBef>
      <a:spcAft>
        <a:spcPct val="0"/>
      </a:spcAft>
      <a:defRPr sz="1200" kern="1200">
        <a:solidFill>
          <a:schemeClr val="tx1"/>
        </a:solidFill>
        <a:latin typeface="Times New Roman" panose="02020603050405020304"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D5BCC19-9681-1F80-0476-DFC6BED5BA3C}"/>
              </a:ext>
            </a:extLst>
          </p:cNvPr>
          <p:cNvSpPr>
            <a:spLocks noGrp="1" noChangeArrowheads="1"/>
          </p:cNvSpPr>
          <p:nvPr>
            <p:ph type="sldNum" sz="quarter" idx="5"/>
          </p:nvPr>
        </p:nvSpPr>
        <p:spPr>
          <a:ln/>
        </p:spPr>
        <p:txBody>
          <a:bodyPr/>
          <a:lstStyle/>
          <a:p>
            <a:fld id="{200684EF-B178-4B4C-87FE-DD9F0281DB50}" type="slidenum">
              <a:rPr lang="it-IT" altLang="it-IT"/>
              <a:pPr/>
              <a:t>1</a:t>
            </a:fld>
            <a:endParaRPr lang="it-IT" altLang="it-IT"/>
          </a:p>
        </p:txBody>
      </p:sp>
      <p:sp>
        <p:nvSpPr>
          <p:cNvPr id="654338" name="Rectangle 2">
            <a:extLst>
              <a:ext uri="{FF2B5EF4-FFF2-40B4-BE49-F238E27FC236}">
                <a16:creationId xmlns:a16="http://schemas.microsoft.com/office/drawing/2014/main" id="{E83560B8-9F80-81AC-6A51-61D04C29176D}"/>
              </a:ext>
            </a:extLst>
          </p:cNvPr>
          <p:cNvSpPr>
            <a:spLocks noGrp="1" noRot="1" noChangeAspect="1" noChangeArrowheads="1" noTextEdit="1"/>
          </p:cNvSpPr>
          <p:nvPr>
            <p:ph type="sldImg"/>
          </p:nvPr>
        </p:nvSpPr>
        <p:spPr>
          <a:ln/>
        </p:spPr>
      </p:sp>
      <p:sp>
        <p:nvSpPr>
          <p:cNvPr id="654339" name="Rectangle 3">
            <a:extLst>
              <a:ext uri="{FF2B5EF4-FFF2-40B4-BE49-F238E27FC236}">
                <a16:creationId xmlns:a16="http://schemas.microsoft.com/office/drawing/2014/main" id="{0241F3A0-92D1-B0EA-4365-2CFCD6A0887D}"/>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023F874-9FF1-C25C-0826-8CC1CB691E2B}"/>
              </a:ext>
            </a:extLst>
          </p:cNvPr>
          <p:cNvSpPr>
            <a:spLocks noGrp="1" noChangeArrowheads="1"/>
          </p:cNvSpPr>
          <p:nvPr>
            <p:ph type="sldNum" sz="quarter" idx="5"/>
          </p:nvPr>
        </p:nvSpPr>
        <p:spPr>
          <a:ln/>
        </p:spPr>
        <p:txBody>
          <a:bodyPr/>
          <a:lstStyle/>
          <a:p>
            <a:fld id="{52243BC9-0938-4182-93E3-AE99A64FA66D}" type="slidenum">
              <a:rPr lang="it-IT" altLang="it-IT"/>
              <a:pPr/>
              <a:t>20</a:t>
            </a:fld>
            <a:endParaRPr lang="it-IT" altLang="it-IT"/>
          </a:p>
        </p:txBody>
      </p:sp>
      <p:sp>
        <p:nvSpPr>
          <p:cNvPr id="671746" name="Rectangle 2">
            <a:extLst>
              <a:ext uri="{FF2B5EF4-FFF2-40B4-BE49-F238E27FC236}">
                <a16:creationId xmlns:a16="http://schemas.microsoft.com/office/drawing/2014/main" id="{354FFE0C-4A71-BB90-A02F-51FDB6374349}"/>
              </a:ext>
            </a:extLst>
          </p:cNvPr>
          <p:cNvSpPr>
            <a:spLocks noGrp="1" noRot="1" noChangeAspect="1" noChangeArrowheads="1" noTextEdit="1"/>
          </p:cNvSpPr>
          <p:nvPr>
            <p:ph type="sldImg"/>
          </p:nvPr>
        </p:nvSpPr>
        <p:spPr>
          <a:ln/>
        </p:spPr>
      </p:sp>
      <p:sp>
        <p:nvSpPr>
          <p:cNvPr id="671747" name="Rectangle 3">
            <a:extLst>
              <a:ext uri="{FF2B5EF4-FFF2-40B4-BE49-F238E27FC236}">
                <a16:creationId xmlns:a16="http://schemas.microsoft.com/office/drawing/2014/main" id="{38C4594A-A11E-9198-0AF9-DAC23F56B951}"/>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08E5AB8F-67EE-16AF-2483-19A0DA27ED1A}"/>
              </a:ext>
            </a:extLst>
          </p:cNvPr>
          <p:cNvSpPr>
            <a:spLocks noGrp="1" noChangeArrowheads="1"/>
          </p:cNvSpPr>
          <p:nvPr>
            <p:ph type="sldNum" sz="quarter" idx="5"/>
          </p:nvPr>
        </p:nvSpPr>
        <p:spPr>
          <a:ln/>
        </p:spPr>
        <p:txBody>
          <a:bodyPr/>
          <a:lstStyle/>
          <a:p>
            <a:fld id="{8DA70839-ABAA-477F-B91F-CE9D43236818}" type="slidenum">
              <a:rPr lang="it-IT" altLang="it-IT"/>
              <a:pPr/>
              <a:t>2</a:t>
            </a:fld>
            <a:endParaRPr lang="it-IT" altLang="it-IT"/>
          </a:p>
        </p:txBody>
      </p:sp>
      <p:sp>
        <p:nvSpPr>
          <p:cNvPr id="655362" name="Rectangle 2">
            <a:extLst>
              <a:ext uri="{FF2B5EF4-FFF2-40B4-BE49-F238E27FC236}">
                <a16:creationId xmlns:a16="http://schemas.microsoft.com/office/drawing/2014/main" id="{BC48691C-16DA-3D30-0AEF-DDAAC7FAA8AD}"/>
              </a:ext>
            </a:extLst>
          </p:cNvPr>
          <p:cNvSpPr>
            <a:spLocks noGrp="1" noRot="1" noChangeAspect="1" noChangeArrowheads="1" noTextEdit="1"/>
          </p:cNvSpPr>
          <p:nvPr>
            <p:ph type="sldImg"/>
          </p:nvPr>
        </p:nvSpPr>
        <p:spPr>
          <a:ln/>
        </p:spPr>
      </p:sp>
      <p:sp>
        <p:nvSpPr>
          <p:cNvPr id="655363" name="Rectangle 3">
            <a:extLst>
              <a:ext uri="{FF2B5EF4-FFF2-40B4-BE49-F238E27FC236}">
                <a16:creationId xmlns:a16="http://schemas.microsoft.com/office/drawing/2014/main" id="{CC276590-292B-08B3-B4B8-0EA416F76BEE}"/>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DCE5B427-5D15-6974-C923-8B910F10F985}"/>
              </a:ext>
            </a:extLst>
          </p:cNvPr>
          <p:cNvSpPr>
            <a:spLocks noGrp="1" noChangeArrowheads="1"/>
          </p:cNvSpPr>
          <p:nvPr>
            <p:ph type="sldNum" sz="quarter" idx="5"/>
          </p:nvPr>
        </p:nvSpPr>
        <p:spPr>
          <a:ln/>
        </p:spPr>
        <p:txBody>
          <a:bodyPr/>
          <a:lstStyle/>
          <a:p>
            <a:fld id="{0F82E813-ED9A-4B50-A158-3408148D1BB9}" type="slidenum">
              <a:rPr lang="it-IT" altLang="it-IT"/>
              <a:pPr/>
              <a:t>3</a:t>
            </a:fld>
            <a:endParaRPr lang="it-IT" altLang="it-IT"/>
          </a:p>
        </p:txBody>
      </p:sp>
      <p:sp>
        <p:nvSpPr>
          <p:cNvPr id="656386" name="Rectangle 2">
            <a:extLst>
              <a:ext uri="{FF2B5EF4-FFF2-40B4-BE49-F238E27FC236}">
                <a16:creationId xmlns:a16="http://schemas.microsoft.com/office/drawing/2014/main" id="{52F85FA7-4F43-A27E-A7AB-5001E95DA4D3}"/>
              </a:ext>
            </a:extLst>
          </p:cNvPr>
          <p:cNvSpPr>
            <a:spLocks noGrp="1" noRot="1" noChangeAspect="1" noChangeArrowheads="1" noTextEdit="1"/>
          </p:cNvSpPr>
          <p:nvPr>
            <p:ph type="sldImg"/>
          </p:nvPr>
        </p:nvSpPr>
        <p:spPr>
          <a:ln/>
        </p:spPr>
      </p:sp>
      <p:sp>
        <p:nvSpPr>
          <p:cNvPr id="656387" name="Rectangle 3">
            <a:extLst>
              <a:ext uri="{FF2B5EF4-FFF2-40B4-BE49-F238E27FC236}">
                <a16:creationId xmlns:a16="http://schemas.microsoft.com/office/drawing/2014/main" id="{3707D319-CE31-E0DF-3FCC-5CDF8D37C93E}"/>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EFCF4978-D954-3D9A-FF3A-2D8C4698FB09}"/>
              </a:ext>
            </a:extLst>
          </p:cNvPr>
          <p:cNvSpPr>
            <a:spLocks noGrp="1" noChangeArrowheads="1"/>
          </p:cNvSpPr>
          <p:nvPr>
            <p:ph type="sldNum" sz="quarter" idx="5"/>
          </p:nvPr>
        </p:nvSpPr>
        <p:spPr>
          <a:ln/>
        </p:spPr>
        <p:txBody>
          <a:bodyPr/>
          <a:lstStyle/>
          <a:p>
            <a:fld id="{FABBB5E0-56FC-4C85-8F4F-168F30883E0E}" type="slidenum">
              <a:rPr lang="it-IT" altLang="it-IT"/>
              <a:pPr/>
              <a:t>7</a:t>
            </a:fld>
            <a:endParaRPr lang="it-IT" altLang="it-IT"/>
          </a:p>
        </p:txBody>
      </p:sp>
      <p:sp>
        <p:nvSpPr>
          <p:cNvPr id="659458" name="Rectangle 2">
            <a:extLst>
              <a:ext uri="{FF2B5EF4-FFF2-40B4-BE49-F238E27FC236}">
                <a16:creationId xmlns:a16="http://schemas.microsoft.com/office/drawing/2014/main" id="{7A897568-1301-69D9-5B0A-B751FFB848B7}"/>
              </a:ext>
            </a:extLst>
          </p:cNvPr>
          <p:cNvSpPr>
            <a:spLocks noGrp="1" noRot="1" noChangeAspect="1" noChangeArrowheads="1" noTextEdit="1"/>
          </p:cNvSpPr>
          <p:nvPr>
            <p:ph type="sldImg"/>
          </p:nvPr>
        </p:nvSpPr>
        <p:spPr>
          <a:ln/>
        </p:spPr>
      </p:sp>
      <p:sp>
        <p:nvSpPr>
          <p:cNvPr id="659459" name="Rectangle 3">
            <a:extLst>
              <a:ext uri="{FF2B5EF4-FFF2-40B4-BE49-F238E27FC236}">
                <a16:creationId xmlns:a16="http://schemas.microsoft.com/office/drawing/2014/main" id="{AAAD89F4-16C9-42D9-40AF-7AA00CFAFB06}"/>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8930349F-8735-2763-F148-945784C83628}"/>
              </a:ext>
            </a:extLst>
          </p:cNvPr>
          <p:cNvSpPr>
            <a:spLocks noGrp="1" noChangeArrowheads="1"/>
          </p:cNvSpPr>
          <p:nvPr>
            <p:ph type="sldNum" sz="quarter" idx="5"/>
          </p:nvPr>
        </p:nvSpPr>
        <p:spPr>
          <a:ln/>
        </p:spPr>
        <p:txBody>
          <a:bodyPr/>
          <a:lstStyle/>
          <a:p>
            <a:fld id="{5BB83934-B87A-453C-AD0D-14FADFD4CE41}" type="slidenum">
              <a:rPr lang="it-IT" altLang="it-IT"/>
              <a:pPr/>
              <a:t>11</a:t>
            </a:fld>
            <a:endParaRPr lang="it-IT" altLang="it-IT"/>
          </a:p>
        </p:txBody>
      </p:sp>
      <p:sp>
        <p:nvSpPr>
          <p:cNvPr id="662530" name="Rectangle 2">
            <a:extLst>
              <a:ext uri="{FF2B5EF4-FFF2-40B4-BE49-F238E27FC236}">
                <a16:creationId xmlns:a16="http://schemas.microsoft.com/office/drawing/2014/main" id="{67730748-3616-DC30-90DC-29F1E271F412}"/>
              </a:ext>
            </a:extLst>
          </p:cNvPr>
          <p:cNvSpPr>
            <a:spLocks noGrp="1" noRot="1" noChangeAspect="1" noChangeArrowheads="1" noTextEdit="1"/>
          </p:cNvSpPr>
          <p:nvPr>
            <p:ph type="sldImg"/>
          </p:nvPr>
        </p:nvSpPr>
        <p:spPr>
          <a:ln/>
        </p:spPr>
      </p:sp>
      <p:sp>
        <p:nvSpPr>
          <p:cNvPr id="662531" name="Rectangle 3">
            <a:extLst>
              <a:ext uri="{FF2B5EF4-FFF2-40B4-BE49-F238E27FC236}">
                <a16:creationId xmlns:a16="http://schemas.microsoft.com/office/drawing/2014/main" id="{DC60A767-752E-08D0-777F-6FFABEC8DF97}"/>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860D712-34B8-038F-2980-29F2992EB590}"/>
              </a:ext>
            </a:extLst>
          </p:cNvPr>
          <p:cNvSpPr>
            <a:spLocks noGrp="1" noChangeArrowheads="1"/>
          </p:cNvSpPr>
          <p:nvPr>
            <p:ph type="sldNum" sz="quarter" idx="5"/>
          </p:nvPr>
        </p:nvSpPr>
        <p:spPr>
          <a:ln/>
        </p:spPr>
        <p:txBody>
          <a:bodyPr/>
          <a:lstStyle/>
          <a:p>
            <a:fld id="{A4A558A9-8570-4402-AD08-68E0CD3B2B5B}" type="slidenum">
              <a:rPr lang="it-IT" altLang="it-IT"/>
              <a:pPr/>
              <a:t>12</a:t>
            </a:fld>
            <a:endParaRPr lang="it-IT" altLang="it-IT"/>
          </a:p>
        </p:txBody>
      </p:sp>
      <p:sp>
        <p:nvSpPr>
          <p:cNvPr id="663554" name="Rectangle 2">
            <a:extLst>
              <a:ext uri="{FF2B5EF4-FFF2-40B4-BE49-F238E27FC236}">
                <a16:creationId xmlns:a16="http://schemas.microsoft.com/office/drawing/2014/main" id="{0971B0B8-2462-6CBF-0979-A73CB2A4A5BB}"/>
              </a:ext>
            </a:extLst>
          </p:cNvPr>
          <p:cNvSpPr>
            <a:spLocks noGrp="1" noRot="1" noChangeAspect="1" noChangeArrowheads="1" noTextEdit="1"/>
          </p:cNvSpPr>
          <p:nvPr>
            <p:ph type="sldImg"/>
          </p:nvPr>
        </p:nvSpPr>
        <p:spPr>
          <a:ln/>
        </p:spPr>
      </p:sp>
      <p:sp>
        <p:nvSpPr>
          <p:cNvPr id="663555" name="Rectangle 3">
            <a:extLst>
              <a:ext uri="{FF2B5EF4-FFF2-40B4-BE49-F238E27FC236}">
                <a16:creationId xmlns:a16="http://schemas.microsoft.com/office/drawing/2014/main" id="{2DBB198B-08AC-1B21-309F-9EC31BFACBA8}"/>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277FE580-BC69-CC9D-3B8A-48C71558BDB3}"/>
              </a:ext>
            </a:extLst>
          </p:cNvPr>
          <p:cNvSpPr>
            <a:spLocks noGrp="1" noChangeArrowheads="1"/>
          </p:cNvSpPr>
          <p:nvPr>
            <p:ph type="sldNum" sz="quarter" idx="5"/>
          </p:nvPr>
        </p:nvSpPr>
        <p:spPr>
          <a:ln/>
        </p:spPr>
        <p:txBody>
          <a:bodyPr/>
          <a:lstStyle/>
          <a:p>
            <a:fld id="{5A0A3158-AE98-466E-8B61-124C23A3784A}" type="slidenum">
              <a:rPr lang="it-IT" altLang="it-IT"/>
              <a:pPr/>
              <a:t>17</a:t>
            </a:fld>
            <a:endParaRPr lang="it-IT" altLang="it-IT"/>
          </a:p>
        </p:txBody>
      </p:sp>
      <p:sp>
        <p:nvSpPr>
          <p:cNvPr id="668674" name="Rectangle 2">
            <a:extLst>
              <a:ext uri="{FF2B5EF4-FFF2-40B4-BE49-F238E27FC236}">
                <a16:creationId xmlns:a16="http://schemas.microsoft.com/office/drawing/2014/main" id="{C7AA1900-B8B7-0041-01A9-D960C3631B06}"/>
              </a:ext>
            </a:extLst>
          </p:cNvPr>
          <p:cNvSpPr>
            <a:spLocks noGrp="1" noRot="1" noChangeAspect="1" noChangeArrowheads="1" noTextEdit="1"/>
          </p:cNvSpPr>
          <p:nvPr>
            <p:ph type="sldImg"/>
          </p:nvPr>
        </p:nvSpPr>
        <p:spPr>
          <a:ln/>
        </p:spPr>
      </p:sp>
      <p:sp>
        <p:nvSpPr>
          <p:cNvPr id="668675" name="Rectangle 3">
            <a:extLst>
              <a:ext uri="{FF2B5EF4-FFF2-40B4-BE49-F238E27FC236}">
                <a16:creationId xmlns:a16="http://schemas.microsoft.com/office/drawing/2014/main" id="{3E1F5D1F-1809-FAE3-D811-99E32AD0931A}"/>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9B904F07-68C9-6885-B3B3-4F14A822DEB0}"/>
              </a:ext>
            </a:extLst>
          </p:cNvPr>
          <p:cNvSpPr>
            <a:spLocks noGrp="1" noChangeArrowheads="1"/>
          </p:cNvSpPr>
          <p:nvPr>
            <p:ph type="sldNum" sz="quarter" idx="5"/>
          </p:nvPr>
        </p:nvSpPr>
        <p:spPr>
          <a:ln/>
        </p:spPr>
        <p:txBody>
          <a:bodyPr/>
          <a:lstStyle/>
          <a:p>
            <a:fld id="{9D69205E-0767-478F-A3EF-948E281FDB4C}" type="slidenum">
              <a:rPr lang="it-IT" altLang="it-IT"/>
              <a:pPr/>
              <a:t>18</a:t>
            </a:fld>
            <a:endParaRPr lang="it-IT" altLang="it-IT"/>
          </a:p>
        </p:txBody>
      </p:sp>
      <p:sp>
        <p:nvSpPr>
          <p:cNvPr id="669698" name="Rectangle 2">
            <a:extLst>
              <a:ext uri="{FF2B5EF4-FFF2-40B4-BE49-F238E27FC236}">
                <a16:creationId xmlns:a16="http://schemas.microsoft.com/office/drawing/2014/main" id="{577A95AD-6CE4-ADF9-3E04-975FCA70DF71}"/>
              </a:ext>
            </a:extLst>
          </p:cNvPr>
          <p:cNvSpPr>
            <a:spLocks noGrp="1" noRot="1" noChangeAspect="1" noChangeArrowheads="1" noTextEdit="1"/>
          </p:cNvSpPr>
          <p:nvPr>
            <p:ph type="sldImg"/>
          </p:nvPr>
        </p:nvSpPr>
        <p:spPr>
          <a:ln/>
        </p:spPr>
      </p:sp>
      <p:sp>
        <p:nvSpPr>
          <p:cNvPr id="669699" name="Rectangle 3">
            <a:extLst>
              <a:ext uri="{FF2B5EF4-FFF2-40B4-BE49-F238E27FC236}">
                <a16:creationId xmlns:a16="http://schemas.microsoft.com/office/drawing/2014/main" id="{BCE90DCE-F260-4C5C-13FC-3A7DBFC3B1CF}"/>
              </a:ext>
            </a:extLst>
          </p:cNvPr>
          <p:cNvSpPr>
            <a:spLocks noGrp="1" noChangeArrowheads="1"/>
          </p:cNvSpPr>
          <p:nvPr>
            <p:ph type="body" idx="1"/>
          </p:nvPr>
        </p:nvSpPr>
        <p:spPr/>
        <p:txBody>
          <a:bodyPr/>
          <a:lstStyle/>
          <a:p>
            <a:endParaRPr lang="it-IT" alt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A2015E02-3D16-7744-3FFD-0B9AB8B63D6D}"/>
              </a:ext>
            </a:extLst>
          </p:cNvPr>
          <p:cNvSpPr>
            <a:spLocks noGrp="1" noChangeArrowheads="1"/>
          </p:cNvSpPr>
          <p:nvPr>
            <p:ph type="sldNum" sz="quarter" idx="5"/>
          </p:nvPr>
        </p:nvSpPr>
        <p:spPr>
          <a:ln/>
        </p:spPr>
        <p:txBody>
          <a:bodyPr/>
          <a:lstStyle/>
          <a:p>
            <a:fld id="{97D88CD3-2020-444A-AF1B-B15371352CBF}" type="slidenum">
              <a:rPr lang="it-IT" altLang="it-IT"/>
              <a:pPr/>
              <a:t>19</a:t>
            </a:fld>
            <a:endParaRPr lang="it-IT" altLang="it-IT"/>
          </a:p>
        </p:txBody>
      </p:sp>
      <p:sp>
        <p:nvSpPr>
          <p:cNvPr id="670722" name="Rectangle 2">
            <a:extLst>
              <a:ext uri="{FF2B5EF4-FFF2-40B4-BE49-F238E27FC236}">
                <a16:creationId xmlns:a16="http://schemas.microsoft.com/office/drawing/2014/main" id="{E8242999-65C3-EB87-C4BB-832921D37BA0}"/>
              </a:ext>
            </a:extLst>
          </p:cNvPr>
          <p:cNvSpPr>
            <a:spLocks noGrp="1" noRot="1" noChangeAspect="1" noChangeArrowheads="1" noTextEdit="1"/>
          </p:cNvSpPr>
          <p:nvPr>
            <p:ph type="sldImg"/>
          </p:nvPr>
        </p:nvSpPr>
        <p:spPr>
          <a:ln/>
        </p:spPr>
      </p:sp>
      <p:sp>
        <p:nvSpPr>
          <p:cNvPr id="670723" name="Rectangle 3">
            <a:extLst>
              <a:ext uri="{FF2B5EF4-FFF2-40B4-BE49-F238E27FC236}">
                <a16:creationId xmlns:a16="http://schemas.microsoft.com/office/drawing/2014/main" id="{03D0ED57-437F-C108-3C8A-CE29D5E3BEDA}"/>
              </a:ext>
            </a:extLst>
          </p:cNvPr>
          <p:cNvSpPr>
            <a:spLocks noGrp="1" noChangeArrowheads="1"/>
          </p:cNvSpPr>
          <p:nvPr>
            <p:ph type="body" idx="1"/>
          </p:nvPr>
        </p:nvSpPr>
        <p:spPr/>
        <p:txBody>
          <a:bodyPr/>
          <a:lstStyle/>
          <a:p>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545CDEB-30CF-5B8C-239B-399BCD78509F}"/>
              </a:ext>
            </a:extLst>
          </p:cNvPr>
          <p:cNvSpPr>
            <a:spLocks noGrp="1"/>
          </p:cNvSpPr>
          <p:nvPr>
            <p:ph type="ctrTitle"/>
          </p:nvPr>
        </p:nvSpPr>
        <p:spPr>
          <a:xfrm>
            <a:off x="1143000" y="1122363"/>
            <a:ext cx="6858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D475CD43-77BA-6864-44F8-18689350CCD0}"/>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1444373A-F00B-0964-E4B7-BA0003EF04E4}"/>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A22DD189-6C18-BA9C-BD92-3BBE9036CC3D}"/>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74C7767F-66BA-A76C-985A-6827DC535606}"/>
              </a:ext>
            </a:extLst>
          </p:cNvPr>
          <p:cNvSpPr>
            <a:spLocks noGrp="1"/>
          </p:cNvSpPr>
          <p:nvPr>
            <p:ph type="sldNum" sz="quarter" idx="12"/>
          </p:nvPr>
        </p:nvSpPr>
        <p:spPr/>
        <p:txBody>
          <a:bodyPr/>
          <a:lstStyle>
            <a:lvl1pPr>
              <a:defRPr/>
            </a:lvl1pPr>
          </a:lstStyle>
          <a:p>
            <a:fld id="{C69F3E7D-EF6B-43A2-B6A9-A9EAF10EBAE7}" type="slidenum">
              <a:rPr lang="it-IT" altLang="it-IT"/>
              <a:pPr/>
              <a:t>‹N›</a:t>
            </a:fld>
            <a:endParaRPr lang="it-IT" altLang="it-IT"/>
          </a:p>
        </p:txBody>
      </p:sp>
    </p:spTree>
    <p:extLst>
      <p:ext uri="{BB962C8B-B14F-4D97-AF65-F5344CB8AC3E}">
        <p14:creationId xmlns:p14="http://schemas.microsoft.com/office/powerpoint/2010/main" val="1680371403"/>
      </p:ext>
    </p:extLst>
  </p:cSld>
  <p:clrMapOvr>
    <a:masterClrMapping/>
  </p:clrMapOvr>
  <p:transition spd="med" advClick="0" advTm="5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CA30680-56F6-1776-CFED-DAE5AB140B0E}"/>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016798E9-6B0F-1018-E1B7-FB4B1D64474E}"/>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FCE1FFF-DF0B-714C-B773-DD1419D6F585}"/>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A3BCA65A-1CC0-4CB7-645E-40C0437A8A32}"/>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0C33A677-E406-F963-29DC-406951D0CCEC}"/>
              </a:ext>
            </a:extLst>
          </p:cNvPr>
          <p:cNvSpPr>
            <a:spLocks noGrp="1"/>
          </p:cNvSpPr>
          <p:nvPr>
            <p:ph type="sldNum" sz="quarter" idx="12"/>
          </p:nvPr>
        </p:nvSpPr>
        <p:spPr/>
        <p:txBody>
          <a:bodyPr/>
          <a:lstStyle>
            <a:lvl1pPr>
              <a:defRPr/>
            </a:lvl1pPr>
          </a:lstStyle>
          <a:p>
            <a:fld id="{9DA151FA-8589-4FFD-9BC4-972B9EE4D1CA}" type="slidenum">
              <a:rPr lang="it-IT" altLang="it-IT"/>
              <a:pPr/>
              <a:t>‹N›</a:t>
            </a:fld>
            <a:endParaRPr lang="it-IT" altLang="it-IT"/>
          </a:p>
        </p:txBody>
      </p:sp>
    </p:spTree>
    <p:extLst>
      <p:ext uri="{BB962C8B-B14F-4D97-AF65-F5344CB8AC3E}">
        <p14:creationId xmlns:p14="http://schemas.microsoft.com/office/powerpoint/2010/main" val="802243720"/>
      </p:ext>
    </p:extLst>
  </p:cSld>
  <p:clrMapOvr>
    <a:masterClrMapping/>
  </p:clrMapOvr>
  <p:transition spd="med" advClick="0" advTm="5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EEBC1D4F-04A5-78DB-590B-EB5183BC9F97}"/>
              </a:ext>
            </a:extLst>
          </p:cNvPr>
          <p:cNvSpPr>
            <a:spLocks noGrp="1"/>
          </p:cNvSpPr>
          <p:nvPr>
            <p:ph type="title" orient="vert"/>
          </p:nvPr>
        </p:nvSpPr>
        <p:spPr>
          <a:xfrm>
            <a:off x="6515100" y="609600"/>
            <a:ext cx="1943100" cy="5486400"/>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4902341B-6D5A-419A-206E-9DFBEAF2DDA9}"/>
              </a:ext>
            </a:extLst>
          </p:cNvPr>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1F1232E7-0858-6C0D-01AD-49D3608664B2}"/>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739E3998-50D0-4AC0-190A-B057CF5D7346}"/>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22669CAE-B124-0F19-4C9A-BAEFE5C411AA}"/>
              </a:ext>
            </a:extLst>
          </p:cNvPr>
          <p:cNvSpPr>
            <a:spLocks noGrp="1"/>
          </p:cNvSpPr>
          <p:nvPr>
            <p:ph type="sldNum" sz="quarter" idx="12"/>
          </p:nvPr>
        </p:nvSpPr>
        <p:spPr/>
        <p:txBody>
          <a:bodyPr/>
          <a:lstStyle>
            <a:lvl1pPr>
              <a:defRPr/>
            </a:lvl1pPr>
          </a:lstStyle>
          <a:p>
            <a:fld id="{BC8A75EC-BB64-45B3-9030-D3DF58A545D0}" type="slidenum">
              <a:rPr lang="it-IT" altLang="it-IT"/>
              <a:pPr/>
              <a:t>‹N›</a:t>
            </a:fld>
            <a:endParaRPr lang="it-IT" altLang="it-IT"/>
          </a:p>
        </p:txBody>
      </p:sp>
    </p:spTree>
    <p:extLst>
      <p:ext uri="{BB962C8B-B14F-4D97-AF65-F5344CB8AC3E}">
        <p14:creationId xmlns:p14="http://schemas.microsoft.com/office/powerpoint/2010/main" val="1431426610"/>
      </p:ext>
    </p:extLst>
  </p:cSld>
  <p:clrMapOvr>
    <a:masterClrMapping/>
  </p:clrMapOvr>
  <p:transition spd="med" advClick="0" advTm="5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C7AB68-1EF7-B85C-3845-0E6B6DDAD65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2783280E-315F-B481-1668-843E5766329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189B8B7-F0AC-5160-7771-C0F0D6EF59EE}"/>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6EEB129F-C42C-3CB8-93F1-DA73126CEA36}"/>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DD52CF3C-4C63-EBD1-5429-2F2E0E49F12A}"/>
              </a:ext>
            </a:extLst>
          </p:cNvPr>
          <p:cNvSpPr>
            <a:spLocks noGrp="1"/>
          </p:cNvSpPr>
          <p:nvPr>
            <p:ph type="sldNum" sz="quarter" idx="12"/>
          </p:nvPr>
        </p:nvSpPr>
        <p:spPr/>
        <p:txBody>
          <a:bodyPr/>
          <a:lstStyle>
            <a:lvl1pPr>
              <a:defRPr/>
            </a:lvl1pPr>
          </a:lstStyle>
          <a:p>
            <a:fld id="{9B90CE87-3831-49CE-961E-6958274183A3}" type="slidenum">
              <a:rPr lang="it-IT" altLang="it-IT"/>
              <a:pPr/>
              <a:t>‹N›</a:t>
            </a:fld>
            <a:endParaRPr lang="it-IT" altLang="it-IT"/>
          </a:p>
        </p:txBody>
      </p:sp>
    </p:spTree>
    <p:extLst>
      <p:ext uri="{BB962C8B-B14F-4D97-AF65-F5344CB8AC3E}">
        <p14:creationId xmlns:p14="http://schemas.microsoft.com/office/powerpoint/2010/main" val="1142490407"/>
      </p:ext>
    </p:extLst>
  </p:cSld>
  <p:clrMapOvr>
    <a:masterClrMapping/>
  </p:clrMapOvr>
  <p:transition spd="med" advClick="0" advTm="5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5137A57-2690-E650-B436-E70224FE9962}"/>
              </a:ext>
            </a:extLst>
          </p:cNvPr>
          <p:cNvSpPr>
            <a:spLocks noGrp="1"/>
          </p:cNvSpPr>
          <p:nvPr>
            <p:ph type="title"/>
          </p:nvPr>
        </p:nvSpPr>
        <p:spPr>
          <a:xfrm>
            <a:off x="623888" y="1709738"/>
            <a:ext cx="78867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122A9FF6-2148-8794-ACF4-C174EADEF9C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E1179556-16DF-5125-546C-D7357D4D3D20}"/>
              </a:ext>
            </a:extLst>
          </p:cNvPr>
          <p:cNvSpPr>
            <a:spLocks noGrp="1"/>
          </p:cNvSpPr>
          <p:nvPr>
            <p:ph type="dt" sz="half" idx="10"/>
          </p:nvPr>
        </p:nvSpPr>
        <p:spPr/>
        <p:txBody>
          <a:bodyPr/>
          <a:lstStyle>
            <a:lvl1pPr>
              <a:defRPr/>
            </a:lvl1pPr>
          </a:lstStyle>
          <a:p>
            <a:endParaRPr lang="it-IT" altLang="it-IT"/>
          </a:p>
        </p:txBody>
      </p:sp>
      <p:sp>
        <p:nvSpPr>
          <p:cNvPr id="5" name="Segnaposto piè di pagina 4">
            <a:extLst>
              <a:ext uri="{FF2B5EF4-FFF2-40B4-BE49-F238E27FC236}">
                <a16:creationId xmlns:a16="http://schemas.microsoft.com/office/drawing/2014/main" id="{51CEE197-54AC-35F6-E5F7-D7F2A73C651A}"/>
              </a:ext>
            </a:extLst>
          </p:cNvPr>
          <p:cNvSpPr>
            <a:spLocks noGrp="1"/>
          </p:cNvSpPr>
          <p:nvPr>
            <p:ph type="ftr" sz="quarter" idx="11"/>
          </p:nvPr>
        </p:nvSpPr>
        <p:spPr/>
        <p:txBody>
          <a:bodyPr/>
          <a:lstStyle>
            <a:lvl1pPr>
              <a:defRPr/>
            </a:lvl1pPr>
          </a:lstStyle>
          <a:p>
            <a:endParaRPr lang="it-IT" altLang="it-IT"/>
          </a:p>
        </p:txBody>
      </p:sp>
      <p:sp>
        <p:nvSpPr>
          <p:cNvPr id="6" name="Segnaposto numero diapositiva 5">
            <a:extLst>
              <a:ext uri="{FF2B5EF4-FFF2-40B4-BE49-F238E27FC236}">
                <a16:creationId xmlns:a16="http://schemas.microsoft.com/office/drawing/2014/main" id="{5FBBDBF4-6252-DE2D-5E0A-4997801EA034}"/>
              </a:ext>
            </a:extLst>
          </p:cNvPr>
          <p:cNvSpPr>
            <a:spLocks noGrp="1"/>
          </p:cNvSpPr>
          <p:nvPr>
            <p:ph type="sldNum" sz="quarter" idx="12"/>
          </p:nvPr>
        </p:nvSpPr>
        <p:spPr/>
        <p:txBody>
          <a:bodyPr/>
          <a:lstStyle>
            <a:lvl1pPr>
              <a:defRPr/>
            </a:lvl1pPr>
          </a:lstStyle>
          <a:p>
            <a:fld id="{6E8035CD-EDCE-4C3E-B85F-43327627ECA8}" type="slidenum">
              <a:rPr lang="it-IT" altLang="it-IT"/>
              <a:pPr/>
              <a:t>‹N›</a:t>
            </a:fld>
            <a:endParaRPr lang="it-IT" altLang="it-IT"/>
          </a:p>
        </p:txBody>
      </p:sp>
    </p:spTree>
    <p:extLst>
      <p:ext uri="{BB962C8B-B14F-4D97-AF65-F5344CB8AC3E}">
        <p14:creationId xmlns:p14="http://schemas.microsoft.com/office/powerpoint/2010/main" val="1366867634"/>
      </p:ext>
    </p:extLst>
  </p:cSld>
  <p:clrMapOvr>
    <a:masterClrMapping/>
  </p:clrMapOvr>
  <p:transition spd="med" advClick="0" advTm="5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177B8F7-BBDF-74C0-B1E9-E172ED0076A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D743040A-0792-DA6C-C28F-B8400A43F114}"/>
              </a:ext>
            </a:extLst>
          </p:cNvPr>
          <p:cNvSpPr>
            <a:spLocks noGrp="1"/>
          </p:cNvSpPr>
          <p:nvPr>
            <p:ph sz="half" idx="1"/>
          </p:nvPr>
        </p:nvSpPr>
        <p:spPr>
          <a:xfrm>
            <a:off x="6858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2A8E7E0B-DC50-6747-F3ED-1481D887C710}"/>
              </a:ext>
            </a:extLst>
          </p:cNvPr>
          <p:cNvSpPr>
            <a:spLocks noGrp="1"/>
          </p:cNvSpPr>
          <p:nvPr>
            <p:ph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EE556C4F-8FEE-FA73-803E-B94A221AFF54}"/>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1E28890F-6BE3-E351-0FCF-A22D2D4D82C0}"/>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824E51C7-AD3E-3B63-29A4-F335D3DCD6F2}"/>
              </a:ext>
            </a:extLst>
          </p:cNvPr>
          <p:cNvSpPr>
            <a:spLocks noGrp="1"/>
          </p:cNvSpPr>
          <p:nvPr>
            <p:ph type="sldNum" sz="quarter" idx="12"/>
          </p:nvPr>
        </p:nvSpPr>
        <p:spPr/>
        <p:txBody>
          <a:bodyPr/>
          <a:lstStyle>
            <a:lvl1pPr>
              <a:defRPr/>
            </a:lvl1pPr>
          </a:lstStyle>
          <a:p>
            <a:fld id="{227EB007-2408-4CD0-9FDC-98F640E2EA1D}" type="slidenum">
              <a:rPr lang="it-IT" altLang="it-IT"/>
              <a:pPr/>
              <a:t>‹N›</a:t>
            </a:fld>
            <a:endParaRPr lang="it-IT" altLang="it-IT"/>
          </a:p>
        </p:txBody>
      </p:sp>
    </p:spTree>
    <p:extLst>
      <p:ext uri="{BB962C8B-B14F-4D97-AF65-F5344CB8AC3E}">
        <p14:creationId xmlns:p14="http://schemas.microsoft.com/office/powerpoint/2010/main" val="2422641763"/>
      </p:ext>
    </p:extLst>
  </p:cSld>
  <p:clrMapOvr>
    <a:masterClrMapping/>
  </p:clrMapOvr>
  <p:transition spd="med" advClick="0" advTm="5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DC6B48-4EC4-5AA6-0AC4-BBA31DE70D6A}"/>
              </a:ext>
            </a:extLst>
          </p:cNvPr>
          <p:cNvSpPr>
            <a:spLocks noGrp="1"/>
          </p:cNvSpPr>
          <p:nvPr>
            <p:ph type="title"/>
          </p:nvPr>
        </p:nvSpPr>
        <p:spPr>
          <a:xfrm>
            <a:off x="630238" y="365125"/>
            <a:ext cx="78867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17D6258D-7F3A-840B-23FF-C04A66EAA619}"/>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F9EADEA0-23E2-3901-3039-12379A9D449E}"/>
              </a:ext>
            </a:extLst>
          </p:cNvPr>
          <p:cNvSpPr>
            <a:spLocks noGrp="1"/>
          </p:cNvSpPr>
          <p:nvPr>
            <p:ph sz="half" idx="2"/>
          </p:nvPr>
        </p:nvSpPr>
        <p:spPr>
          <a:xfrm>
            <a:off x="630238" y="2505075"/>
            <a:ext cx="386873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C5B11209-2C02-7BC4-D0FE-5CB18B768DCF}"/>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59485D6D-9988-94DE-4892-F63B16511994}"/>
              </a:ext>
            </a:extLst>
          </p:cNvPr>
          <p:cNvSpPr>
            <a:spLocks noGrp="1"/>
          </p:cNvSpPr>
          <p:nvPr>
            <p:ph sz="quarter" idx="4"/>
          </p:nvPr>
        </p:nvSpPr>
        <p:spPr>
          <a:xfrm>
            <a:off x="4629150" y="2505075"/>
            <a:ext cx="38877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4F188F5A-C744-176E-9075-E4357E421CCF}"/>
              </a:ext>
            </a:extLst>
          </p:cNvPr>
          <p:cNvSpPr>
            <a:spLocks noGrp="1"/>
          </p:cNvSpPr>
          <p:nvPr>
            <p:ph type="dt" sz="half" idx="10"/>
          </p:nvPr>
        </p:nvSpPr>
        <p:spPr/>
        <p:txBody>
          <a:bodyPr/>
          <a:lstStyle>
            <a:lvl1pPr>
              <a:defRPr/>
            </a:lvl1pPr>
          </a:lstStyle>
          <a:p>
            <a:endParaRPr lang="it-IT" altLang="it-IT"/>
          </a:p>
        </p:txBody>
      </p:sp>
      <p:sp>
        <p:nvSpPr>
          <p:cNvPr id="8" name="Segnaposto piè di pagina 7">
            <a:extLst>
              <a:ext uri="{FF2B5EF4-FFF2-40B4-BE49-F238E27FC236}">
                <a16:creationId xmlns:a16="http://schemas.microsoft.com/office/drawing/2014/main" id="{5FB46B3C-C055-0ADB-B4B1-FB37D4F26869}"/>
              </a:ext>
            </a:extLst>
          </p:cNvPr>
          <p:cNvSpPr>
            <a:spLocks noGrp="1"/>
          </p:cNvSpPr>
          <p:nvPr>
            <p:ph type="ftr" sz="quarter" idx="11"/>
          </p:nvPr>
        </p:nvSpPr>
        <p:spPr/>
        <p:txBody>
          <a:bodyPr/>
          <a:lstStyle>
            <a:lvl1pPr>
              <a:defRPr/>
            </a:lvl1pPr>
          </a:lstStyle>
          <a:p>
            <a:endParaRPr lang="it-IT" altLang="it-IT"/>
          </a:p>
        </p:txBody>
      </p:sp>
      <p:sp>
        <p:nvSpPr>
          <p:cNvPr id="9" name="Segnaposto numero diapositiva 8">
            <a:extLst>
              <a:ext uri="{FF2B5EF4-FFF2-40B4-BE49-F238E27FC236}">
                <a16:creationId xmlns:a16="http://schemas.microsoft.com/office/drawing/2014/main" id="{5E0E95B5-85AD-E433-6B38-BCDABF82F7D9}"/>
              </a:ext>
            </a:extLst>
          </p:cNvPr>
          <p:cNvSpPr>
            <a:spLocks noGrp="1"/>
          </p:cNvSpPr>
          <p:nvPr>
            <p:ph type="sldNum" sz="quarter" idx="12"/>
          </p:nvPr>
        </p:nvSpPr>
        <p:spPr/>
        <p:txBody>
          <a:bodyPr/>
          <a:lstStyle>
            <a:lvl1pPr>
              <a:defRPr/>
            </a:lvl1pPr>
          </a:lstStyle>
          <a:p>
            <a:fld id="{B382650C-9E33-407C-A1DE-25FDBDF2E04B}" type="slidenum">
              <a:rPr lang="it-IT" altLang="it-IT"/>
              <a:pPr/>
              <a:t>‹N›</a:t>
            </a:fld>
            <a:endParaRPr lang="it-IT" altLang="it-IT"/>
          </a:p>
        </p:txBody>
      </p:sp>
    </p:spTree>
    <p:extLst>
      <p:ext uri="{BB962C8B-B14F-4D97-AF65-F5344CB8AC3E}">
        <p14:creationId xmlns:p14="http://schemas.microsoft.com/office/powerpoint/2010/main" val="3360451642"/>
      </p:ext>
    </p:extLst>
  </p:cSld>
  <p:clrMapOvr>
    <a:masterClrMapping/>
  </p:clrMapOvr>
  <p:transition spd="med" advClick="0" advTm="5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6A53B0-CEA3-00B2-CD6E-58DCCFCA81E8}"/>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D3728BA5-5841-719F-1757-763A1952054C}"/>
              </a:ext>
            </a:extLst>
          </p:cNvPr>
          <p:cNvSpPr>
            <a:spLocks noGrp="1"/>
          </p:cNvSpPr>
          <p:nvPr>
            <p:ph type="dt" sz="half" idx="10"/>
          </p:nvPr>
        </p:nvSpPr>
        <p:spPr/>
        <p:txBody>
          <a:bodyPr/>
          <a:lstStyle>
            <a:lvl1pPr>
              <a:defRPr/>
            </a:lvl1pPr>
          </a:lstStyle>
          <a:p>
            <a:endParaRPr lang="it-IT" altLang="it-IT"/>
          </a:p>
        </p:txBody>
      </p:sp>
      <p:sp>
        <p:nvSpPr>
          <p:cNvPr id="4" name="Segnaposto piè di pagina 3">
            <a:extLst>
              <a:ext uri="{FF2B5EF4-FFF2-40B4-BE49-F238E27FC236}">
                <a16:creationId xmlns:a16="http://schemas.microsoft.com/office/drawing/2014/main" id="{3CE4C3EF-94E4-C1E5-2E19-4FFA0179B2B8}"/>
              </a:ext>
            </a:extLst>
          </p:cNvPr>
          <p:cNvSpPr>
            <a:spLocks noGrp="1"/>
          </p:cNvSpPr>
          <p:nvPr>
            <p:ph type="ftr" sz="quarter" idx="11"/>
          </p:nvPr>
        </p:nvSpPr>
        <p:spPr/>
        <p:txBody>
          <a:bodyPr/>
          <a:lstStyle>
            <a:lvl1pPr>
              <a:defRPr/>
            </a:lvl1pPr>
          </a:lstStyle>
          <a:p>
            <a:endParaRPr lang="it-IT" altLang="it-IT"/>
          </a:p>
        </p:txBody>
      </p:sp>
      <p:sp>
        <p:nvSpPr>
          <p:cNvPr id="5" name="Segnaposto numero diapositiva 4">
            <a:extLst>
              <a:ext uri="{FF2B5EF4-FFF2-40B4-BE49-F238E27FC236}">
                <a16:creationId xmlns:a16="http://schemas.microsoft.com/office/drawing/2014/main" id="{BF709A7E-033B-D084-3BB9-3AA9E51F9D6A}"/>
              </a:ext>
            </a:extLst>
          </p:cNvPr>
          <p:cNvSpPr>
            <a:spLocks noGrp="1"/>
          </p:cNvSpPr>
          <p:nvPr>
            <p:ph type="sldNum" sz="quarter" idx="12"/>
          </p:nvPr>
        </p:nvSpPr>
        <p:spPr/>
        <p:txBody>
          <a:bodyPr/>
          <a:lstStyle>
            <a:lvl1pPr>
              <a:defRPr/>
            </a:lvl1pPr>
          </a:lstStyle>
          <a:p>
            <a:fld id="{AA587783-3C7C-46FD-B4ED-772ADF55C19B}" type="slidenum">
              <a:rPr lang="it-IT" altLang="it-IT"/>
              <a:pPr/>
              <a:t>‹N›</a:t>
            </a:fld>
            <a:endParaRPr lang="it-IT" altLang="it-IT"/>
          </a:p>
        </p:txBody>
      </p:sp>
    </p:spTree>
    <p:extLst>
      <p:ext uri="{BB962C8B-B14F-4D97-AF65-F5344CB8AC3E}">
        <p14:creationId xmlns:p14="http://schemas.microsoft.com/office/powerpoint/2010/main" val="3426136124"/>
      </p:ext>
    </p:extLst>
  </p:cSld>
  <p:clrMapOvr>
    <a:masterClrMapping/>
  </p:clrMapOvr>
  <p:transition spd="med" advClick="0" advTm="5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33AF6AAC-66C7-6001-C997-44C274E65057}"/>
              </a:ext>
            </a:extLst>
          </p:cNvPr>
          <p:cNvSpPr>
            <a:spLocks noGrp="1"/>
          </p:cNvSpPr>
          <p:nvPr>
            <p:ph type="dt" sz="half" idx="10"/>
          </p:nvPr>
        </p:nvSpPr>
        <p:spPr/>
        <p:txBody>
          <a:bodyPr/>
          <a:lstStyle>
            <a:lvl1pPr>
              <a:defRPr/>
            </a:lvl1pPr>
          </a:lstStyle>
          <a:p>
            <a:endParaRPr lang="it-IT" altLang="it-IT"/>
          </a:p>
        </p:txBody>
      </p:sp>
      <p:sp>
        <p:nvSpPr>
          <p:cNvPr id="3" name="Segnaposto piè di pagina 2">
            <a:extLst>
              <a:ext uri="{FF2B5EF4-FFF2-40B4-BE49-F238E27FC236}">
                <a16:creationId xmlns:a16="http://schemas.microsoft.com/office/drawing/2014/main" id="{76D909A8-9E2C-B6C0-1FF7-575FA69C34A8}"/>
              </a:ext>
            </a:extLst>
          </p:cNvPr>
          <p:cNvSpPr>
            <a:spLocks noGrp="1"/>
          </p:cNvSpPr>
          <p:nvPr>
            <p:ph type="ftr" sz="quarter" idx="11"/>
          </p:nvPr>
        </p:nvSpPr>
        <p:spPr/>
        <p:txBody>
          <a:bodyPr/>
          <a:lstStyle>
            <a:lvl1pPr>
              <a:defRPr/>
            </a:lvl1pPr>
          </a:lstStyle>
          <a:p>
            <a:endParaRPr lang="it-IT" altLang="it-IT"/>
          </a:p>
        </p:txBody>
      </p:sp>
      <p:sp>
        <p:nvSpPr>
          <p:cNvPr id="4" name="Segnaposto numero diapositiva 3">
            <a:extLst>
              <a:ext uri="{FF2B5EF4-FFF2-40B4-BE49-F238E27FC236}">
                <a16:creationId xmlns:a16="http://schemas.microsoft.com/office/drawing/2014/main" id="{E64915AA-F567-A261-17D7-A1842C1C6138}"/>
              </a:ext>
            </a:extLst>
          </p:cNvPr>
          <p:cNvSpPr>
            <a:spLocks noGrp="1"/>
          </p:cNvSpPr>
          <p:nvPr>
            <p:ph type="sldNum" sz="quarter" idx="12"/>
          </p:nvPr>
        </p:nvSpPr>
        <p:spPr/>
        <p:txBody>
          <a:bodyPr/>
          <a:lstStyle>
            <a:lvl1pPr>
              <a:defRPr/>
            </a:lvl1pPr>
          </a:lstStyle>
          <a:p>
            <a:fld id="{77717F6D-59CE-4448-8E18-40FDEAE076CD}" type="slidenum">
              <a:rPr lang="it-IT" altLang="it-IT"/>
              <a:pPr/>
              <a:t>‹N›</a:t>
            </a:fld>
            <a:endParaRPr lang="it-IT" altLang="it-IT"/>
          </a:p>
        </p:txBody>
      </p:sp>
    </p:spTree>
    <p:extLst>
      <p:ext uri="{BB962C8B-B14F-4D97-AF65-F5344CB8AC3E}">
        <p14:creationId xmlns:p14="http://schemas.microsoft.com/office/powerpoint/2010/main" val="2208302185"/>
      </p:ext>
    </p:extLst>
  </p:cSld>
  <p:clrMapOvr>
    <a:masterClrMapping/>
  </p:clrMapOvr>
  <p:transition spd="med" advClick="0" advTm="5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0D52C3-F447-7192-4183-7974AC6AFB22}"/>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74CA21D-6217-0680-5481-FEFE245838B4}"/>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BE9F8DFB-D83E-8170-A6D6-03248822216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189E3B7B-B23E-6962-F4D0-316958CEC954}"/>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71A12FA7-FCF0-5629-A34E-D60DB23024A5}"/>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B2F55FB7-7B23-AF19-BD03-46A30FBC4813}"/>
              </a:ext>
            </a:extLst>
          </p:cNvPr>
          <p:cNvSpPr>
            <a:spLocks noGrp="1"/>
          </p:cNvSpPr>
          <p:nvPr>
            <p:ph type="sldNum" sz="quarter" idx="12"/>
          </p:nvPr>
        </p:nvSpPr>
        <p:spPr/>
        <p:txBody>
          <a:bodyPr/>
          <a:lstStyle>
            <a:lvl1pPr>
              <a:defRPr/>
            </a:lvl1pPr>
          </a:lstStyle>
          <a:p>
            <a:fld id="{0C69AA21-C5F1-4FCC-9CBB-AD838D556721}" type="slidenum">
              <a:rPr lang="it-IT" altLang="it-IT"/>
              <a:pPr/>
              <a:t>‹N›</a:t>
            </a:fld>
            <a:endParaRPr lang="it-IT" altLang="it-IT"/>
          </a:p>
        </p:txBody>
      </p:sp>
    </p:spTree>
    <p:extLst>
      <p:ext uri="{BB962C8B-B14F-4D97-AF65-F5344CB8AC3E}">
        <p14:creationId xmlns:p14="http://schemas.microsoft.com/office/powerpoint/2010/main" val="3001847005"/>
      </p:ext>
    </p:extLst>
  </p:cSld>
  <p:clrMapOvr>
    <a:masterClrMapping/>
  </p:clrMapOvr>
  <p:transition spd="med" advClick="0" advTm="5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825D2BF-7A79-025C-0905-6FC0C072B057}"/>
              </a:ext>
            </a:extLst>
          </p:cNvPr>
          <p:cNvSpPr>
            <a:spLocks noGrp="1"/>
          </p:cNvSpPr>
          <p:nvPr>
            <p:ph type="title"/>
          </p:nvPr>
        </p:nvSpPr>
        <p:spPr>
          <a:xfrm>
            <a:off x="630238" y="457200"/>
            <a:ext cx="2949575"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9239535E-EC34-F7A2-B5F3-74C9C88D376A}"/>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BFB439D6-788E-3529-C2B0-9E1B03AE7042}"/>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276EA324-828B-6C5F-35E7-87DC6EF7FF7F}"/>
              </a:ext>
            </a:extLst>
          </p:cNvPr>
          <p:cNvSpPr>
            <a:spLocks noGrp="1"/>
          </p:cNvSpPr>
          <p:nvPr>
            <p:ph type="dt" sz="half" idx="10"/>
          </p:nvPr>
        </p:nvSpPr>
        <p:spPr/>
        <p:txBody>
          <a:bodyPr/>
          <a:lstStyle>
            <a:lvl1pPr>
              <a:defRPr/>
            </a:lvl1pPr>
          </a:lstStyle>
          <a:p>
            <a:endParaRPr lang="it-IT" altLang="it-IT"/>
          </a:p>
        </p:txBody>
      </p:sp>
      <p:sp>
        <p:nvSpPr>
          <p:cNvPr id="6" name="Segnaposto piè di pagina 5">
            <a:extLst>
              <a:ext uri="{FF2B5EF4-FFF2-40B4-BE49-F238E27FC236}">
                <a16:creationId xmlns:a16="http://schemas.microsoft.com/office/drawing/2014/main" id="{FE6613A1-6A5E-D8E1-AFE6-8890E8112998}"/>
              </a:ext>
            </a:extLst>
          </p:cNvPr>
          <p:cNvSpPr>
            <a:spLocks noGrp="1"/>
          </p:cNvSpPr>
          <p:nvPr>
            <p:ph type="ftr" sz="quarter" idx="11"/>
          </p:nvPr>
        </p:nvSpPr>
        <p:spPr/>
        <p:txBody>
          <a:bodyPr/>
          <a:lstStyle>
            <a:lvl1pPr>
              <a:defRPr/>
            </a:lvl1pPr>
          </a:lstStyle>
          <a:p>
            <a:endParaRPr lang="it-IT" altLang="it-IT"/>
          </a:p>
        </p:txBody>
      </p:sp>
      <p:sp>
        <p:nvSpPr>
          <p:cNvPr id="7" name="Segnaposto numero diapositiva 6">
            <a:extLst>
              <a:ext uri="{FF2B5EF4-FFF2-40B4-BE49-F238E27FC236}">
                <a16:creationId xmlns:a16="http://schemas.microsoft.com/office/drawing/2014/main" id="{AA0C7493-990F-8462-A6CD-33E110DEFAE8}"/>
              </a:ext>
            </a:extLst>
          </p:cNvPr>
          <p:cNvSpPr>
            <a:spLocks noGrp="1"/>
          </p:cNvSpPr>
          <p:nvPr>
            <p:ph type="sldNum" sz="quarter" idx="12"/>
          </p:nvPr>
        </p:nvSpPr>
        <p:spPr/>
        <p:txBody>
          <a:bodyPr/>
          <a:lstStyle>
            <a:lvl1pPr>
              <a:defRPr/>
            </a:lvl1pPr>
          </a:lstStyle>
          <a:p>
            <a:fld id="{D2EBDDCC-EBFF-48BE-AD23-0E4AB263176E}" type="slidenum">
              <a:rPr lang="it-IT" altLang="it-IT"/>
              <a:pPr/>
              <a:t>‹N›</a:t>
            </a:fld>
            <a:endParaRPr lang="it-IT" altLang="it-IT"/>
          </a:p>
        </p:txBody>
      </p:sp>
    </p:spTree>
    <p:extLst>
      <p:ext uri="{BB962C8B-B14F-4D97-AF65-F5344CB8AC3E}">
        <p14:creationId xmlns:p14="http://schemas.microsoft.com/office/powerpoint/2010/main" val="1304347619"/>
      </p:ext>
    </p:extLst>
  </p:cSld>
  <p:clrMapOvr>
    <a:masterClrMapping/>
  </p:clrMapOvr>
  <p:transition spd="med" advClick="0" advTm="5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E137B14-4B08-7A58-BBA9-BC58F6B94B6B}"/>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91961D07-84B1-D5A1-71A9-5C15E18003E4}"/>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82AA7717-2F0D-EA9A-3F74-93F75B97B7C0}"/>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400">
                <a:solidFill>
                  <a:schemeClr val="tx1"/>
                </a:solidFill>
                <a:latin typeface="+mn-lt"/>
              </a:defRPr>
            </a:lvl1pPr>
          </a:lstStyle>
          <a:p>
            <a:endParaRPr lang="it-IT" altLang="it-IT"/>
          </a:p>
        </p:txBody>
      </p:sp>
      <p:sp>
        <p:nvSpPr>
          <p:cNvPr id="1029" name="Rectangle 5">
            <a:extLst>
              <a:ext uri="{FF2B5EF4-FFF2-40B4-BE49-F238E27FC236}">
                <a16:creationId xmlns:a16="http://schemas.microsoft.com/office/drawing/2014/main" id="{F416F3F1-6A20-1EFC-6C36-870EECB516C4}"/>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mn-lt"/>
              </a:defRPr>
            </a:lvl1pPr>
          </a:lstStyle>
          <a:p>
            <a:endParaRPr lang="it-IT" altLang="it-IT"/>
          </a:p>
        </p:txBody>
      </p:sp>
      <p:sp>
        <p:nvSpPr>
          <p:cNvPr id="1030" name="Rectangle 6">
            <a:extLst>
              <a:ext uri="{FF2B5EF4-FFF2-40B4-BE49-F238E27FC236}">
                <a16:creationId xmlns:a16="http://schemas.microsoft.com/office/drawing/2014/main" id="{843764BD-C0CE-D967-254E-93EE88B490CE}"/>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mn-lt"/>
              </a:defRPr>
            </a:lvl1pPr>
          </a:lstStyle>
          <a:p>
            <a:fld id="{D32B4A0A-B39A-4023-8EAD-681BF6D0F9B9}"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5000">
    <p:random/>
  </p:transition>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anose="02020603050405020304" pitchFamily="18" charset="0"/>
        </a:defRPr>
      </a:lvl2pPr>
      <a:lvl3pPr algn="ctr" rtl="0" fontAlgn="base">
        <a:spcBef>
          <a:spcPct val="0"/>
        </a:spcBef>
        <a:spcAft>
          <a:spcPct val="0"/>
        </a:spcAft>
        <a:defRPr sz="4400">
          <a:solidFill>
            <a:schemeClr val="tx2"/>
          </a:solidFill>
          <a:latin typeface="Times New Roman" panose="02020603050405020304" pitchFamily="18" charset="0"/>
        </a:defRPr>
      </a:lvl3pPr>
      <a:lvl4pPr algn="ctr" rtl="0" fontAlgn="base">
        <a:spcBef>
          <a:spcPct val="0"/>
        </a:spcBef>
        <a:spcAft>
          <a:spcPct val="0"/>
        </a:spcAft>
        <a:defRPr sz="4400">
          <a:solidFill>
            <a:schemeClr val="tx2"/>
          </a:solidFill>
          <a:latin typeface="Times New Roman" panose="02020603050405020304" pitchFamily="18" charset="0"/>
        </a:defRPr>
      </a:lvl4pPr>
      <a:lvl5pPr algn="ctr" rtl="0" fontAlgn="base">
        <a:spcBef>
          <a:spcPct val="0"/>
        </a:spcBef>
        <a:spcAft>
          <a:spcPct val="0"/>
        </a:spcAft>
        <a:defRPr sz="4400">
          <a:solidFill>
            <a:schemeClr val="tx2"/>
          </a:solidFill>
          <a:latin typeface="Times New Roman" panose="02020603050405020304" pitchFamily="18" charset="0"/>
        </a:defRPr>
      </a:lvl5pPr>
      <a:lvl6pPr marL="457200" algn="ctr" rtl="0" fontAlgn="base">
        <a:spcBef>
          <a:spcPct val="0"/>
        </a:spcBef>
        <a:spcAft>
          <a:spcPct val="0"/>
        </a:spcAft>
        <a:defRPr sz="4400">
          <a:solidFill>
            <a:schemeClr val="tx2"/>
          </a:solidFill>
          <a:latin typeface="Times New Roman" panose="02020603050405020304" pitchFamily="18" charset="0"/>
        </a:defRPr>
      </a:lvl6pPr>
      <a:lvl7pPr marL="914400" algn="ctr" rtl="0" fontAlgn="base">
        <a:spcBef>
          <a:spcPct val="0"/>
        </a:spcBef>
        <a:spcAft>
          <a:spcPct val="0"/>
        </a:spcAft>
        <a:defRPr sz="4400">
          <a:solidFill>
            <a:schemeClr val="tx2"/>
          </a:solidFill>
          <a:latin typeface="Times New Roman" panose="02020603050405020304" pitchFamily="18" charset="0"/>
        </a:defRPr>
      </a:lvl7pPr>
      <a:lvl8pPr marL="1371600" algn="ctr" rtl="0" fontAlgn="base">
        <a:spcBef>
          <a:spcPct val="0"/>
        </a:spcBef>
        <a:spcAft>
          <a:spcPct val="0"/>
        </a:spcAft>
        <a:defRPr sz="4400">
          <a:solidFill>
            <a:schemeClr val="tx2"/>
          </a:solidFill>
          <a:latin typeface="Times New Roman" panose="02020603050405020304" pitchFamily="18" charset="0"/>
        </a:defRPr>
      </a:lvl8pPr>
      <a:lvl9pPr marL="1828800" algn="ctr" rtl="0" fontAlgn="base">
        <a:spcBef>
          <a:spcPct val="0"/>
        </a:spcBef>
        <a:spcAft>
          <a:spcPct val="0"/>
        </a:spcAft>
        <a:defRPr sz="4400">
          <a:solidFill>
            <a:schemeClr val="tx2"/>
          </a:solidFill>
          <a:latin typeface="Times New Roman" panose="02020603050405020304" pitchFamily="18"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4.jpg"/><Relationship Id="rId2" Type="http://schemas.openxmlformats.org/officeDocument/2006/relationships/slideLayout" Target="../slideLayouts/slideLayout7.xml"/><Relationship Id="rId1" Type="http://schemas.openxmlformats.org/officeDocument/2006/relationships/audio" Target="file:///C:\AUDIO\MUSICA%20MIDI\RELIGIOSI\042-Maria-Matteo%20Zambuto.mid" TargetMode="Externa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325635" name="Rectangle 3">
            <a:extLst>
              <a:ext uri="{FF2B5EF4-FFF2-40B4-BE49-F238E27FC236}">
                <a16:creationId xmlns:a16="http://schemas.microsoft.com/office/drawing/2014/main" id="{4B926C7F-CD0A-457F-056C-A224629EA1DA}"/>
              </a:ext>
            </a:extLst>
          </p:cNvPr>
          <p:cNvSpPr>
            <a:spLocks noChangeArrowheads="1"/>
          </p:cNvSpPr>
          <p:nvPr/>
        </p:nvSpPr>
        <p:spPr bwMode="auto">
          <a:xfrm>
            <a:off x="4572000" y="4876800"/>
            <a:ext cx="3810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325636" name="Rectangle 4">
            <a:extLst>
              <a:ext uri="{FF2B5EF4-FFF2-40B4-BE49-F238E27FC236}">
                <a16:creationId xmlns:a16="http://schemas.microsoft.com/office/drawing/2014/main" id="{CA90E954-01CC-E68A-B10C-4FF37A51BBE9}"/>
              </a:ext>
            </a:extLst>
          </p:cNvPr>
          <p:cNvSpPr>
            <a:spLocks noChangeArrowheads="1"/>
          </p:cNvSpPr>
          <p:nvPr/>
        </p:nvSpPr>
        <p:spPr bwMode="auto">
          <a:xfrm>
            <a:off x="1219200" y="5867400"/>
            <a:ext cx="7162800" cy="85407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dirty="0">
                <a:solidFill>
                  <a:srgbClr val="002060"/>
                </a:solidFill>
                <a:latin typeface="Verdana" panose="020B0604030504040204" pitchFamily="34" charset="0"/>
              </a:rPr>
              <a:t>Musica: Maria (M. Zambuto)</a:t>
            </a:r>
          </a:p>
          <a:p>
            <a:pPr algn="l"/>
            <a:endParaRPr lang="it-IT" altLang="it-IT" sz="1000" dirty="0">
              <a:solidFill>
                <a:srgbClr val="002060"/>
              </a:solidFill>
              <a:latin typeface="Verdana" panose="020B0604030504040204" pitchFamily="34" charset="0"/>
            </a:endParaRPr>
          </a:p>
          <a:p>
            <a:pPr algn="l"/>
            <a:r>
              <a:rPr lang="it-IT" altLang="it-IT" sz="1000" dirty="0">
                <a:solidFill>
                  <a:srgbClr val="002060"/>
                </a:solidFill>
                <a:latin typeface="Verdana" panose="020B0604030504040204" pitchFamily="34" charset="0"/>
              </a:rPr>
              <a:t>TUTTE LE IMMAGINI SONO PROTETTE DA COPYRIGHT </a:t>
            </a:r>
          </a:p>
          <a:p>
            <a:pPr algn="l"/>
            <a:r>
              <a:rPr lang="it-IT" altLang="it-IT" sz="1000" dirty="0">
                <a:solidFill>
                  <a:srgbClr val="002060"/>
                </a:solidFill>
                <a:latin typeface="Verdana" panose="020B0604030504040204" pitchFamily="34" charset="0"/>
              </a:rPr>
              <a:t>ALL PICTURES ARE BY COPYRIGHT</a:t>
            </a:r>
          </a:p>
          <a:p>
            <a:pPr algn="l"/>
            <a:endParaRPr lang="it-IT" altLang="it-IT" sz="1000" dirty="0">
              <a:solidFill>
                <a:schemeClr val="accent2"/>
              </a:solidFill>
              <a:latin typeface="Verdana" panose="020B0604030504040204" pitchFamily="34" charset="0"/>
            </a:endParaRPr>
          </a:p>
        </p:txBody>
      </p:sp>
      <p:sp>
        <p:nvSpPr>
          <p:cNvPr id="325668" name="Rectangle 36">
            <a:extLst>
              <a:ext uri="{FF2B5EF4-FFF2-40B4-BE49-F238E27FC236}">
                <a16:creationId xmlns:a16="http://schemas.microsoft.com/office/drawing/2014/main" id="{D0E24CCD-84B8-9295-15BE-810E7E603AD5}"/>
              </a:ext>
            </a:extLst>
          </p:cNvPr>
          <p:cNvSpPr>
            <a:spLocks noChangeArrowheads="1"/>
          </p:cNvSpPr>
          <p:nvPr/>
        </p:nvSpPr>
        <p:spPr bwMode="auto">
          <a:xfrm>
            <a:off x="990600" y="304800"/>
            <a:ext cx="3581400" cy="1008063"/>
          </a:xfrm>
          <a:prstGeom prst="rect">
            <a:avLst/>
          </a:prstGeom>
          <a:noFill/>
          <a:ln>
            <a:noFill/>
          </a:ln>
          <a:effectLst/>
          <a:extLst>
            <a:ext uri="{909E8E84-426E-40DD-AFC4-6F175D3DCCD1}">
              <a14:hiddenFill xmlns:a14="http://schemas.microsoft.com/office/drawing/2010/main">
                <a:solidFill>
                  <a:srgbClr val="FFFF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400" dirty="0">
                <a:solidFill>
                  <a:srgbClr val="0070C0"/>
                </a:solidFill>
                <a:latin typeface="Verdana" panose="020B0604030504040204" pitchFamily="34" charset="0"/>
                <a:cs typeface="Times New Roman" panose="02020603050405020304" pitchFamily="18" charset="0"/>
              </a:rPr>
              <a:t>IMMACOLATA CONCEZIONE</a:t>
            </a:r>
            <a:r>
              <a:rPr lang="it-IT" altLang="it-IT" sz="1600" dirty="0">
                <a:solidFill>
                  <a:srgbClr val="0070C0"/>
                </a:solidFill>
                <a:latin typeface="Verdana" panose="020B0604030504040204" pitchFamily="34" charset="0"/>
                <a:cs typeface="Times New Roman" panose="02020603050405020304" pitchFamily="18" charset="0"/>
              </a:rPr>
              <a:t>           </a:t>
            </a:r>
            <a:r>
              <a:rPr lang="it-IT" altLang="it-IT" sz="1200" dirty="0">
                <a:solidFill>
                  <a:srgbClr val="0070C0"/>
                </a:solidFill>
                <a:latin typeface="Verdana" panose="020B0604030504040204" pitchFamily="34" charset="0"/>
                <a:cs typeface="Times New Roman" panose="02020603050405020304" pitchFamily="18" charset="0"/>
              </a:rPr>
              <a:t>DELLA BEATA VERGINE MARIA</a:t>
            </a:r>
            <a:r>
              <a:rPr lang="it-IT" altLang="it-IT" sz="1600" dirty="0">
                <a:solidFill>
                  <a:srgbClr val="0070C0"/>
                </a:solidFill>
                <a:latin typeface="Verdana" panose="020B0604030504040204" pitchFamily="34" charset="0"/>
                <a:cs typeface="Times New Roman" panose="02020603050405020304" pitchFamily="18" charset="0"/>
              </a:rPr>
              <a:t>                 </a:t>
            </a:r>
            <a:r>
              <a:rPr lang="it-IT" altLang="it-IT" sz="1400" dirty="0">
                <a:solidFill>
                  <a:srgbClr val="0070C0"/>
                </a:solidFill>
                <a:latin typeface="Verdana" panose="020B0604030504040204" pitchFamily="34" charset="0"/>
                <a:cs typeface="Times New Roman" panose="02020603050405020304" pitchFamily="18" charset="0"/>
              </a:rPr>
              <a:t>IMMACULATE CONCEPTION</a:t>
            </a:r>
            <a:r>
              <a:rPr lang="it-IT" altLang="it-IT" sz="1600" dirty="0">
                <a:solidFill>
                  <a:srgbClr val="0070C0"/>
                </a:solidFill>
                <a:latin typeface="Verdana" panose="020B0604030504040204" pitchFamily="34" charset="0"/>
                <a:cs typeface="Times New Roman" panose="02020603050405020304" pitchFamily="18" charset="0"/>
              </a:rPr>
              <a:t>           </a:t>
            </a:r>
            <a:r>
              <a:rPr lang="it-IT" altLang="it-IT" sz="1200" dirty="0">
                <a:solidFill>
                  <a:srgbClr val="0070C0"/>
                </a:solidFill>
                <a:latin typeface="Verdana" panose="020B0604030504040204" pitchFamily="34" charset="0"/>
                <a:cs typeface="Times New Roman" panose="02020603050405020304" pitchFamily="18" charset="0"/>
              </a:rPr>
              <a:t>OF HOLY VIRGIN MARY</a:t>
            </a:r>
          </a:p>
        </p:txBody>
      </p:sp>
      <p:sp>
        <p:nvSpPr>
          <p:cNvPr id="325679" name="Rectangle 47">
            <a:extLst>
              <a:ext uri="{FF2B5EF4-FFF2-40B4-BE49-F238E27FC236}">
                <a16:creationId xmlns:a16="http://schemas.microsoft.com/office/drawing/2014/main" id="{93777E29-2226-D544-6C86-78D1F3732489}"/>
              </a:ext>
            </a:extLst>
          </p:cNvPr>
          <p:cNvSpPr>
            <a:spLocks noChangeArrowheads="1"/>
          </p:cNvSpPr>
          <p:nvPr/>
        </p:nvSpPr>
        <p:spPr bwMode="auto">
          <a:xfrm>
            <a:off x="5791200" y="381000"/>
            <a:ext cx="1241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325848" name="Rectangle 216">
            <a:extLst>
              <a:ext uri="{FF2B5EF4-FFF2-40B4-BE49-F238E27FC236}">
                <a16:creationId xmlns:a16="http://schemas.microsoft.com/office/drawing/2014/main" id="{204CC8EB-D18E-7D54-9C2D-FD70C9AED856}"/>
              </a:ext>
            </a:extLst>
          </p:cNvPr>
          <p:cNvSpPr>
            <a:spLocks noChangeArrowheads="1"/>
          </p:cNvSpPr>
          <p:nvPr/>
        </p:nvSpPr>
        <p:spPr bwMode="auto">
          <a:xfrm>
            <a:off x="5004048" y="2604293"/>
            <a:ext cx="2971800" cy="427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lgn="l">
              <a:tabLst>
                <a:tab pos="4229100" algn="l"/>
              </a:tabLst>
              <a:defRPr sz="2400">
                <a:solidFill>
                  <a:schemeClr val="tx1"/>
                </a:solidFill>
                <a:latin typeface="Times New Roman" panose="02020603050405020304" pitchFamily="18" charset="0"/>
              </a:defRPr>
            </a:lvl1pPr>
            <a:lvl2pPr algn="l">
              <a:tabLst>
                <a:tab pos="4229100" algn="l"/>
              </a:tabLst>
              <a:defRPr sz="2400">
                <a:solidFill>
                  <a:schemeClr val="tx1"/>
                </a:solidFill>
                <a:latin typeface="Times New Roman" panose="02020603050405020304" pitchFamily="18" charset="0"/>
              </a:defRPr>
            </a:lvl2pPr>
            <a:lvl3pPr algn="l">
              <a:tabLst>
                <a:tab pos="4229100" algn="l"/>
              </a:tabLst>
              <a:defRPr sz="2400">
                <a:solidFill>
                  <a:schemeClr val="tx1"/>
                </a:solidFill>
                <a:latin typeface="Times New Roman" panose="02020603050405020304" pitchFamily="18" charset="0"/>
              </a:defRPr>
            </a:lvl3pPr>
            <a:lvl4pPr algn="l">
              <a:tabLst>
                <a:tab pos="4229100" algn="l"/>
              </a:tabLst>
              <a:defRPr sz="2400">
                <a:solidFill>
                  <a:schemeClr val="tx1"/>
                </a:solidFill>
                <a:latin typeface="Times New Roman" panose="02020603050405020304" pitchFamily="18" charset="0"/>
              </a:defRPr>
            </a:lvl4pPr>
            <a:lvl5pPr algn="l">
              <a:tabLst>
                <a:tab pos="4229100" algn="l"/>
              </a:tabLst>
              <a:defRPr sz="2400">
                <a:solidFill>
                  <a:schemeClr val="tx1"/>
                </a:solidFill>
                <a:latin typeface="Times New Roman" panose="02020603050405020304" pitchFamily="18" charset="0"/>
              </a:defRPr>
            </a:lvl5pPr>
            <a:lvl6pPr fontAlgn="base">
              <a:spcBef>
                <a:spcPct val="0"/>
              </a:spcBef>
              <a:spcAft>
                <a:spcPct val="0"/>
              </a:spcAft>
              <a:tabLst>
                <a:tab pos="4229100" algn="l"/>
              </a:tabLst>
              <a:defRPr sz="2400">
                <a:solidFill>
                  <a:schemeClr val="tx1"/>
                </a:solidFill>
                <a:latin typeface="Times New Roman" panose="02020603050405020304" pitchFamily="18" charset="0"/>
              </a:defRPr>
            </a:lvl6pPr>
            <a:lvl7pPr fontAlgn="base">
              <a:spcBef>
                <a:spcPct val="0"/>
              </a:spcBef>
              <a:spcAft>
                <a:spcPct val="0"/>
              </a:spcAft>
              <a:tabLst>
                <a:tab pos="4229100" algn="l"/>
              </a:tabLst>
              <a:defRPr sz="2400">
                <a:solidFill>
                  <a:schemeClr val="tx1"/>
                </a:solidFill>
                <a:latin typeface="Times New Roman" panose="02020603050405020304" pitchFamily="18" charset="0"/>
              </a:defRPr>
            </a:lvl7pPr>
            <a:lvl8pPr fontAlgn="base">
              <a:spcBef>
                <a:spcPct val="0"/>
              </a:spcBef>
              <a:spcAft>
                <a:spcPct val="0"/>
              </a:spcAft>
              <a:tabLst>
                <a:tab pos="4229100" algn="l"/>
              </a:tabLst>
              <a:defRPr sz="2400">
                <a:solidFill>
                  <a:schemeClr val="tx1"/>
                </a:solidFill>
                <a:latin typeface="Times New Roman" panose="02020603050405020304" pitchFamily="18" charset="0"/>
              </a:defRPr>
            </a:lvl8pPr>
            <a:lvl9pPr fontAlgn="base">
              <a:spcBef>
                <a:spcPct val="0"/>
              </a:spcBef>
              <a:spcAft>
                <a:spcPct val="0"/>
              </a:spcAft>
              <a:tabLst>
                <a:tab pos="4229100" algn="l"/>
              </a:tabLst>
              <a:defRPr sz="2400">
                <a:solidFill>
                  <a:schemeClr val="tx1"/>
                </a:solidFill>
                <a:latin typeface="Times New Roman" panose="02020603050405020304" pitchFamily="18" charset="0"/>
              </a:defRPr>
            </a:lvl9pPr>
          </a:lstStyle>
          <a:p>
            <a:pPr algn="ctr"/>
            <a:r>
              <a:rPr lang="it-IT" altLang="it-IT" sz="1200" dirty="0">
                <a:solidFill>
                  <a:srgbClr val="006600"/>
                </a:solidFill>
                <a:latin typeface="Verdana" panose="020B0604030504040204" pitchFamily="34" charset="0"/>
                <a:cs typeface="Times New Roman" panose="02020603050405020304" pitchFamily="18" charset="0"/>
              </a:rPr>
              <a:t> </a:t>
            </a:r>
            <a:r>
              <a:rPr lang="it-IT" altLang="it-IT" sz="1000" dirty="0">
                <a:solidFill>
                  <a:srgbClr val="0066FF"/>
                </a:solidFill>
                <a:latin typeface="Verdana" panose="020B0604030504040204" pitchFamily="34" charset="0"/>
                <a:cs typeface="Arial" panose="020B0604020202020204" pitchFamily="34" charset="0"/>
              </a:rPr>
              <a:t>Pura e trasparente</a:t>
            </a:r>
          </a:p>
          <a:p>
            <a:pPr algn="ctr"/>
            <a:r>
              <a:rPr lang="it-IT" altLang="it-IT" sz="1000" i="1" dirty="0">
                <a:solidFill>
                  <a:srgbClr val="0066FF"/>
                </a:solidFill>
                <a:latin typeface="Verdana" panose="020B0604030504040204" pitchFamily="34" charset="0"/>
                <a:cs typeface="Arial" panose="020B0604020202020204" pitchFamily="34" charset="0"/>
              </a:rPr>
              <a:t>Pure and </a:t>
            </a:r>
            <a:r>
              <a:rPr lang="it-IT" altLang="it-IT" sz="1000" i="1" dirty="0" err="1">
                <a:solidFill>
                  <a:srgbClr val="0066FF"/>
                </a:solidFill>
                <a:latin typeface="Verdana" panose="020B0604030504040204" pitchFamily="34" charset="0"/>
                <a:cs typeface="Arial" panose="020B0604020202020204" pitchFamily="34" charset="0"/>
              </a:rPr>
              <a:t>transparent</a:t>
            </a:r>
            <a:r>
              <a:rPr lang="it-IT" altLang="it-IT" sz="1000" i="1" dirty="0">
                <a:solidFill>
                  <a:srgbClr val="0066FF"/>
                </a:solidFill>
                <a:latin typeface="Verdana" panose="020B0604030504040204" pitchFamily="34" charset="0"/>
                <a:cs typeface="Arial" panose="020B0604020202020204" pitchFamily="34" charset="0"/>
              </a:rPr>
              <a:t> </a:t>
            </a:r>
          </a:p>
        </p:txBody>
      </p:sp>
      <p:sp>
        <p:nvSpPr>
          <p:cNvPr id="325912" name="Rectangle 280">
            <a:extLst>
              <a:ext uri="{FF2B5EF4-FFF2-40B4-BE49-F238E27FC236}">
                <a16:creationId xmlns:a16="http://schemas.microsoft.com/office/drawing/2014/main" id="{6DA4C241-7F02-2F74-09D5-974262DA0B67}"/>
              </a:ext>
            </a:extLst>
          </p:cNvPr>
          <p:cNvSpPr>
            <a:spLocks noChangeArrowheads="1"/>
          </p:cNvSpPr>
          <p:nvPr/>
        </p:nvSpPr>
        <p:spPr bwMode="auto">
          <a:xfrm>
            <a:off x="5943600" y="6324600"/>
            <a:ext cx="306546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it-IT" altLang="it-IT" sz="1000" dirty="0">
                <a:solidFill>
                  <a:srgbClr val="0066FF"/>
                </a:solidFill>
                <a:latin typeface="Verdana" panose="020B0604030504040204" pitchFamily="34" charset="0"/>
                <a:cs typeface="Times New Roman" panose="02020603050405020304" pitchFamily="18" charset="0"/>
              </a:rPr>
              <a:t>by Gaetano Lastilla – </a:t>
            </a:r>
            <a:r>
              <a:rPr lang="it-IT" altLang="it-IT" sz="1000" dirty="0" err="1">
                <a:solidFill>
                  <a:srgbClr val="0066FF"/>
                </a:solidFill>
                <a:latin typeface="Verdana" panose="020B0604030504040204" pitchFamily="34" charset="0"/>
                <a:cs typeface="Times New Roman" panose="02020603050405020304" pitchFamily="18" charset="0"/>
              </a:rPr>
              <a:t>December</a:t>
            </a:r>
            <a:r>
              <a:rPr lang="it-IT" altLang="it-IT" sz="1000" dirty="0">
                <a:solidFill>
                  <a:srgbClr val="0066FF"/>
                </a:solidFill>
                <a:latin typeface="Verdana" panose="020B0604030504040204" pitchFamily="34" charset="0"/>
                <a:cs typeface="Times New Roman" panose="02020603050405020304" pitchFamily="18" charset="0"/>
              </a:rPr>
              <a:t> 2024</a:t>
            </a:r>
          </a:p>
        </p:txBody>
      </p:sp>
      <p:pic>
        <p:nvPicPr>
          <p:cNvPr id="326031" name="Picture 399">
            <a:extLst>
              <a:ext uri="{FF2B5EF4-FFF2-40B4-BE49-F238E27FC236}">
                <a16:creationId xmlns:a16="http://schemas.microsoft.com/office/drawing/2014/main" id="{852C1FE4-95A0-52F1-CB58-B6F5DB98D5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0" y="4419600"/>
            <a:ext cx="609600" cy="393700"/>
          </a:xfrm>
          <a:prstGeom prst="rect">
            <a:avLst/>
          </a:prstGeom>
          <a:noFill/>
          <a:extLst>
            <a:ext uri="{909E8E84-426E-40DD-AFC4-6F175D3DCCD1}">
              <a14:hiddenFill xmlns:a14="http://schemas.microsoft.com/office/drawing/2010/main">
                <a:solidFill>
                  <a:srgbClr val="FFFFFF"/>
                </a:solidFill>
              </a14:hiddenFill>
            </a:ext>
          </a:extLst>
        </p:spPr>
      </p:pic>
      <p:pic>
        <p:nvPicPr>
          <p:cNvPr id="326087" name="042-Maria-Matteo Zambuto.mid">
            <a:hlinkClick r:id="" action="ppaction://media"/>
            <a:extLst>
              <a:ext uri="{FF2B5EF4-FFF2-40B4-BE49-F238E27FC236}">
                <a16:creationId xmlns:a16="http://schemas.microsoft.com/office/drawing/2014/main" id="{A155BB76-50C9-E4EA-B1FA-E719060F7366}"/>
              </a:ext>
            </a:extLst>
          </p:cNvPr>
          <p:cNvPicPr>
            <a:picLocks noChangeAspect="1" noChangeArrowheads="1"/>
          </p:cNvPicPr>
          <p:nvPr>
            <a:audioFile r:link="rId1"/>
          </p:nvPr>
        </p:nvPicPr>
        <p:blipFill>
          <a:blip r:embed="rId6">
            <a:extLst>
              <a:ext uri="{28A0092B-C50C-407E-A947-70E740481C1C}">
                <a14:useLocalDpi xmlns:a14="http://schemas.microsoft.com/office/drawing/2010/main" val="0"/>
              </a:ext>
            </a:extLst>
          </a:blip>
          <a:srcRect/>
          <a:stretch>
            <a:fillRect/>
          </a:stretch>
        </p:blipFill>
        <p:spPr bwMode="auto">
          <a:xfrm>
            <a:off x="6400800" y="-4572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326088" name="Rectangle 456">
            <a:extLst>
              <a:ext uri="{FF2B5EF4-FFF2-40B4-BE49-F238E27FC236}">
                <a16:creationId xmlns:a16="http://schemas.microsoft.com/office/drawing/2014/main" id="{1A5528A4-BAE2-0A7A-B332-B2248FDCD344}"/>
              </a:ext>
            </a:extLst>
          </p:cNvPr>
          <p:cNvSpPr>
            <a:spLocks noChangeArrowheads="1"/>
          </p:cNvSpPr>
          <p:nvPr/>
        </p:nvSpPr>
        <p:spPr bwMode="auto">
          <a:xfrm>
            <a:off x="5305425" y="3091656"/>
            <a:ext cx="24955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it-IT" altLang="it-IT" sz="1000" i="1" dirty="0">
                <a:latin typeface="Times New Roman" panose="02020603050405020304" pitchFamily="18" charset="0"/>
                <a:cs typeface="Times New Roman" panose="02020603050405020304" pitchFamily="18" charset="0"/>
              </a:rPr>
              <a:t>Commento di Paolo </a:t>
            </a:r>
            <a:r>
              <a:rPr lang="it-IT" altLang="it-IT" sz="1000" i="1" dirty="0" err="1">
                <a:latin typeface="Times New Roman" panose="02020603050405020304" pitchFamily="18" charset="0"/>
                <a:cs typeface="Times New Roman" panose="02020603050405020304" pitchFamily="18" charset="0"/>
              </a:rPr>
              <a:t>Curtaz</a:t>
            </a:r>
            <a:r>
              <a:rPr lang="it-IT" altLang="it-IT" sz="1000" i="1" dirty="0">
                <a:latin typeface="Times New Roman" panose="02020603050405020304" pitchFamily="18" charset="0"/>
                <a:cs typeface="Times New Roman" panose="02020603050405020304" pitchFamily="18" charset="0"/>
              </a:rPr>
              <a:t>                                                                                                  Commentary by Paolo </a:t>
            </a:r>
            <a:r>
              <a:rPr lang="it-IT" altLang="it-IT" sz="1000" i="1" dirty="0" err="1">
                <a:latin typeface="Times New Roman" panose="02020603050405020304" pitchFamily="18" charset="0"/>
                <a:cs typeface="Times New Roman" panose="02020603050405020304" pitchFamily="18" charset="0"/>
              </a:rPr>
              <a:t>Curtaz</a:t>
            </a:r>
            <a:endParaRPr lang="it-IT" altLang="it-IT" sz="1000" i="1" dirty="0">
              <a:latin typeface="Times New Roman" panose="02020603050405020304" pitchFamily="18" charset="0"/>
              <a:cs typeface="Times New Roman" panose="02020603050405020304" pitchFamily="18" charset="0"/>
            </a:endParaRPr>
          </a:p>
        </p:txBody>
      </p:sp>
      <p:pic>
        <p:nvPicPr>
          <p:cNvPr id="3" name="Immagine 2">
            <a:extLst>
              <a:ext uri="{FF2B5EF4-FFF2-40B4-BE49-F238E27FC236}">
                <a16:creationId xmlns:a16="http://schemas.microsoft.com/office/drawing/2014/main" id="{F9C60224-A13D-10BB-97D8-87639CD8610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52620" y="1423193"/>
            <a:ext cx="3057359" cy="3733800"/>
          </a:xfrm>
          <a:prstGeom prst="rect">
            <a:avLst/>
          </a:prstGeom>
        </p:spPr>
      </p:pic>
    </p:spTree>
  </p:cSld>
  <p:clrMapOvr>
    <a:masterClrMapping/>
  </p:clrMapOvr>
  <p:transition spd="med" advClick="0" advTm="1476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32608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21">
                <p:cTn id="7" repeatCount="indefinite" fill="hold" display="0">
                  <p:stCondLst>
                    <p:cond delay="indefinite"/>
                  </p:stCondLst>
                  <p:endCondLst>
                    <p:cond evt="onStopAudio" delay="0">
                      <p:tgtEl>
                        <p:sldTgt/>
                      </p:tgtEl>
                    </p:cond>
                  </p:endCondLst>
                </p:cTn>
                <p:tgtEl>
                  <p:spTgt spid="32608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816130" name="Rectangle 2">
            <a:extLst>
              <a:ext uri="{FF2B5EF4-FFF2-40B4-BE49-F238E27FC236}">
                <a16:creationId xmlns:a16="http://schemas.microsoft.com/office/drawing/2014/main" id="{1F64EFA5-962A-2105-0B0A-EACD33814B52}"/>
              </a:ext>
            </a:extLst>
          </p:cNvPr>
          <p:cNvSpPr>
            <a:spLocks noGrp="1" noChangeArrowheads="1"/>
          </p:cNvSpPr>
          <p:nvPr>
            <p:ph type="title"/>
          </p:nvPr>
        </p:nvSpPr>
        <p:spPr>
          <a:xfrm>
            <a:off x="304800" y="533400"/>
            <a:ext cx="86868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In lui siamo stati fatti anche eredi, predestinati – secondo il progetto di colui che tutto opera secondo la sua volontà – a essere lode della sua gloria, noi, che già prima abbiamo sperato nel Cristo.</a:t>
            </a:r>
            <a:r>
              <a:rPr lang="it-IT" altLang="it-IT" sz="1800" i="1">
                <a:solidFill>
                  <a:schemeClr val="bg1"/>
                </a:solidFill>
                <a:latin typeface="Verdana" panose="020B0604030504040204" pitchFamily="34" charset="0"/>
                <a:cs typeface="Times New Roman" panose="02020603050405020304" pitchFamily="18" charset="0"/>
              </a:rPr>
              <a:t> (Ef 1, 11-12)</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816132" name="Rectangle 4">
            <a:extLst>
              <a:ext uri="{FF2B5EF4-FFF2-40B4-BE49-F238E27FC236}">
                <a16:creationId xmlns:a16="http://schemas.microsoft.com/office/drawing/2014/main" id="{8A352CAD-B1A5-1B44-7C63-73AFFD7D7C4E}"/>
              </a:ext>
            </a:extLst>
          </p:cNvPr>
          <p:cNvSpPr>
            <a:spLocks noChangeArrowheads="1"/>
          </p:cNvSpPr>
          <p:nvPr/>
        </p:nvSpPr>
        <p:spPr bwMode="auto">
          <a:xfrm>
            <a:off x="201613" y="5334000"/>
            <a:ext cx="8942387"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By a decree of Him who disposes all things according to his own plan and decision we, the Jews, have been chosen and called and we were awaiting the Messiah, for the praise of his glory.</a:t>
            </a:r>
            <a:r>
              <a:rPr lang="en-GB" altLang="it-IT" sz="1800" i="1">
                <a:solidFill>
                  <a:schemeClr val="bg1"/>
                </a:solidFill>
                <a:latin typeface="Verdana" panose="020B0604030504040204" pitchFamily="34" charset="0"/>
                <a:cs typeface="Times New Roman" panose="02020603050405020304" pitchFamily="18" charset="0"/>
              </a:rPr>
              <a:t> (Eph 1: 11-12)</a:t>
            </a:r>
            <a:r>
              <a:rPr lang="it-IT" altLang="it-IT" sz="1800" i="1">
                <a:solidFill>
                  <a:schemeClr val="bg1"/>
                </a:solidFill>
                <a:latin typeface="Verdana" panose="020B0604030504040204" pitchFamily="34" charset="0"/>
                <a:cs typeface="Times New Roman" panose="02020603050405020304" pitchFamily="18" charset="0"/>
              </a:rPr>
              <a:t> </a:t>
            </a:r>
          </a:p>
        </p:txBody>
      </p:sp>
      <p:pic>
        <p:nvPicPr>
          <p:cNvPr id="816133" name="Picture 5">
            <a:extLst>
              <a:ext uri="{FF2B5EF4-FFF2-40B4-BE49-F238E27FC236}">
                <a16:creationId xmlns:a16="http://schemas.microsoft.com/office/drawing/2014/main" id="{B7A57326-EA18-EE05-90CE-4C0FF2ED8A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1524000"/>
            <a:ext cx="7620000" cy="381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52">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3778" name="Rectangle 2">
            <a:extLst>
              <a:ext uri="{FF2B5EF4-FFF2-40B4-BE49-F238E27FC236}">
                <a16:creationId xmlns:a16="http://schemas.microsoft.com/office/drawing/2014/main" id="{E5A1E6D9-8554-8F8D-B4F9-E611853591D1}"/>
              </a:ext>
            </a:extLst>
          </p:cNvPr>
          <p:cNvSpPr>
            <a:spLocks noGrp="1" noChangeArrowheads="1"/>
          </p:cNvSpPr>
          <p:nvPr>
            <p:ph type="title"/>
          </p:nvPr>
        </p:nvSpPr>
        <p:spPr>
          <a:xfrm>
            <a:off x="4648200" y="228600"/>
            <a:ext cx="3581400" cy="304800"/>
          </a:xfrm>
        </p:spPr>
        <p:txBody>
          <a:bodyPr/>
          <a:lstStyle/>
          <a:p>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400">
                <a:solidFill>
                  <a:srgbClr val="320011"/>
                </a:solidFill>
                <a:latin typeface="Verdana" panose="020B0604030504040204" pitchFamily="34" charset="0"/>
              </a:rPr>
              <a:t>ACCORDING</a:t>
            </a:r>
            <a:r>
              <a:rPr lang="it-IT" altLang="it-IT" sz="1800">
                <a:solidFill>
                  <a:srgbClr val="320011"/>
                </a:solidFill>
                <a:latin typeface="Verdana" panose="020B0604030504040204" pitchFamily="34" charset="0"/>
              </a:rPr>
              <a:t> LUKE</a:t>
            </a:r>
          </a:p>
        </p:txBody>
      </p:sp>
      <p:sp>
        <p:nvSpPr>
          <p:cNvPr id="203790" name="Rectangle 14">
            <a:extLst>
              <a:ext uri="{FF2B5EF4-FFF2-40B4-BE49-F238E27FC236}">
                <a16:creationId xmlns:a16="http://schemas.microsoft.com/office/drawing/2014/main" id="{B0AFB24F-546B-281D-A94F-07D0D448554B}"/>
              </a:ext>
            </a:extLst>
          </p:cNvPr>
          <p:cNvSpPr>
            <a:spLocks noChangeArrowheads="1"/>
          </p:cNvSpPr>
          <p:nvPr/>
        </p:nvSpPr>
        <p:spPr bwMode="auto">
          <a:xfrm>
            <a:off x="4800600" y="6096000"/>
            <a:ext cx="4191000" cy="396875"/>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2000">
                <a:solidFill>
                  <a:srgbClr val="0066FF"/>
                </a:solidFill>
                <a:latin typeface="Verdana" panose="020B0604030504040204" pitchFamily="34" charset="0"/>
              </a:rPr>
              <a:t>info@diffondilaparola.com</a:t>
            </a:r>
          </a:p>
        </p:txBody>
      </p:sp>
      <p:sp>
        <p:nvSpPr>
          <p:cNvPr id="203797" name="Rectangle 21">
            <a:extLst>
              <a:ext uri="{FF2B5EF4-FFF2-40B4-BE49-F238E27FC236}">
                <a16:creationId xmlns:a16="http://schemas.microsoft.com/office/drawing/2014/main" id="{CA527F7C-E892-8E9C-0926-F19709DE33C1}"/>
              </a:ext>
            </a:extLst>
          </p:cNvPr>
          <p:cNvSpPr>
            <a:spLocks noChangeArrowheads="1"/>
          </p:cNvSpPr>
          <p:nvPr/>
        </p:nvSpPr>
        <p:spPr bwMode="auto">
          <a:xfrm>
            <a:off x="1066800" y="228600"/>
            <a:ext cx="3657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320011"/>
                </a:solidFill>
                <a:latin typeface="Verdana" panose="020B0604030504040204" pitchFamily="34" charset="0"/>
              </a:rPr>
              <a:t>VANGELO DI LUCA</a:t>
            </a:r>
          </a:p>
        </p:txBody>
      </p:sp>
      <p:sp>
        <p:nvSpPr>
          <p:cNvPr id="203798" name="Rectangle 22">
            <a:extLst>
              <a:ext uri="{FF2B5EF4-FFF2-40B4-BE49-F238E27FC236}">
                <a16:creationId xmlns:a16="http://schemas.microsoft.com/office/drawing/2014/main" id="{C0C035DC-B349-4B4D-5CED-29EF94BBCDA4}"/>
              </a:ext>
            </a:extLst>
          </p:cNvPr>
          <p:cNvSpPr>
            <a:spLocks noChangeArrowheads="1"/>
          </p:cNvSpPr>
          <p:nvPr/>
        </p:nvSpPr>
        <p:spPr bwMode="auto">
          <a:xfrm>
            <a:off x="1066800" y="533400"/>
            <a:ext cx="35052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chemeClr val="tx1"/>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In quel tempo, </a:t>
            </a:r>
            <a:r>
              <a:rPr lang="it-IT" altLang="it-IT" sz="1800">
                <a:solidFill>
                  <a:srgbClr val="000000"/>
                </a:solidFill>
                <a:latin typeface="Verdana" panose="020B0604030504040204" pitchFamily="34" charset="0"/>
                <a:cs typeface="Times New Roman" panose="02020603050405020304" pitchFamily="18" charset="0"/>
              </a:rPr>
              <a:t>l’angelo Gabriele fu mandato da Dio in una città della Galilea, chiamata Nàzaret, a una vergine, promessa sposa di un uomo della casa di Davide, di nome Giuseppe. La vergine si chiamava Maria.</a:t>
            </a:r>
            <a:r>
              <a:rPr lang="it-IT" altLang="it-IT" sz="1800" i="1">
                <a:solidFill>
                  <a:srgbClr val="000000"/>
                </a:solidFill>
                <a:latin typeface="Verdana" panose="020B0604030504040204" pitchFamily="34" charset="0"/>
                <a:cs typeface="Times New Roman" panose="02020603050405020304" pitchFamily="18" charset="0"/>
              </a:rPr>
              <a:t> (Lc 1, 26-27)</a:t>
            </a:r>
          </a:p>
        </p:txBody>
      </p:sp>
      <p:sp>
        <p:nvSpPr>
          <p:cNvPr id="203799" name="Rectangle 23">
            <a:extLst>
              <a:ext uri="{FF2B5EF4-FFF2-40B4-BE49-F238E27FC236}">
                <a16:creationId xmlns:a16="http://schemas.microsoft.com/office/drawing/2014/main" id="{0CF2F638-D1D7-D625-63EB-86C27F77B805}"/>
              </a:ext>
            </a:extLst>
          </p:cNvPr>
          <p:cNvSpPr>
            <a:spLocks noChangeArrowheads="1"/>
          </p:cNvSpPr>
          <p:nvPr/>
        </p:nvSpPr>
        <p:spPr bwMode="auto">
          <a:xfrm>
            <a:off x="4648200" y="533400"/>
            <a:ext cx="35814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In the sixth month, the angel Gabriel was sent from God to a town of Galilee called Nazareth. He was sent to a young virgin who was betrothed to a man named Joseph, of the family of David; and the virgin's name was Mary.</a:t>
            </a:r>
            <a:r>
              <a:rPr lang="en-GB" altLang="it-IT" sz="1800" i="1">
                <a:solidFill>
                  <a:srgbClr val="000000"/>
                </a:solidFill>
                <a:latin typeface="Verdana" panose="020B0604030504040204" pitchFamily="34" charset="0"/>
                <a:cs typeface="Times New Roman" panose="02020603050405020304" pitchFamily="18" charset="0"/>
              </a:rPr>
              <a:t> (Lk 1: 26-27)</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204146" name="Picture 370">
            <a:extLst>
              <a:ext uri="{FF2B5EF4-FFF2-40B4-BE49-F238E27FC236}">
                <a16:creationId xmlns:a16="http://schemas.microsoft.com/office/drawing/2014/main" id="{75405F95-230C-4C82-20F3-6B9A217140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5715000"/>
            <a:ext cx="2286000" cy="1143000"/>
          </a:xfrm>
          <a:prstGeom prst="rect">
            <a:avLst/>
          </a:prstGeom>
          <a:noFill/>
          <a:extLst>
            <a:ext uri="{909E8E84-426E-40DD-AFC4-6F175D3DCCD1}">
              <a14:hiddenFill xmlns:a14="http://schemas.microsoft.com/office/drawing/2010/main">
                <a:solidFill>
                  <a:srgbClr val="FFFFFF"/>
                </a:solidFill>
              </a14:hiddenFill>
            </a:ext>
          </a:extLst>
        </p:spPr>
      </p:pic>
      <p:pic>
        <p:nvPicPr>
          <p:cNvPr id="204260" name="Picture 484">
            <a:extLst>
              <a:ext uri="{FF2B5EF4-FFF2-40B4-BE49-F238E27FC236}">
                <a16:creationId xmlns:a16="http://schemas.microsoft.com/office/drawing/2014/main" id="{1304555E-02D4-B109-91FD-03D902A11B7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62600" y="3124200"/>
            <a:ext cx="187325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204261" name="Picture 485">
            <a:extLst>
              <a:ext uri="{FF2B5EF4-FFF2-40B4-BE49-F238E27FC236}">
                <a16:creationId xmlns:a16="http://schemas.microsoft.com/office/drawing/2014/main" id="{8F564AAF-C5EA-FCB4-9C85-AAFD0763331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6400" y="3124200"/>
            <a:ext cx="1841500" cy="2209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24">
    <p:random/>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C3BF554D-D430-16AF-FEB7-3CD65B1D07EB}"/>
              </a:ext>
            </a:extLst>
          </p:cNvPr>
          <p:cNvSpPr>
            <a:spLocks noChangeArrowheads="1"/>
          </p:cNvSpPr>
          <p:nvPr/>
        </p:nvSpPr>
        <p:spPr bwMode="auto">
          <a:xfrm>
            <a:off x="0" y="685800"/>
            <a:ext cx="3962400" cy="2563813"/>
          </a:xfrm>
          <a:prstGeom prst="rect">
            <a:avLst/>
          </a:prstGeom>
          <a:noFill/>
          <a:ln>
            <a:noFill/>
          </a:ln>
          <a:effectLst/>
          <a:extLst>
            <a:ext uri="{909E8E84-426E-40DD-AFC4-6F175D3DCCD1}">
              <a14:hiddenFill xmlns:a14="http://schemas.microsoft.com/office/drawing/2010/main">
                <a:solidFill>
                  <a:srgbClr val="FFCC99"/>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Entrando da lei, disse: «Rallègrati, piena di grazia: il Signore è con te». A queste parole ella fu molto turbata e si domandava che senso avesse un saluto come questo. L’angelo le disse: «Non temere, Maria, perché hai trovato grazia presso Dio.</a:t>
            </a:r>
            <a:r>
              <a:rPr lang="it-IT" altLang="it-IT" sz="1800" i="1">
                <a:solidFill>
                  <a:schemeClr val="bg1"/>
                </a:solidFill>
                <a:latin typeface="Verdana" panose="020B0604030504040204" pitchFamily="34" charset="0"/>
                <a:cs typeface="Times New Roman" panose="02020603050405020304" pitchFamily="18" charset="0"/>
              </a:rPr>
              <a:t> (Lc 1, 28-30)</a:t>
            </a:r>
          </a:p>
        </p:txBody>
      </p:sp>
      <p:sp>
        <p:nvSpPr>
          <p:cNvPr id="162930" name="Rectangle 114">
            <a:extLst>
              <a:ext uri="{FF2B5EF4-FFF2-40B4-BE49-F238E27FC236}">
                <a16:creationId xmlns:a16="http://schemas.microsoft.com/office/drawing/2014/main" id="{008DC9CF-BE6F-51BF-5AFD-F97C50FE328F}"/>
              </a:ext>
            </a:extLst>
          </p:cNvPr>
          <p:cNvSpPr>
            <a:spLocks noChangeArrowheads="1"/>
          </p:cNvSpPr>
          <p:nvPr/>
        </p:nvSpPr>
        <p:spPr bwMode="auto">
          <a:xfrm>
            <a:off x="0" y="3657600"/>
            <a:ext cx="39624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 The angel came to her and said, "Rejoice, full of grace, the Lord is with you." Mary was troubled at these words, wondering what this greeting could mean. But the angel said, "Do not fear, Mary, for God has looked kindly on you.</a:t>
            </a:r>
            <a:r>
              <a:rPr lang="en-GB" altLang="it-IT" sz="1800" i="1">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(Lk 1: 28-30)</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163099" name="Picture 283">
            <a:extLst>
              <a:ext uri="{FF2B5EF4-FFF2-40B4-BE49-F238E27FC236}">
                <a16:creationId xmlns:a16="http://schemas.microsoft.com/office/drawing/2014/main" id="{9C73DAEC-9223-7203-091C-0C7ADFFD348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75100" y="381000"/>
            <a:ext cx="4864100" cy="617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864">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39363" name="Rectangle 35">
            <a:extLst>
              <a:ext uri="{FF2B5EF4-FFF2-40B4-BE49-F238E27FC236}">
                <a16:creationId xmlns:a16="http://schemas.microsoft.com/office/drawing/2014/main" id="{7F7FC0BC-BC90-F044-2A00-BAC448BCB653}"/>
              </a:ext>
            </a:extLst>
          </p:cNvPr>
          <p:cNvSpPr>
            <a:spLocks noChangeArrowheads="1"/>
          </p:cNvSpPr>
          <p:nvPr/>
        </p:nvSpPr>
        <p:spPr bwMode="auto">
          <a:xfrm>
            <a:off x="0" y="1524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chemeClr val="bg1"/>
                </a:solidFill>
                <a:latin typeface="Verdana" panose="020B0604030504040204" pitchFamily="34" charset="0"/>
                <a:cs typeface="Times New Roman" panose="02020603050405020304" pitchFamily="18" charset="0"/>
              </a:rPr>
              <a:t>Ed ecco, concepirai un figlio, lo darai alla luce e lo chiamerai Gesù. Sarà grande e verrà chiamato Figlio dell’Altissimo; il Signore Dio gli darà il trono di Davide suo padre e regnerà per sempre sulla casa di Giacobbe e il suo regno non avrà fine».</a:t>
            </a:r>
            <a:r>
              <a:rPr lang="it-IT" altLang="it-IT" sz="1800" i="1">
                <a:solidFill>
                  <a:schemeClr val="bg1"/>
                </a:solidFill>
                <a:latin typeface="Verdana" panose="020B0604030504040204" pitchFamily="34" charset="0"/>
                <a:cs typeface="Times New Roman" panose="02020603050405020304" pitchFamily="18" charset="0"/>
              </a:rPr>
              <a:t> (Lc 1, 31-33)</a:t>
            </a:r>
          </a:p>
        </p:txBody>
      </p:sp>
      <p:sp>
        <p:nvSpPr>
          <p:cNvPr id="739364" name="Rectangle 36">
            <a:extLst>
              <a:ext uri="{FF2B5EF4-FFF2-40B4-BE49-F238E27FC236}">
                <a16:creationId xmlns:a16="http://schemas.microsoft.com/office/drawing/2014/main" id="{B743273D-78E6-FC11-F4A7-781F9BDBE023}"/>
              </a:ext>
            </a:extLst>
          </p:cNvPr>
          <p:cNvSpPr>
            <a:spLocks noChangeArrowheads="1"/>
          </p:cNvSpPr>
          <p:nvPr/>
        </p:nvSpPr>
        <p:spPr bwMode="auto">
          <a:xfrm>
            <a:off x="0" y="54102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it-IT" sz="1800">
                <a:solidFill>
                  <a:schemeClr val="bg1"/>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imes New Roman" panose="02020603050405020304" pitchFamily="18" charset="0"/>
              </a:rPr>
              <a:t>You shall conceive and bear a son and you shall call him Jesus. He will be great and shall rightly be called Son of the Most High. The Lord God will give him the kingdom of David, his ancestor; he will rule over the people of Jacob for-ever and his reign shall have no end."</a:t>
            </a:r>
            <a:r>
              <a:rPr lang="en-GB" altLang="it-IT" sz="1800" i="1">
                <a:solidFill>
                  <a:schemeClr val="bg1"/>
                </a:solidFill>
                <a:latin typeface="Verdana" panose="020B0604030504040204" pitchFamily="34" charset="0"/>
                <a:cs typeface="Times New Roman" panose="02020603050405020304" pitchFamily="18" charset="0"/>
              </a:rPr>
              <a:t> (Lk 1:, 31-33)</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739372" name="Picture 44">
            <a:extLst>
              <a:ext uri="{FF2B5EF4-FFF2-40B4-BE49-F238E27FC236}">
                <a16:creationId xmlns:a16="http://schemas.microsoft.com/office/drawing/2014/main" id="{D5BA9481-EFF5-2A80-98A4-65DD8FACFA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452563"/>
            <a:ext cx="8382000" cy="39354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704">
    <p:rand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7154" name="Rectangle 2">
            <a:extLst>
              <a:ext uri="{FF2B5EF4-FFF2-40B4-BE49-F238E27FC236}">
                <a16:creationId xmlns:a16="http://schemas.microsoft.com/office/drawing/2014/main" id="{5842558D-2295-9AE6-C6E0-D060DB81A15C}"/>
              </a:ext>
            </a:extLst>
          </p:cNvPr>
          <p:cNvSpPr>
            <a:spLocks noGrp="1" noChangeArrowheads="1"/>
          </p:cNvSpPr>
          <p:nvPr>
            <p:ph type="title"/>
          </p:nvPr>
        </p:nvSpPr>
        <p:spPr>
          <a:xfrm>
            <a:off x="5105400" y="1828800"/>
            <a:ext cx="40386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Allora Maria disse all’angelo: «Come avverrà questo, poiché non conosco uomo?». Le rispose l’angelo: «Lo Spirito Santo scenderà su di te e la potenza dell’Altissimo ti coprirà con la sua ombra. Perciò colui che nascerà sarà santo e sarà chiamato Figlio di Dio.</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(Lc 1, 34-35)</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817156" name="Rectangle 4">
            <a:extLst>
              <a:ext uri="{FF2B5EF4-FFF2-40B4-BE49-F238E27FC236}">
                <a16:creationId xmlns:a16="http://schemas.microsoft.com/office/drawing/2014/main" id="{7F857CD3-AA82-455E-47C6-F0DE7937AD6C}"/>
              </a:ext>
            </a:extLst>
          </p:cNvPr>
          <p:cNvSpPr>
            <a:spLocks noChangeArrowheads="1"/>
          </p:cNvSpPr>
          <p:nvPr/>
        </p:nvSpPr>
        <p:spPr bwMode="auto">
          <a:xfrm>
            <a:off x="5105400" y="3733800"/>
            <a:ext cx="40386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Then Mary said to the angel, "How can this be if I am a virgin?" And the angel said to her, "The Holy Spirit will come upon you and the power of the Most High will overshadow you; therefore, the holy child to be born shall be called Son of God. </a:t>
            </a:r>
            <a:r>
              <a:rPr lang="en-GB" altLang="it-IT" sz="1800" i="1">
                <a:solidFill>
                  <a:schemeClr val="bg1"/>
                </a:solidFill>
                <a:latin typeface="Verdana" panose="020B0604030504040204" pitchFamily="34" charset="0"/>
                <a:cs typeface="Times New Roman" panose="02020603050405020304" pitchFamily="18" charset="0"/>
              </a:rPr>
              <a:t>(Lk 1: 34-35)</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817157" name="Picture 5">
            <a:extLst>
              <a:ext uri="{FF2B5EF4-FFF2-40B4-BE49-F238E27FC236}">
                <a16:creationId xmlns:a16="http://schemas.microsoft.com/office/drawing/2014/main" id="{683EE3B5-DB9A-4D03-8CFE-137513624E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013" y="381000"/>
            <a:ext cx="4802187" cy="617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800">
    <p:rand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8178" name="Rectangle 2">
            <a:extLst>
              <a:ext uri="{FF2B5EF4-FFF2-40B4-BE49-F238E27FC236}">
                <a16:creationId xmlns:a16="http://schemas.microsoft.com/office/drawing/2014/main" id="{E56F319D-980C-0645-B7CA-F6841138ABE5}"/>
              </a:ext>
            </a:extLst>
          </p:cNvPr>
          <p:cNvSpPr>
            <a:spLocks noGrp="1" noChangeArrowheads="1"/>
          </p:cNvSpPr>
          <p:nvPr>
            <p:ph type="title"/>
          </p:nvPr>
        </p:nvSpPr>
        <p:spPr>
          <a:xfrm>
            <a:off x="0" y="2895600"/>
            <a:ext cx="28194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Ed ecco, Elisabetta, tua parente, nella sua vecchiaia ha concepito anch’essa un figlio e questo è il sesto mese per lei, che era detta sterile: nulla è impossibile a Dio». Allora Maria disse: «Ecco la serva del Signore: avvenga per me secondo la tua parola». E l’angelo si allontanò da lei</a:t>
            </a:r>
            <a:r>
              <a:rPr lang="it-IT" altLang="it-IT" sz="1800" i="1">
                <a:solidFill>
                  <a:schemeClr val="bg1"/>
                </a:solidFill>
                <a:latin typeface="Verdana" panose="020B0604030504040204" pitchFamily="34" charset="0"/>
                <a:cs typeface="Times New Roman" panose="02020603050405020304" pitchFamily="18" charset="0"/>
              </a:rPr>
              <a:t>. </a:t>
            </a:r>
            <a:br>
              <a:rPr lang="it-IT" altLang="it-IT" sz="1800" i="1">
                <a:solidFill>
                  <a:schemeClr val="bg1"/>
                </a:solidFill>
                <a:latin typeface="Verdana" panose="020B0604030504040204" pitchFamily="34" charset="0"/>
                <a:cs typeface="Times New Roman" panose="02020603050405020304" pitchFamily="18" charset="0"/>
              </a:rPr>
            </a:br>
            <a:r>
              <a:rPr lang="en-GB" altLang="it-IT" sz="1800" i="1">
                <a:solidFill>
                  <a:schemeClr val="bg1"/>
                </a:solidFill>
                <a:latin typeface="Verdana" panose="020B0604030504040204" pitchFamily="34" charset="0"/>
                <a:cs typeface="Times New Roman" panose="02020603050405020304" pitchFamily="18" charset="0"/>
              </a:rPr>
              <a:t>(Lc 1, 36-38)</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818180" name="Rectangle 4">
            <a:extLst>
              <a:ext uri="{FF2B5EF4-FFF2-40B4-BE49-F238E27FC236}">
                <a16:creationId xmlns:a16="http://schemas.microsoft.com/office/drawing/2014/main" id="{F5EB1AB2-BFE8-B46C-9E97-FE2E8D291E8B}"/>
              </a:ext>
            </a:extLst>
          </p:cNvPr>
          <p:cNvSpPr>
            <a:spLocks noChangeArrowheads="1"/>
          </p:cNvSpPr>
          <p:nvPr/>
        </p:nvSpPr>
        <p:spPr bwMode="auto">
          <a:xfrm>
            <a:off x="6477000" y="1219200"/>
            <a:ext cx="2667000" cy="476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Even your relative Elizabeth is expecting a son in her old age, although she was unable to have a child, and she is now in her sixth month. With God nothing is impossible."Then Mary said, "I am the handmaid of the Lord, let it be done to me as you have said." And the angel </a:t>
            </a:r>
          </a:p>
          <a:p>
            <a:r>
              <a:rPr lang="en-GB" altLang="it-IT" sz="1800">
                <a:solidFill>
                  <a:schemeClr val="bg1"/>
                </a:solidFill>
                <a:latin typeface="Verdana" panose="020B0604030504040204" pitchFamily="34" charset="0"/>
                <a:cs typeface="Times New Roman" panose="02020603050405020304" pitchFamily="18" charset="0"/>
              </a:rPr>
              <a:t>left her.</a:t>
            </a:r>
            <a:r>
              <a:rPr lang="en-GB" altLang="it-IT" sz="1800" i="1">
                <a:solidFill>
                  <a:schemeClr val="bg1"/>
                </a:solidFill>
                <a:latin typeface="Verdana" panose="020B0604030504040204" pitchFamily="34" charset="0"/>
                <a:cs typeface="Times New Roman" panose="02020603050405020304" pitchFamily="18" charset="0"/>
              </a:rPr>
              <a:t> </a:t>
            </a:r>
          </a:p>
          <a:p>
            <a:r>
              <a:rPr lang="en-GB" altLang="it-IT" sz="1800" i="1">
                <a:solidFill>
                  <a:schemeClr val="bg1"/>
                </a:solidFill>
                <a:latin typeface="Verdana" panose="020B0604030504040204" pitchFamily="34" charset="0"/>
                <a:cs typeface="Times New Roman" panose="02020603050405020304" pitchFamily="18" charset="0"/>
              </a:rPr>
              <a:t>(Lk 1: 36-38)</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818181" name="Picture 5">
            <a:extLst>
              <a:ext uri="{FF2B5EF4-FFF2-40B4-BE49-F238E27FC236}">
                <a16:creationId xmlns:a16="http://schemas.microsoft.com/office/drawing/2014/main" id="{45FC39A0-8A01-9C45-D663-2407CD41AF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609600"/>
            <a:ext cx="3703638" cy="5791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96">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4767" name="Rectangle 15">
            <a:extLst>
              <a:ext uri="{FF2B5EF4-FFF2-40B4-BE49-F238E27FC236}">
                <a16:creationId xmlns:a16="http://schemas.microsoft.com/office/drawing/2014/main" id="{44AFD812-7325-0C01-8F83-B8CBFEF0D7A5}"/>
              </a:ext>
            </a:extLst>
          </p:cNvPr>
          <p:cNvSpPr>
            <a:spLocks noChangeArrowheads="1"/>
          </p:cNvSpPr>
          <p:nvPr/>
        </p:nvSpPr>
        <p:spPr bwMode="auto">
          <a:xfrm>
            <a:off x="0" y="990600"/>
            <a:ext cx="3200400" cy="5859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it-IT" altLang="it-IT" sz="1800" dirty="0">
                <a:solidFill>
                  <a:schemeClr val="tx1"/>
                </a:solidFill>
                <a:latin typeface="Arial" panose="020B0604020202020204" pitchFamily="34" charset="0"/>
                <a:cs typeface="Arial" panose="020B0604020202020204" pitchFamily="34" charset="0"/>
              </a:rPr>
              <a:t>     La lettura e la meditazione delle sacre scritture domenicali,</a:t>
            </a:r>
            <a:r>
              <a:rPr lang="it-IT" altLang="it-IT" sz="1800" dirty="0">
                <a:solidFill>
                  <a:srgbClr val="FF3300"/>
                </a:solidFill>
                <a:latin typeface="Arial" panose="020B0604020202020204" pitchFamily="34" charset="0"/>
                <a:cs typeface="Arial" panose="020B0604020202020204" pitchFamily="34" charset="0"/>
              </a:rPr>
              <a:t> </a:t>
            </a:r>
            <a:r>
              <a:rPr lang="it-IT" altLang="it-IT" sz="1800" dirty="0">
                <a:solidFill>
                  <a:srgbClr val="FF0000"/>
                </a:solidFill>
                <a:latin typeface="Arial" panose="020B0604020202020204" pitchFamily="34" charset="0"/>
                <a:cs typeface="Arial" panose="020B0604020202020204" pitchFamily="34" charset="0"/>
              </a:rPr>
              <a:t>non sostituiscono </a:t>
            </a:r>
            <a:r>
              <a:rPr lang="it-IT" altLang="it-IT" sz="1800" dirty="0">
                <a:solidFill>
                  <a:schemeClr val="tx1"/>
                </a:solidFill>
                <a:latin typeface="Arial" panose="020B0604020202020204" pitchFamily="34" charset="0"/>
                <a:cs typeface="Arial" panose="020B0604020202020204" pitchFamily="34" charset="0"/>
              </a:rPr>
              <a:t>la Santa Messa, alla quale siamo tutti chiamati per rendere grazie e onore a Dio e per chiedere perdono dei nostri peccati. Nella liturgia eucaristica, </a:t>
            </a:r>
            <a:r>
              <a:rPr lang="it-IT" altLang="it-IT" sz="1800" dirty="0">
                <a:solidFill>
                  <a:srgbClr val="FF0000"/>
                </a:solidFill>
                <a:latin typeface="Arial" panose="020B0604020202020204" pitchFamily="34" charset="0"/>
                <a:cs typeface="Arial" panose="020B0604020202020204" pitchFamily="34" charset="0"/>
              </a:rPr>
              <a:t>Cristo attualizza il sacrificio della croce </a:t>
            </a:r>
            <a:r>
              <a:rPr lang="it-IT" altLang="it-IT" sz="1800" dirty="0">
                <a:solidFill>
                  <a:schemeClr val="tx1"/>
                </a:solidFill>
                <a:latin typeface="Arial" panose="020B0604020202020204" pitchFamily="34" charset="0"/>
                <a:cs typeface="Arial" panose="020B0604020202020204" pitchFamily="34" charset="0"/>
              </a:rPr>
              <a:t>e si offre come cibo per le nostre anime. Noi riconosciamo Dio come Padre, da lodare e amare sempre, e, ci riconosciamo fratelli e sorelle di tutti. Dio è un Padre che non obbliga nessuno ad amarlo e lodarlo ma, come tale, gradisce essere amato   dai figli per loro               </a:t>
            </a:r>
            <a:r>
              <a:rPr lang="it-IT" altLang="it-IT" sz="1800" dirty="0">
                <a:solidFill>
                  <a:srgbClr val="FF0000"/>
                </a:solidFill>
                <a:latin typeface="Arial" panose="020B0604020202020204" pitchFamily="34" charset="0"/>
                <a:cs typeface="Arial" panose="020B0604020202020204" pitchFamily="34" charset="0"/>
              </a:rPr>
              <a:t>libera scelta d’amore.</a:t>
            </a:r>
          </a:p>
        </p:txBody>
      </p:sp>
      <p:sp>
        <p:nvSpPr>
          <p:cNvPr id="714769" name="Rectangle 17">
            <a:extLst>
              <a:ext uri="{FF2B5EF4-FFF2-40B4-BE49-F238E27FC236}">
                <a16:creationId xmlns:a16="http://schemas.microsoft.com/office/drawing/2014/main" id="{A45D3CBB-E902-BDD5-4C88-8F34854A1E0A}"/>
              </a:ext>
            </a:extLst>
          </p:cNvPr>
          <p:cNvSpPr>
            <a:spLocks noChangeArrowheads="1"/>
          </p:cNvSpPr>
          <p:nvPr/>
        </p:nvSpPr>
        <p:spPr bwMode="auto">
          <a:xfrm>
            <a:off x="5715000" y="998538"/>
            <a:ext cx="3429000" cy="5859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it-IT" sz="1800" dirty="0">
                <a:solidFill>
                  <a:schemeClr val="tx1"/>
                </a:solidFill>
                <a:latin typeface="Arial" panose="020B0604020202020204" pitchFamily="34" charset="0"/>
                <a:cs typeface="Arial" panose="020B0604020202020204" pitchFamily="34" charset="0"/>
              </a:rPr>
              <a:t>Reading and meditating on the Sacred Scriptures for Sundays</a:t>
            </a:r>
            <a:r>
              <a:rPr lang="en-US" altLang="it-IT" sz="1800" dirty="0">
                <a:solidFill>
                  <a:srgbClr val="FF3300"/>
                </a:solidFill>
                <a:latin typeface="Arial" panose="020B0604020202020204" pitchFamily="34" charset="0"/>
                <a:cs typeface="Arial" panose="020B0604020202020204" pitchFamily="34" charset="0"/>
              </a:rPr>
              <a:t> </a:t>
            </a:r>
            <a:r>
              <a:rPr lang="en-US" altLang="it-IT" sz="1800" dirty="0">
                <a:solidFill>
                  <a:srgbClr val="FF0000"/>
                </a:solidFill>
                <a:latin typeface="Arial" panose="020B0604020202020204" pitchFamily="34" charset="0"/>
                <a:cs typeface="Arial" panose="020B0604020202020204" pitchFamily="34" charset="0"/>
              </a:rPr>
              <a:t>does not substitute </a:t>
            </a:r>
            <a:r>
              <a:rPr lang="en-US" altLang="it-IT" sz="1800" dirty="0">
                <a:solidFill>
                  <a:schemeClr val="tx1"/>
                </a:solidFill>
                <a:latin typeface="Arial" panose="020B0604020202020204" pitchFamily="34" charset="0"/>
                <a:cs typeface="Arial" panose="020B0604020202020204" pitchFamily="34" charset="0"/>
              </a:rPr>
              <a:t>the Holy Mass. We are called to take part in the Holy Mass to give thanks and honor God and to ask for forgiveness of our sins. In the Eucharistic liturgy, </a:t>
            </a:r>
            <a:r>
              <a:rPr lang="en-US" altLang="it-IT" sz="1800" dirty="0">
                <a:solidFill>
                  <a:srgbClr val="FF0000"/>
                </a:solidFill>
                <a:latin typeface="Arial" panose="020B0604020202020204" pitchFamily="34" charset="0"/>
                <a:cs typeface="Arial" panose="020B0604020202020204" pitchFamily="34" charset="0"/>
              </a:rPr>
              <a:t>Christ makes present the sacrifice of the cross</a:t>
            </a:r>
            <a:r>
              <a:rPr lang="en-US" altLang="it-IT" sz="1800" dirty="0">
                <a:solidFill>
                  <a:schemeClr val="tx1"/>
                </a:solidFill>
                <a:latin typeface="Arial" panose="020B0604020202020204" pitchFamily="34" charset="0"/>
                <a:cs typeface="Arial" panose="020B0604020202020204" pitchFamily="34" charset="0"/>
              </a:rPr>
              <a:t> and offers Himself as nourishment for our souls. We recognize God as the Father to be praised and loved always and, we acknowledge ourselves as brothers and sisters of each other and of all people. </a:t>
            </a:r>
            <a:r>
              <a:rPr lang="it-IT" altLang="it-IT" sz="1800" dirty="0">
                <a:solidFill>
                  <a:schemeClr val="tx1"/>
                </a:solidFill>
                <a:latin typeface="Arial" panose="020B0604020202020204" pitchFamily="34" charset="0"/>
                <a:cs typeface="Times New Roman" panose="02020603050405020304" pitchFamily="18" charset="0"/>
              </a:rPr>
              <a:t>God </a:t>
            </a:r>
            <a:r>
              <a:rPr lang="it-IT" altLang="it-IT" sz="1800" dirty="0" err="1">
                <a:solidFill>
                  <a:schemeClr val="tx1"/>
                </a:solidFill>
                <a:latin typeface="Arial" panose="020B0604020202020204" pitchFamily="34" charset="0"/>
                <a:cs typeface="Times New Roman" panose="02020603050405020304" pitchFamily="18" charset="0"/>
              </a:rPr>
              <a:t>is</a:t>
            </a:r>
            <a:r>
              <a:rPr lang="it-IT" altLang="it-IT" sz="1800" dirty="0">
                <a:solidFill>
                  <a:schemeClr val="tx1"/>
                </a:solidFill>
                <a:latin typeface="Arial" panose="020B0604020202020204" pitchFamily="34" charset="0"/>
                <a:cs typeface="Times New Roman" panose="02020603050405020304" pitchFamily="18" charset="0"/>
              </a:rPr>
              <a:t> a </a:t>
            </a:r>
            <a:r>
              <a:rPr lang="it-IT" altLang="it-IT" sz="1800" dirty="0" err="1">
                <a:solidFill>
                  <a:schemeClr val="tx1"/>
                </a:solidFill>
                <a:latin typeface="Arial" panose="020B0604020202020204" pitchFamily="34" charset="0"/>
                <a:cs typeface="Times New Roman" panose="02020603050405020304" pitchFamily="18" charset="0"/>
              </a:rPr>
              <a:t>Father</a:t>
            </a:r>
            <a:r>
              <a:rPr lang="it-IT" altLang="it-IT" sz="1800" dirty="0">
                <a:solidFill>
                  <a:schemeClr val="tx1"/>
                </a:solidFill>
                <a:latin typeface="Arial" panose="020B0604020202020204" pitchFamily="34" charset="0"/>
                <a:cs typeface="Times New Roman" panose="02020603050405020304" pitchFamily="18" charset="0"/>
              </a:rPr>
              <a:t> who </a:t>
            </a:r>
            <a:r>
              <a:rPr lang="it-IT" altLang="it-IT" sz="1800" dirty="0" err="1">
                <a:solidFill>
                  <a:schemeClr val="tx1"/>
                </a:solidFill>
                <a:latin typeface="Arial" panose="020B0604020202020204" pitchFamily="34" charset="0"/>
                <a:cs typeface="Times New Roman" panose="02020603050405020304" pitchFamily="18" charset="0"/>
              </a:rPr>
              <a:t>does</a:t>
            </a:r>
            <a:r>
              <a:rPr lang="it-IT" altLang="it-IT" sz="1800" dirty="0">
                <a:solidFill>
                  <a:schemeClr val="tx1"/>
                </a:solidFill>
                <a:latin typeface="Arial" panose="020B0604020202020204" pitchFamily="34" charset="0"/>
                <a:cs typeface="Times New Roman" panose="02020603050405020304" pitchFamily="18" charset="0"/>
              </a:rPr>
              <a:t> </a:t>
            </a:r>
            <a:r>
              <a:rPr lang="it-IT" altLang="it-IT" sz="1800" dirty="0" err="1">
                <a:solidFill>
                  <a:schemeClr val="tx1"/>
                </a:solidFill>
                <a:latin typeface="Arial" panose="020B0604020202020204" pitchFamily="34" charset="0"/>
                <a:cs typeface="Times New Roman" panose="02020603050405020304" pitchFamily="18" charset="0"/>
              </a:rPr>
              <a:t>not</a:t>
            </a:r>
            <a:r>
              <a:rPr lang="it-IT" altLang="it-IT" sz="1800" dirty="0">
                <a:solidFill>
                  <a:schemeClr val="tx1"/>
                </a:solidFill>
                <a:latin typeface="Arial" panose="020B0604020202020204" pitchFamily="34" charset="0"/>
                <a:cs typeface="Times New Roman" panose="02020603050405020304" pitchFamily="18" charset="0"/>
              </a:rPr>
              <a:t> force </a:t>
            </a:r>
            <a:r>
              <a:rPr lang="it-IT" altLang="it-IT" sz="1800" dirty="0" err="1">
                <a:solidFill>
                  <a:schemeClr val="tx1"/>
                </a:solidFill>
                <a:latin typeface="Arial" panose="020B0604020202020204" pitchFamily="34" charset="0"/>
                <a:cs typeface="Times New Roman" panose="02020603050405020304" pitchFamily="18" charset="0"/>
              </a:rPr>
              <a:t>anyone</a:t>
            </a:r>
            <a:r>
              <a:rPr lang="it-IT" altLang="it-IT" sz="1800" dirty="0">
                <a:solidFill>
                  <a:schemeClr val="tx1"/>
                </a:solidFill>
                <a:latin typeface="Arial" panose="020B0604020202020204" pitchFamily="34" charset="0"/>
                <a:cs typeface="Times New Roman" panose="02020603050405020304" pitchFamily="18" charset="0"/>
              </a:rPr>
              <a:t> to love </a:t>
            </a:r>
            <a:r>
              <a:rPr lang="it-IT" altLang="it-IT" sz="1800" dirty="0" err="1">
                <a:solidFill>
                  <a:schemeClr val="tx1"/>
                </a:solidFill>
                <a:latin typeface="Arial" panose="020B0604020202020204" pitchFamily="34" charset="0"/>
                <a:cs typeface="Times New Roman" panose="02020603050405020304" pitchFamily="18" charset="0"/>
              </a:rPr>
              <a:t>him</a:t>
            </a:r>
            <a:r>
              <a:rPr lang="it-IT" altLang="it-IT" sz="1800" dirty="0">
                <a:solidFill>
                  <a:schemeClr val="tx1"/>
                </a:solidFill>
                <a:latin typeface="Arial" panose="020B0604020202020204" pitchFamily="34" charset="0"/>
                <a:cs typeface="Times New Roman" panose="02020603050405020304" pitchFamily="18" charset="0"/>
              </a:rPr>
              <a:t> and </a:t>
            </a:r>
            <a:r>
              <a:rPr lang="it-IT" altLang="it-IT" sz="1800" dirty="0" err="1">
                <a:solidFill>
                  <a:schemeClr val="tx1"/>
                </a:solidFill>
                <a:latin typeface="Arial" panose="020B0604020202020204" pitchFamily="34" charset="0"/>
                <a:cs typeface="Times New Roman" panose="02020603050405020304" pitchFamily="18" charset="0"/>
              </a:rPr>
              <a:t>praise</a:t>
            </a:r>
            <a:r>
              <a:rPr lang="it-IT" altLang="it-IT" sz="1800" dirty="0">
                <a:solidFill>
                  <a:schemeClr val="tx1"/>
                </a:solidFill>
                <a:latin typeface="Arial" panose="020B0604020202020204" pitchFamily="34" charset="0"/>
                <a:cs typeface="Times New Roman" panose="02020603050405020304" pitchFamily="18" charset="0"/>
              </a:rPr>
              <a:t> </a:t>
            </a:r>
            <a:r>
              <a:rPr lang="it-IT" altLang="it-IT" sz="1800" dirty="0" err="1">
                <a:solidFill>
                  <a:schemeClr val="tx1"/>
                </a:solidFill>
                <a:latin typeface="Arial" panose="020B0604020202020204" pitchFamily="34" charset="0"/>
                <a:cs typeface="Times New Roman" panose="02020603050405020304" pitchFamily="18" charset="0"/>
              </a:rPr>
              <a:t>him</a:t>
            </a:r>
            <a:r>
              <a:rPr lang="it-IT" altLang="it-IT" sz="1800" dirty="0">
                <a:solidFill>
                  <a:schemeClr val="tx1"/>
                </a:solidFill>
                <a:latin typeface="Arial" panose="020B0604020202020204" pitchFamily="34" charset="0"/>
                <a:cs typeface="Times New Roman" panose="02020603050405020304" pitchFamily="18" charset="0"/>
              </a:rPr>
              <a:t> </a:t>
            </a:r>
            <a:r>
              <a:rPr lang="it-IT" altLang="it-IT" sz="1800" dirty="0" err="1">
                <a:solidFill>
                  <a:schemeClr val="tx1"/>
                </a:solidFill>
                <a:latin typeface="Arial" panose="020B0604020202020204" pitchFamily="34" charset="0"/>
                <a:cs typeface="Times New Roman" panose="02020603050405020304" pitchFamily="18" charset="0"/>
              </a:rPr>
              <a:t>but</a:t>
            </a:r>
            <a:r>
              <a:rPr lang="it-IT" altLang="it-IT" sz="1800" dirty="0">
                <a:solidFill>
                  <a:schemeClr val="tx1"/>
                </a:solidFill>
                <a:latin typeface="Arial" panose="020B0604020202020204" pitchFamily="34" charset="0"/>
                <a:cs typeface="Times New Roman" panose="02020603050405020304" pitchFamily="18" charset="0"/>
              </a:rPr>
              <a:t>, as </a:t>
            </a:r>
            <a:r>
              <a:rPr lang="it-IT" altLang="it-IT" sz="1800" dirty="0" err="1">
                <a:solidFill>
                  <a:schemeClr val="tx1"/>
                </a:solidFill>
                <a:latin typeface="Arial" panose="020B0604020202020204" pitchFamily="34" charset="0"/>
                <a:cs typeface="Times New Roman" panose="02020603050405020304" pitchFamily="18" charset="0"/>
              </a:rPr>
              <a:t>such</a:t>
            </a:r>
            <a:r>
              <a:rPr lang="it-IT" altLang="it-IT" sz="1800" dirty="0">
                <a:solidFill>
                  <a:schemeClr val="tx1"/>
                </a:solidFill>
                <a:latin typeface="Arial" panose="020B0604020202020204" pitchFamily="34" charset="0"/>
                <a:cs typeface="Times New Roman" panose="02020603050405020304" pitchFamily="18" charset="0"/>
              </a:rPr>
              <a:t>, like to be </a:t>
            </a:r>
            <a:r>
              <a:rPr lang="it-IT" altLang="it-IT" sz="1800" dirty="0" err="1">
                <a:solidFill>
                  <a:schemeClr val="tx1"/>
                </a:solidFill>
                <a:latin typeface="Arial" panose="020B0604020202020204" pitchFamily="34" charset="0"/>
                <a:cs typeface="Times New Roman" panose="02020603050405020304" pitchFamily="18" charset="0"/>
              </a:rPr>
              <a:t>loved</a:t>
            </a:r>
            <a:r>
              <a:rPr lang="it-IT" altLang="it-IT" sz="1800" dirty="0">
                <a:solidFill>
                  <a:schemeClr val="tx1"/>
                </a:solidFill>
                <a:latin typeface="Arial" panose="020B0604020202020204" pitchFamily="34" charset="0"/>
                <a:cs typeface="Times New Roman" panose="02020603050405020304" pitchFamily="18" charset="0"/>
              </a:rPr>
              <a:t> by children of </a:t>
            </a:r>
            <a:r>
              <a:rPr lang="it-IT" altLang="it-IT" sz="1800" dirty="0" err="1">
                <a:solidFill>
                  <a:schemeClr val="tx1"/>
                </a:solidFill>
                <a:latin typeface="Arial" panose="020B0604020202020204" pitchFamily="34" charset="0"/>
                <a:cs typeface="Times New Roman" panose="02020603050405020304" pitchFamily="18" charset="0"/>
              </a:rPr>
              <a:t>their</a:t>
            </a:r>
            <a:r>
              <a:rPr lang="it-IT" altLang="it-IT" sz="1800" dirty="0">
                <a:solidFill>
                  <a:schemeClr val="tx1"/>
                </a:solidFill>
                <a:latin typeface="Arial" panose="020B0604020202020204" pitchFamily="34" charset="0"/>
                <a:cs typeface="Times New Roman" panose="02020603050405020304" pitchFamily="18" charset="0"/>
              </a:rPr>
              <a:t> </a:t>
            </a:r>
            <a:r>
              <a:rPr lang="it-IT" altLang="it-IT" sz="1800" dirty="0" err="1">
                <a:solidFill>
                  <a:schemeClr val="tx1"/>
                </a:solidFill>
                <a:latin typeface="Arial" panose="020B0604020202020204" pitchFamily="34" charset="0"/>
                <a:cs typeface="Times New Roman" panose="02020603050405020304" pitchFamily="18" charset="0"/>
              </a:rPr>
              <a:t>own</a:t>
            </a:r>
            <a:r>
              <a:rPr lang="it-IT" altLang="it-IT" sz="1800" dirty="0">
                <a:solidFill>
                  <a:schemeClr val="tx1"/>
                </a:solidFill>
                <a:latin typeface="Arial" panose="020B0604020202020204" pitchFamily="34" charset="0"/>
                <a:cs typeface="Times New Roman" panose="02020603050405020304" pitchFamily="18" charset="0"/>
              </a:rPr>
              <a:t>          </a:t>
            </a:r>
            <a:r>
              <a:rPr lang="it-IT" altLang="it-IT" sz="1800" dirty="0">
                <a:solidFill>
                  <a:srgbClr val="FF0000"/>
                </a:solidFill>
                <a:latin typeface="Arial" panose="020B0604020202020204" pitchFamily="34" charset="0"/>
                <a:cs typeface="Times New Roman" panose="02020603050405020304" pitchFamily="18" charset="0"/>
              </a:rPr>
              <a:t>free </a:t>
            </a:r>
            <a:r>
              <a:rPr lang="it-IT" altLang="it-IT" sz="1800" dirty="0" err="1">
                <a:solidFill>
                  <a:srgbClr val="FF0000"/>
                </a:solidFill>
                <a:latin typeface="Arial" panose="020B0604020202020204" pitchFamily="34" charset="0"/>
                <a:cs typeface="Times New Roman" panose="02020603050405020304" pitchFamily="18" charset="0"/>
              </a:rPr>
              <a:t>choice</a:t>
            </a:r>
            <a:r>
              <a:rPr lang="it-IT" altLang="it-IT" sz="1800" dirty="0">
                <a:solidFill>
                  <a:srgbClr val="FF0000"/>
                </a:solidFill>
                <a:latin typeface="Arial" panose="020B0604020202020204" pitchFamily="34" charset="0"/>
                <a:cs typeface="Times New Roman" panose="02020603050405020304" pitchFamily="18" charset="0"/>
              </a:rPr>
              <a:t> of love. </a:t>
            </a:r>
          </a:p>
        </p:txBody>
      </p:sp>
      <p:pic>
        <p:nvPicPr>
          <p:cNvPr id="714770" name="Picture 18">
            <a:extLst>
              <a:ext uri="{FF2B5EF4-FFF2-40B4-BE49-F238E27FC236}">
                <a16:creationId xmlns:a16="http://schemas.microsoft.com/office/drawing/2014/main" id="{AE703E86-6B59-C9C9-3AD8-DAA20E56DC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2362200"/>
            <a:ext cx="2509838" cy="4267200"/>
          </a:xfrm>
          <a:prstGeom prst="rect">
            <a:avLst/>
          </a:prstGeom>
          <a:noFill/>
          <a:extLst>
            <a:ext uri="{909E8E84-426E-40DD-AFC4-6F175D3DCCD1}">
              <a14:hiddenFill xmlns:a14="http://schemas.microsoft.com/office/drawing/2010/main">
                <a:solidFill>
                  <a:srgbClr val="FFFFFF"/>
                </a:solidFill>
              </a14:hiddenFill>
            </a:ext>
          </a:extLst>
        </p:spPr>
      </p:pic>
      <p:pic>
        <p:nvPicPr>
          <p:cNvPr id="714771" name="Picture 19">
            <a:extLst>
              <a:ext uri="{FF2B5EF4-FFF2-40B4-BE49-F238E27FC236}">
                <a16:creationId xmlns:a16="http://schemas.microsoft.com/office/drawing/2014/main" id="{35BC9F04-FA8C-8179-F449-A8C19A0658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0"/>
            <a:ext cx="2078038" cy="2225675"/>
          </a:xfrm>
          <a:prstGeom prst="rect">
            <a:avLst/>
          </a:prstGeom>
          <a:noFill/>
          <a:extLst>
            <a:ext uri="{909E8E84-426E-40DD-AFC4-6F175D3DCCD1}">
              <a14:hiddenFill xmlns:a14="http://schemas.microsoft.com/office/drawing/2010/main">
                <a:solidFill>
                  <a:srgbClr val="FFFFFF"/>
                </a:solidFill>
              </a14:hiddenFill>
            </a:ext>
          </a:extLst>
        </p:spPr>
      </p:pic>
      <p:pic>
        <p:nvPicPr>
          <p:cNvPr id="714772" name="Picture 20">
            <a:extLst>
              <a:ext uri="{FF2B5EF4-FFF2-40B4-BE49-F238E27FC236}">
                <a16:creationId xmlns:a16="http://schemas.microsoft.com/office/drawing/2014/main" id="{51767A00-4E38-FF32-02C3-DE70CEE1896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0"/>
            <a:ext cx="2819400" cy="1084263"/>
          </a:xfrm>
          <a:prstGeom prst="rect">
            <a:avLst/>
          </a:prstGeom>
          <a:noFill/>
          <a:extLst>
            <a:ext uri="{909E8E84-426E-40DD-AFC4-6F175D3DCCD1}">
              <a14:hiddenFill xmlns:a14="http://schemas.microsoft.com/office/drawing/2010/main">
                <a:solidFill>
                  <a:srgbClr val="FFFFFF"/>
                </a:solidFill>
              </a14:hiddenFill>
            </a:ext>
          </a:extLst>
        </p:spPr>
      </p:pic>
      <p:pic>
        <p:nvPicPr>
          <p:cNvPr id="714773" name="Picture 21">
            <a:extLst>
              <a:ext uri="{FF2B5EF4-FFF2-40B4-BE49-F238E27FC236}">
                <a16:creationId xmlns:a16="http://schemas.microsoft.com/office/drawing/2014/main" id="{4125B94D-EADE-208E-B926-B149B429CB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0"/>
            <a:ext cx="2819400" cy="10842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34" name="Rectangle 34">
            <a:extLst>
              <a:ext uri="{FF2B5EF4-FFF2-40B4-BE49-F238E27FC236}">
                <a16:creationId xmlns:a16="http://schemas.microsoft.com/office/drawing/2014/main" id="{D5F2B357-EAD8-715E-9EDE-B4C0839CF1DF}"/>
              </a:ext>
            </a:extLst>
          </p:cNvPr>
          <p:cNvSpPr>
            <a:spLocks noChangeArrowheads="1"/>
          </p:cNvSpPr>
          <p:nvPr/>
        </p:nvSpPr>
        <p:spPr bwMode="auto">
          <a:xfrm>
            <a:off x="2362200" y="762000"/>
            <a:ext cx="74676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b="1">
                <a:solidFill>
                  <a:schemeClr val="tx1"/>
                </a:solidFill>
                <a:latin typeface="Verdana" panose="020B0604030504040204" pitchFamily="34" charset="0"/>
                <a:cs typeface="Arial" panose="020B0604020202020204" pitchFamily="34" charset="0"/>
              </a:rPr>
              <a:t> Pura e trasparente </a:t>
            </a:r>
            <a:r>
              <a:rPr lang="it-IT" altLang="it-IT" sz="1800" b="1" i="1">
                <a:solidFill>
                  <a:schemeClr val="tx1"/>
                </a:solidFill>
                <a:latin typeface="Verdana" panose="020B0604030504040204" pitchFamily="34" charset="0"/>
                <a:cs typeface="Arial" panose="020B0604020202020204" pitchFamily="34" charset="0"/>
              </a:rPr>
              <a:t>- </a:t>
            </a:r>
            <a:r>
              <a:rPr lang="it-IT" altLang="it-IT" sz="1800" i="1">
                <a:solidFill>
                  <a:schemeClr val="tx1"/>
                </a:solidFill>
                <a:latin typeface="Verdana" panose="020B0604030504040204" pitchFamily="34" charset="0"/>
                <a:cs typeface="Arial" panose="020B0604020202020204" pitchFamily="34" charset="0"/>
              </a:rPr>
              <a:t>Luca 1,26-38</a:t>
            </a:r>
            <a:r>
              <a:rPr lang="en-US" altLang="it-IT" sz="1800" i="1">
                <a:solidFill>
                  <a:schemeClr val="tx1"/>
                </a:solidFill>
                <a:cs typeface="Arial" panose="020B0604020202020204" pitchFamily="34" charset="0"/>
              </a:rPr>
              <a:t> </a:t>
            </a:r>
          </a:p>
          <a:p>
            <a:r>
              <a:rPr lang="en-US" altLang="it-IT" sz="1800" i="1">
                <a:solidFill>
                  <a:srgbClr val="990033"/>
                </a:solidFill>
                <a:cs typeface="Arial" panose="020B0604020202020204" pitchFamily="34" charset="0"/>
              </a:rPr>
              <a:t>(Commento di Paolo Curtaz) </a:t>
            </a:r>
          </a:p>
          <a:p>
            <a:r>
              <a:rPr lang="it-IT" altLang="it-IT" sz="1800" i="1">
                <a:solidFill>
                  <a:srgbClr val="0000FF"/>
                </a:solidFill>
                <a:latin typeface="Calibri" panose="020F0502020204030204" pitchFamily="34" charset="0"/>
                <a:cs typeface="Times New Roman" panose="02020603050405020304" pitchFamily="18" charset="0"/>
              </a:rPr>
              <a:t>https://www.youtube.com/user/paolocurtaz</a:t>
            </a:r>
            <a:r>
              <a:rPr lang="it-IT" altLang="it-IT" sz="1800" i="1">
                <a:solidFill>
                  <a:srgbClr val="990033"/>
                </a:solidFill>
                <a:cs typeface="Arial" panose="020B0604020202020204" pitchFamily="34" charset="0"/>
              </a:rPr>
              <a:t> </a:t>
            </a:r>
          </a:p>
        </p:txBody>
      </p:sp>
      <p:sp>
        <p:nvSpPr>
          <p:cNvPr id="76835" name="Rectangle 35">
            <a:extLst>
              <a:ext uri="{FF2B5EF4-FFF2-40B4-BE49-F238E27FC236}">
                <a16:creationId xmlns:a16="http://schemas.microsoft.com/office/drawing/2014/main" id="{504E1B2B-7238-1E1F-62BE-5286E7399A31}"/>
              </a:ext>
            </a:extLst>
          </p:cNvPr>
          <p:cNvSpPr>
            <a:spLocks noChangeArrowheads="1"/>
          </p:cNvSpPr>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76836" name="Rectangle 36">
            <a:extLst>
              <a:ext uri="{FF2B5EF4-FFF2-40B4-BE49-F238E27FC236}">
                <a16:creationId xmlns:a16="http://schemas.microsoft.com/office/drawing/2014/main" id="{42A1B43F-30FD-60B2-AC97-C4F298BC7D12}"/>
              </a:ext>
            </a:extLst>
          </p:cNvPr>
          <p:cNvSpPr>
            <a:spLocks noChangeArrowheads="1"/>
          </p:cNvSpPr>
          <p:nvPr/>
        </p:nvSpPr>
        <p:spPr bwMode="auto">
          <a:xfrm>
            <a:off x="0" y="2895600"/>
            <a:ext cx="9144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000" b="1">
                <a:solidFill>
                  <a:srgbClr val="000000"/>
                </a:solidFill>
                <a:latin typeface="Times New Roman" panose="02020603050405020304" pitchFamily="18" charset="0"/>
                <a:cs typeface="Arial" panose="020B0604020202020204" pitchFamily="34" charset="0"/>
              </a:rPr>
              <a:t>                                                                            </a:t>
            </a:r>
          </a:p>
          <a:p>
            <a:pPr algn="l" eaLnBrk="0" hangingPunct="0"/>
            <a:endParaRPr lang="it-IT" altLang="it-IT">
              <a:solidFill>
                <a:schemeClr val="tx1"/>
              </a:solidFill>
              <a:latin typeface="Times New Roman" panose="02020603050405020304" pitchFamily="18" charset="0"/>
            </a:endParaRPr>
          </a:p>
        </p:txBody>
      </p:sp>
      <p:sp>
        <p:nvSpPr>
          <p:cNvPr id="76837" name="Rectangle 37">
            <a:extLst>
              <a:ext uri="{FF2B5EF4-FFF2-40B4-BE49-F238E27FC236}">
                <a16:creationId xmlns:a16="http://schemas.microsoft.com/office/drawing/2014/main" id="{119E7026-6341-E998-33F0-5691EEC06C0E}"/>
              </a:ext>
            </a:extLst>
          </p:cNvPr>
          <p:cNvSpPr>
            <a:spLocks noChangeArrowheads="1"/>
          </p:cNvSpPr>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76838" name="Rectangle 38">
            <a:extLst>
              <a:ext uri="{FF2B5EF4-FFF2-40B4-BE49-F238E27FC236}">
                <a16:creationId xmlns:a16="http://schemas.microsoft.com/office/drawing/2014/main" id="{4D8CD739-C62F-564E-B003-78D5BA31583F}"/>
              </a:ext>
            </a:extLst>
          </p:cNvPr>
          <p:cNvSpPr>
            <a:spLocks noChangeArrowheads="1"/>
          </p:cNvSpPr>
          <p:nvPr/>
        </p:nvSpPr>
        <p:spPr bwMode="auto">
          <a:xfrm>
            <a:off x="0" y="2133600"/>
            <a:ext cx="9144000" cy="4760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600">
                <a:solidFill>
                  <a:srgbClr val="000000"/>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In questo tempo d’avvento c’è proposta come modello di vita la madre del Signore. La prima cosa da fare è ricondurla a Maria dei Vangeli, all'acerba adolescente fidanzata con Giuseppe che riceve da Dio la richiesta di diventare la porta d'ingresso per Dio nel mondo.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   Il dialogo fra Maria e Gabriele ci fa rabbrividire: come discute alla pari col principe degli angeli la ragazzina di Nazareth! Maria crede nell'inaudito e accetta la folle proposta di Dio: il suo "sì" spalanca la terra all'accoglienza del Dio stanco di farsi cercare.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   Grazie al suo "sì" noi oggi possiamo accogliere la presenza di Dio; grazie al nostro "sì" qualcuno, un domani, potrà accogliere la splendida notizia del Vangelo. Maria è preservata dal peccato originale, dalla fragilità che ci porta alla bramosia, dal "no" detto alla vita e a Dio.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   Una condizione particolare che agevola la sua apertura alla volontà di Dio. La stessa condizione in cui ci siamo trovati anche noi all'indomani del Battesimo!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   Che la madre ci aiuti a vivere come un "sì" la nostra vita. Maria è immacolata: questo dice, oggi, la festa che celebriamo. La frattura interiore</a:t>
            </a:r>
          </a:p>
        </p:txBody>
      </p:sp>
      <p:sp>
        <p:nvSpPr>
          <p:cNvPr id="76839" name="Rectangle 39">
            <a:extLst>
              <a:ext uri="{FF2B5EF4-FFF2-40B4-BE49-F238E27FC236}">
                <a16:creationId xmlns:a16="http://schemas.microsoft.com/office/drawing/2014/main" id="{A15C4F95-2F1A-1748-99E2-CE1EB0FBC0DF}"/>
              </a:ext>
            </a:extLst>
          </p:cNvPr>
          <p:cNvSpPr>
            <a:spLocks noChangeArrowheads="1"/>
          </p:cNvSpPr>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pic>
        <p:nvPicPr>
          <p:cNvPr id="76845" name="Picture 45">
            <a:extLst>
              <a:ext uri="{FF2B5EF4-FFF2-40B4-BE49-F238E27FC236}">
                <a16:creationId xmlns:a16="http://schemas.microsoft.com/office/drawing/2014/main" id="{040A4039-E317-69BE-2C5D-1A42C66C64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57200"/>
            <a:ext cx="1828800" cy="1704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2555" name="Rectangle 11">
            <a:extLst>
              <a:ext uri="{FF2B5EF4-FFF2-40B4-BE49-F238E27FC236}">
                <a16:creationId xmlns:a16="http://schemas.microsoft.com/office/drawing/2014/main" id="{A9989F4B-1E7B-7746-63C8-41342E9DC04A}"/>
              </a:ext>
            </a:extLst>
          </p:cNvPr>
          <p:cNvSpPr>
            <a:spLocks noChangeArrowheads="1"/>
          </p:cNvSpPr>
          <p:nvPr/>
        </p:nvSpPr>
        <p:spPr bwMode="auto">
          <a:xfrm>
            <a:off x="0" y="0"/>
            <a:ext cx="9144000" cy="695801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che ognuno riconosce in sé, cioè la difficoltà d’amare fino a colmare il nostro e l'altrui desiderio senza possesso, senza ombre, è cancellata in Maria, in previsione della salvezza operata da Cristo. Maria conserva questa trasparenza: nella sua vita tutto è "sì" all'amore e alla volontà di Dio, tutto in lei è realizzazione della santità che Dio semina nei nostri cuori, dal momento del nostro concepimento. Celebrare il tempo d’avvento significa recuperare lo sguardo trasparente di Maria, lo stupore nello scoprire un Dio che chiede collaborazione ad una ragazzina di tredici anni, che scende a compromessi, che chiede ospitalità, che decide di salvarci ma solo attraverso la nostra presenza, la nostra amicizia. Maria, nella sua disarmante semplicità, c’insegna ad avere un cuore talmente folle da credere che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Dio può entrare nel grembo acerbo di un’adolescente.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Facciamo fiorire la santità in noi.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   Dio sceglie di diventare uno di noi. Ma decide di iniziare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da un minuscolo e sconosciuto paesino in periferia di un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paese, Israele, che è la periferia dell'Impero. Se Dio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sceglie Nazareth come luogo da cui partire per salvare il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mondo, ribalta il tavolo delle nostre certezze, ridefinisce la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logica del mondo. Fino a quando non imparo ad amare la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mia Nazareth, a rispettarla, a riconoscerne i pregi, passerò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il tempo a lamentarmi contro il fato che mi ha fatto nascere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in questa periferia esistenziale, in questa città, con questi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genitori, con questo corpo, con questi limiti... Nella logica di </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Dio, sconvolgente, destabilizzante, altra, alta, è proprio da</a:t>
            </a:r>
          </a:p>
          <a:p>
            <a:pPr algn="l"/>
            <a:r>
              <a:rPr lang="it-IT" altLang="it-IT" sz="1800">
                <a:solidFill>
                  <a:srgbClr val="000000"/>
                </a:solidFill>
                <a:latin typeface="Verdana" panose="020B0604030504040204" pitchFamily="34" charset="0"/>
                <a:ea typeface="Helvetica" panose="020B0604020202020204" pitchFamily="34" charset="0"/>
                <a:cs typeface="Helvetica" panose="020B0604020202020204" pitchFamily="34" charset="0"/>
              </a:rPr>
              <a:t> Nazareth che inizia la storia. Anche la mia.</a:t>
            </a:r>
          </a:p>
        </p:txBody>
      </p:sp>
      <p:pic>
        <p:nvPicPr>
          <p:cNvPr id="492558" name="Picture 14">
            <a:extLst>
              <a:ext uri="{FF2B5EF4-FFF2-40B4-BE49-F238E27FC236}">
                <a16:creationId xmlns:a16="http://schemas.microsoft.com/office/drawing/2014/main" id="{FE04CC39-2961-6312-3E10-651FE5CC33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600" y="3382963"/>
            <a:ext cx="1838325" cy="34750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00000">
    <p:random/>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6453" name="Rectangle 5">
            <a:extLst>
              <a:ext uri="{FF2B5EF4-FFF2-40B4-BE49-F238E27FC236}">
                <a16:creationId xmlns:a16="http://schemas.microsoft.com/office/drawing/2014/main" id="{1569F8DC-BB37-F729-04AE-6B5F56060125}"/>
              </a:ext>
            </a:extLst>
          </p:cNvPr>
          <p:cNvSpPr>
            <a:spLocks noChangeArrowheads="1"/>
          </p:cNvSpPr>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55" name="Rectangle 7">
            <a:extLst>
              <a:ext uri="{FF2B5EF4-FFF2-40B4-BE49-F238E27FC236}">
                <a16:creationId xmlns:a16="http://schemas.microsoft.com/office/drawing/2014/main" id="{EB886DFF-668D-0150-DFD2-7F32F557CDF4}"/>
              </a:ext>
            </a:extLst>
          </p:cNvPr>
          <p:cNvSpPr>
            <a:spLocks noChangeArrowheads="1"/>
          </p:cNvSpPr>
          <p:nvPr/>
        </p:nvSpPr>
        <p:spPr bwMode="auto">
          <a:xfrm>
            <a:off x="2209800" y="457200"/>
            <a:ext cx="678180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t"/>
            <a:r>
              <a:rPr lang="it-IT" altLang="it-IT" sz="1800" b="1">
                <a:solidFill>
                  <a:srgbClr val="000000"/>
                </a:solidFill>
                <a:latin typeface="Verdana" panose="020B0604030504040204" pitchFamily="34" charset="0"/>
                <a:cs typeface="Times New Roman" panose="02020603050405020304" pitchFamily="18" charset="0"/>
              </a:rPr>
              <a:t>Pure and transparent </a:t>
            </a:r>
            <a:r>
              <a:rPr lang="it-IT" altLang="it-IT" sz="1800" b="1" i="1">
                <a:solidFill>
                  <a:srgbClr val="000000"/>
                </a:solidFill>
                <a:latin typeface="Verdana" panose="020B0604030504040204" pitchFamily="34" charset="0"/>
                <a:cs typeface="Times New Roman" panose="02020603050405020304" pitchFamily="18" charset="0"/>
              </a:rPr>
              <a:t>- Lk 1:26-38</a:t>
            </a:r>
            <a:br>
              <a:rPr lang="it-IT" altLang="it-IT" sz="1800" b="1" i="1">
                <a:solidFill>
                  <a:srgbClr val="000000"/>
                </a:solidFill>
                <a:latin typeface="Verdana" panose="020B0604030504040204" pitchFamily="34" charset="0"/>
                <a:cs typeface="Times New Roman" panose="02020603050405020304" pitchFamily="18" charset="0"/>
              </a:rPr>
            </a:br>
            <a:r>
              <a:rPr lang="it-IT" altLang="it-IT" sz="1600" i="1">
                <a:solidFill>
                  <a:srgbClr val="990033"/>
                </a:solidFill>
                <a:cs typeface="Arial" panose="020B0604020202020204" pitchFamily="34" charset="0"/>
              </a:rPr>
              <a:t>Commentary by Paolo Curtaz</a:t>
            </a:r>
            <a:r>
              <a:rPr lang="it-IT" altLang="it-IT" sz="1800" i="1">
                <a:solidFill>
                  <a:srgbClr val="990033"/>
                </a:solidFill>
                <a:cs typeface="Arial" panose="020B0604020202020204" pitchFamily="34" charset="0"/>
              </a:rPr>
              <a:t> </a:t>
            </a:r>
            <a:r>
              <a:rPr lang="it-IT" altLang="it-IT" sz="1600" i="1">
                <a:solidFill>
                  <a:srgbClr val="990033"/>
                </a:solidFill>
                <a:cs typeface="Arial" panose="020B0604020202020204" pitchFamily="34" charset="0"/>
              </a:rPr>
              <a:t>  </a:t>
            </a:r>
          </a:p>
          <a:p>
            <a:pPr fontAlgn="t"/>
            <a:r>
              <a:rPr lang="it-IT" altLang="it-IT" sz="1600" b="1">
                <a:solidFill>
                  <a:srgbClr val="000000"/>
                </a:solidFill>
                <a:latin typeface="Courier New" panose="02070309020205020404" pitchFamily="49" charset="0"/>
                <a:cs typeface="Arial" panose="020B0604020202020204" pitchFamily="34" charset="0"/>
              </a:rPr>
              <a:t>Translated by Simone Parenti</a:t>
            </a:r>
          </a:p>
        </p:txBody>
      </p:sp>
      <p:sp>
        <p:nvSpPr>
          <p:cNvPr id="616457" name="Rectangle 9">
            <a:extLst>
              <a:ext uri="{FF2B5EF4-FFF2-40B4-BE49-F238E27FC236}">
                <a16:creationId xmlns:a16="http://schemas.microsoft.com/office/drawing/2014/main" id="{D673130B-337B-0F46-EBE3-BC0A803B994F}"/>
              </a:ext>
            </a:extLst>
          </p:cNvPr>
          <p:cNvSpPr>
            <a:spLocks noChangeArrowheads="1"/>
          </p:cNvSpPr>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it-IT"/>
          </a:p>
        </p:txBody>
      </p:sp>
      <p:sp>
        <p:nvSpPr>
          <p:cNvPr id="616470" name="Rectangle 22">
            <a:extLst>
              <a:ext uri="{FF2B5EF4-FFF2-40B4-BE49-F238E27FC236}">
                <a16:creationId xmlns:a16="http://schemas.microsoft.com/office/drawing/2014/main" id="{044D92A3-89FF-3C6E-BAA6-5A8EC10F74E1}"/>
              </a:ext>
            </a:extLst>
          </p:cNvPr>
          <p:cNvSpPr>
            <a:spLocks noChangeArrowheads="1"/>
          </p:cNvSpPr>
          <p:nvPr/>
        </p:nvSpPr>
        <p:spPr bwMode="auto">
          <a:xfrm>
            <a:off x="0" y="1547813"/>
            <a:ext cx="9144000" cy="5310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spcBef>
                <a:spcPct val="50000"/>
              </a:spcBef>
            </a:pPr>
            <a:r>
              <a:rPr lang="it-IT" altLang="it-IT" sz="1800">
                <a:solidFill>
                  <a:srgbClr val="000000"/>
                </a:solidFill>
                <a:latin typeface="Verdana" panose="020B0604030504040204" pitchFamily="34" charset="0"/>
                <a:cs typeface="Times New Roman" panose="02020603050405020304" pitchFamily="18" charset="0"/>
              </a:rPr>
              <a:t>	            </a:t>
            </a:r>
            <a:br>
              <a:rPr lang="it-IT" altLang="it-IT" sz="1800">
                <a:solidFill>
                  <a:srgbClr val="000000"/>
                </a:solidFill>
                <a:latin typeface="HelveticaNeue"/>
                <a:cs typeface="Times New Roman" panose="02020603050405020304" pitchFamily="18" charset="0"/>
              </a:rPr>
            </a:br>
            <a:r>
              <a:rPr lang="it-IT" altLang="it-IT" sz="1800">
                <a:solidFill>
                  <a:srgbClr val="000000"/>
                </a:solidFill>
                <a:latin typeface="HelveticaNeue"/>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In this time of advent, the Mother of the Lord is proposed as a model of life. The first thing to do is to bring her back to Mary of the Gospels, to the adolescent meadow with Joseph who receives from God the request to become the gateway to God in the world.</a:t>
            </a:r>
            <a:br>
              <a:rPr lang="it-IT" altLang="it-IT" sz="1800">
                <a:solidFill>
                  <a:srgbClr val="000000"/>
                </a:solidFill>
                <a:latin typeface="Verdana" panose="020B0604030504040204" pitchFamily="34" charset="0"/>
                <a:cs typeface="Times New Roman" panose="02020603050405020304" pitchFamily="18" charset="0"/>
              </a:rPr>
            </a:br>
            <a:r>
              <a:rPr lang="it-IT" altLang="it-IT" sz="1800">
                <a:solidFill>
                  <a:srgbClr val="000000"/>
                </a:solidFill>
                <a:latin typeface="Verdana" panose="020B0604030504040204" pitchFamily="34" charset="0"/>
                <a:cs typeface="Times New Roman" panose="02020603050405020304" pitchFamily="18" charset="0"/>
              </a:rPr>
              <a:t>   The dialogue between Mary and Gabriel, the Achangel, makes us shudder: how she discusses the little girl from Nazareth on par with the prince of the angels! Mary believes in the unfamiliar and accepts the mad proposal of God: Her "yes" opens the earth wide to the reception of the God who is tired of being looked for.</a:t>
            </a:r>
            <a:br>
              <a:rPr lang="it-IT" altLang="it-IT" sz="1800">
                <a:solidFill>
                  <a:srgbClr val="000000"/>
                </a:solidFill>
                <a:latin typeface="Verdana" panose="020B0604030504040204" pitchFamily="34" charset="0"/>
                <a:cs typeface="Times New Roman" panose="02020603050405020304" pitchFamily="18" charset="0"/>
              </a:rPr>
            </a:br>
            <a:r>
              <a:rPr lang="it-IT" altLang="it-IT" sz="1800">
                <a:solidFill>
                  <a:srgbClr val="000000"/>
                </a:solidFill>
                <a:latin typeface="Verdana" panose="020B0604030504040204" pitchFamily="34" charset="0"/>
                <a:cs typeface="Times New Roman" panose="02020603050405020304" pitchFamily="18" charset="0"/>
              </a:rPr>
              <a:t>   Thanks to Her "yes" today we can welcome the presence of God; thanks to our "yes" someone, tomorrow, will be able to welcome the wonderful news of the Gospel. Mary is preserved from original sin, from the fragility that leads us to greed, from the "no" said to life and to God. A special condition that facilitates Her openness to the will of God. The same condition in which we also found ourselves the day after the Baptism! May the Mother help us to live our life as a "yes".</a:t>
            </a:r>
            <a:br>
              <a:rPr lang="it-IT" altLang="it-IT" sz="1800">
                <a:solidFill>
                  <a:srgbClr val="000000"/>
                </a:solidFill>
                <a:latin typeface="Verdana" panose="020B0604030504040204" pitchFamily="34" charset="0"/>
                <a:cs typeface="Times New Roman" panose="02020603050405020304" pitchFamily="18" charset="0"/>
              </a:rPr>
            </a:br>
            <a:r>
              <a:rPr lang="it-IT" altLang="it-IT" sz="1800">
                <a:solidFill>
                  <a:srgbClr val="000000"/>
                </a:solidFill>
                <a:latin typeface="Verdana" panose="020B0604030504040204" pitchFamily="34" charset="0"/>
                <a:cs typeface="Times New Roman" panose="02020603050405020304" pitchFamily="18" charset="0"/>
              </a:rPr>
              <a:t>   Mary is immaculate: this says, today, the feast we celebrate. The inner fracture that everyone recognizes in themselves, that is, the difficulty of </a:t>
            </a:r>
          </a:p>
        </p:txBody>
      </p:sp>
      <p:pic>
        <p:nvPicPr>
          <p:cNvPr id="616471" name="Picture 23">
            <a:extLst>
              <a:ext uri="{FF2B5EF4-FFF2-40B4-BE49-F238E27FC236}">
                <a16:creationId xmlns:a16="http://schemas.microsoft.com/office/drawing/2014/main" id="{CEB8DA13-DC39-E664-34B8-335F8DF28F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228600"/>
            <a:ext cx="1828800" cy="17049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8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6661" name="Rectangle 5">
            <a:extLst>
              <a:ext uri="{FF2B5EF4-FFF2-40B4-BE49-F238E27FC236}">
                <a16:creationId xmlns:a16="http://schemas.microsoft.com/office/drawing/2014/main" id="{C5CBCFA2-1095-7F5C-0356-E6EEC943DA37}"/>
              </a:ext>
            </a:extLst>
          </p:cNvPr>
          <p:cNvSpPr>
            <a:spLocks noChangeArrowheads="1"/>
          </p:cNvSpPr>
          <p:nvPr/>
        </p:nvSpPr>
        <p:spPr bwMode="auto">
          <a:xfrm>
            <a:off x="990600" y="533400"/>
            <a:ext cx="3429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it-IT" altLang="it-IT" sz="1800">
                <a:solidFill>
                  <a:srgbClr val="820000"/>
                </a:solidFill>
                <a:latin typeface="Verdana" panose="020B0604030504040204" pitchFamily="34" charset="0"/>
                <a:cs typeface="Times New Roman" panose="02020603050405020304" pitchFamily="18" charset="0"/>
              </a:rPr>
              <a:t>GENESI</a:t>
            </a:r>
          </a:p>
        </p:txBody>
      </p:sp>
      <p:sp>
        <p:nvSpPr>
          <p:cNvPr id="326813" name="Rectangle 157">
            <a:extLst>
              <a:ext uri="{FF2B5EF4-FFF2-40B4-BE49-F238E27FC236}">
                <a16:creationId xmlns:a16="http://schemas.microsoft.com/office/drawing/2014/main" id="{BA20C7EE-267B-1613-989D-D722C0AE563C}"/>
              </a:ext>
            </a:extLst>
          </p:cNvPr>
          <p:cNvSpPr>
            <a:spLocks noChangeArrowheads="1"/>
          </p:cNvSpPr>
          <p:nvPr/>
        </p:nvSpPr>
        <p:spPr bwMode="auto">
          <a:xfrm>
            <a:off x="1066800" y="1143000"/>
            <a:ext cx="3429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b="1">
                <a:solidFill>
                  <a:schemeClr val="tx1"/>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[Dopo che l’uomo ebbe mangiato del frutto dell’albero,] il Signore Dio lo chiamò e gli disse: «Dove sei?».</a:t>
            </a:r>
            <a:r>
              <a:rPr lang="it-IT" altLang="it-IT" sz="1800" i="1">
                <a:solidFill>
                  <a:srgbClr val="000000"/>
                </a:solidFill>
                <a:latin typeface="Verdana" panose="020B0604030504040204" pitchFamily="34" charset="0"/>
                <a:cs typeface="Times New Roman" panose="02020603050405020304" pitchFamily="18" charset="0"/>
              </a:rPr>
              <a:t> (Gen 3,9)</a:t>
            </a:r>
          </a:p>
        </p:txBody>
      </p:sp>
      <p:sp>
        <p:nvSpPr>
          <p:cNvPr id="326814" name="Rectangle 158">
            <a:extLst>
              <a:ext uri="{FF2B5EF4-FFF2-40B4-BE49-F238E27FC236}">
                <a16:creationId xmlns:a16="http://schemas.microsoft.com/office/drawing/2014/main" id="{A6058EAF-8E3F-BB2C-9FB2-9C1DF0C345E5}"/>
              </a:ext>
            </a:extLst>
          </p:cNvPr>
          <p:cNvSpPr>
            <a:spLocks noChangeArrowheads="1"/>
          </p:cNvSpPr>
          <p:nvPr/>
        </p:nvSpPr>
        <p:spPr bwMode="auto">
          <a:xfrm>
            <a:off x="4648200" y="1066800"/>
            <a:ext cx="35052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r>
              <a:rPr lang="en-GB" altLang="it-IT" sz="1800">
                <a:solidFill>
                  <a:schemeClr val="tx1"/>
                </a:solidFill>
                <a:latin typeface="Verdana" panose="020B0604030504040204" pitchFamily="34" charset="0"/>
                <a:cs typeface="Times New Roman" panose="02020603050405020304" pitchFamily="18" charset="0"/>
              </a:rPr>
              <a:t>   </a:t>
            </a:r>
            <a:r>
              <a:rPr lang="en-GB" altLang="it-IT" sz="1800">
                <a:solidFill>
                  <a:srgbClr val="000000"/>
                </a:solidFill>
                <a:latin typeface="Verdana" panose="020B0604030504040204" pitchFamily="34" charset="0"/>
                <a:cs typeface="Times New Roman" panose="02020603050405020304" pitchFamily="18" charset="0"/>
              </a:rPr>
              <a:t>[After the man had eaten of the tree,] </a:t>
            </a:r>
            <a:r>
              <a:rPr lang="en-GB" altLang="it-IT" sz="1800">
                <a:solidFill>
                  <a:srgbClr val="000000"/>
                </a:solidFill>
                <a:latin typeface="Verdana" panose="020B0604030504040204" pitchFamily="34" charset="0"/>
                <a:cs typeface="Tahoma" panose="020B0604030504040204" pitchFamily="34" charset="0"/>
              </a:rPr>
              <a:t>Yahweh God called the man saying to him, "Where are you?"</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(Gen 3:9)</a:t>
            </a:r>
            <a:endParaRPr lang="it-IT" altLang="it-IT" sz="1800" i="1">
              <a:solidFill>
                <a:srgbClr val="000000"/>
              </a:solidFill>
              <a:latin typeface="Verdana" panose="020B0604030504040204" pitchFamily="34" charset="0"/>
              <a:cs typeface="Times New Roman" panose="02020603050405020304" pitchFamily="18" charset="0"/>
            </a:endParaRPr>
          </a:p>
          <a:p>
            <a:pPr algn="l" fontAlgn="t"/>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326845" name="Rectangle 189">
            <a:extLst>
              <a:ext uri="{FF2B5EF4-FFF2-40B4-BE49-F238E27FC236}">
                <a16:creationId xmlns:a16="http://schemas.microsoft.com/office/drawing/2014/main" id="{715F56B7-DA25-6D53-1C82-990E1B5AB1A4}"/>
              </a:ext>
            </a:extLst>
          </p:cNvPr>
          <p:cNvSpPr>
            <a:spLocks noChangeArrowheads="1"/>
          </p:cNvSpPr>
          <p:nvPr/>
        </p:nvSpPr>
        <p:spPr bwMode="auto">
          <a:xfrm>
            <a:off x="4800600" y="609600"/>
            <a:ext cx="3124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600020"/>
                </a:solidFill>
                <a:latin typeface="Verdana" panose="020B0604030504040204" pitchFamily="34" charset="0"/>
                <a:cs typeface="Times New Roman" panose="02020603050405020304" pitchFamily="18" charset="0"/>
              </a:rPr>
              <a:t>GENESIS</a:t>
            </a:r>
          </a:p>
        </p:txBody>
      </p:sp>
      <p:sp>
        <p:nvSpPr>
          <p:cNvPr id="327031" name="Rectangle 375">
            <a:extLst>
              <a:ext uri="{FF2B5EF4-FFF2-40B4-BE49-F238E27FC236}">
                <a16:creationId xmlns:a16="http://schemas.microsoft.com/office/drawing/2014/main" id="{87BE96D9-9CEF-E907-0361-0580615B765F}"/>
              </a:ext>
            </a:extLst>
          </p:cNvPr>
          <p:cNvSpPr>
            <a:spLocks noChangeArrowheads="1"/>
          </p:cNvSpPr>
          <p:nvPr/>
        </p:nvSpPr>
        <p:spPr bwMode="auto">
          <a:xfrm>
            <a:off x="1066800" y="5867400"/>
            <a:ext cx="7620000" cy="7620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2000">
                <a:solidFill>
                  <a:srgbClr val="0066FF"/>
                </a:solidFill>
                <a:effectLst>
                  <a:outerShdw blurRad="38100" dist="38100" dir="2700000" algn="tl">
                    <a:srgbClr val="C0C0C0"/>
                  </a:outerShdw>
                </a:effectLst>
                <a:latin typeface="Verdana" panose="020B0604030504040204" pitchFamily="34" charset="0"/>
              </a:rPr>
              <a:t>        Diffondi la Parola di Dio</a:t>
            </a:r>
            <a:r>
              <a:rPr lang="it-IT" altLang="it-IT" sz="2000">
                <a:solidFill>
                  <a:srgbClr val="0066FF"/>
                </a:solidFill>
                <a:latin typeface="Verdana" panose="020B0604030504040204" pitchFamily="34" charset="0"/>
              </a:rPr>
              <a:t> - </a:t>
            </a:r>
            <a:r>
              <a:rPr lang="it-IT" altLang="it-IT" sz="2000">
                <a:solidFill>
                  <a:srgbClr val="0066FF"/>
                </a:solidFill>
                <a:effectLst>
                  <a:outerShdw blurRad="38100" dist="38100" dir="2700000" algn="tl">
                    <a:srgbClr val="C0C0C0"/>
                  </a:outerShdw>
                </a:effectLst>
                <a:latin typeface="Verdana" panose="020B0604030504040204" pitchFamily="34" charset="0"/>
              </a:rPr>
              <a:t>Spread the Word of God</a:t>
            </a:r>
            <a:r>
              <a:rPr lang="it-IT" altLang="it-IT" b="1">
                <a:solidFill>
                  <a:schemeClr val="tx2"/>
                </a:solidFill>
                <a:latin typeface="Verdana" panose="020B0604030504040204" pitchFamily="34" charset="0"/>
              </a:rPr>
              <a:t> </a:t>
            </a:r>
            <a:r>
              <a:rPr lang="it-IT" altLang="it-IT" sz="2000" b="1">
                <a:solidFill>
                  <a:schemeClr val="tx2"/>
                </a:solidFill>
                <a:latin typeface="Verdana" panose="020B0604030504040204" pitchFamily="34" charset="0"/>
              </a:rPr>
              <a:t>  	      </a:t>
            </a:r>
            <a:r>
              <a:rPr lang="it-IT" altLang="it-IT" sz="2000" b="1">
                <a:solidFill>
                  <a:srgbClr val="0066FF"/>
                </a:solidFill>
                <a:latin typeface="Courier New" panose="02070309020205020404" pitchFamily="49" charset="0"/>
              </a:rPr>
              <a:t>htpps://www.diffondilaparola.com</a:t>
            </a:r>
          </a:p>
        </p:txBody>
      </p:sp>
      <p:pic>
        <p:nvPicPr>
          <p:cNvPr id="327100" name="Picture 444">
            <a:extLst>
              <a:ext uri="{FF2B5EF4-FFF2-40B4-BE49-F238E27FC236}">
                <a16:creationId xmlns:a16="http://schemas.microsoft.com/office/drawing/2014/main" id="{5B4B34C9-2C1C-2356-7BBE-441D31EE15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2743200"/>
            <a:ext cx="3429000" cy="2387600"/>
          </a:xfrm>
          <a:prstGeom prst="rect">
            <a:avLst/>
          </a:prstGeom>
          <a:noFill/>
          <a:extLst>
            <a:ext uri="{909E8E84-426E-40DD-AFC4-6F175D3DCCD1}">
              <a14:hiddenFill xmlns:a14="http://schemas.microsoft.com/office/drawing/2010/main">
                <a:solidFill>
                  <a:srgbClr val="FFFFFF"/>
                </a:solidFill>
              </a14:hiddenFill>
            </a:ext>
          </a:extLst>
        </p:spPr>
      </p:pic>
      <p:pic>
        <p:nvPicPr>
          <p:cNvPr id="327101" name="Picture 445">
            <a:extLst>
              <a:ext uri="{FF2B5EF4-FFF2-40B4-BE49-F238E27FC236}">
                <a16:creationId xmlns:a16="http://schemas.microsoft.com/office/drawing/2014/main" id="{7F11882F-6378-E406-4AD1-983913F2438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2743200"/>
            <a:ext cx="3429000" cy="2362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00">
    <p:random/>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617483" name="Rectangle 11">
            <a:extLst>
              <a:ext uri="{FF2B5EF4-FFF2-40B4-BE49-F238E27FC236}">
                <a16:creationId xmlns:a16="http://schemas.microsoft.com/office/drawing/2014/main" id="{DDFAB028-AEF5-9805-1490-0479CD88DEB9}"/>
              </a:ext>
            </a:extLst>
          </p:cNvPr>
          <p:cNvSpPr>
            <a:spLocks noChangeArrowheads="1"/>
          </p:cNvSpPr>
          <p:nvPr/>
        </p:nvSpPr>
        <p:spPr bwMode="auto">
          <a:xfrm>
            <a:off x="0" y="0"/>
            <a:ext cx="9144000" cy="6823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fontAlgn="t">
              <a:spcBef>
                <a:spcPct val="50000"/>
              </a:spcBef>
            </a:pPr>
            <a:r>
              <a:rPr lang="it-IT" altLang="it-IT" sz="1800" b="1">
                <a:solidFill>
                  <a:srgbClr val="333333"/>
                </a:solidFill>
                <a:latin typeface="Verdana" panose="020B0604030504040204" pitchFamily="34" charset="0"/>
                <a:cs typeface="Arial" panose="020B0604020202020204" pitchFamily="34" charset="0"/>
              </a:rPr>
              <a:t>   </a:t>
            </a:r>
            <a:r>
              <a:rPr lang="it-IT" altLang="it-IT" sz="1800">
                <a:solidFill>
                  <a:srgbClr val="000000"/>
                </a:solidFill>
                <a:latin typeface="Verdana" panose="020B0604030504040204" pitchFamily="34" charset="0"/>
                <a:cs typeface="Times New Roman" panose="02020603050405020304" pitchFamily="18" charset="0"/>
              </a:rPr>
              <a:t>loving to fill our and the others' desire without possession, without shadows, is totally canceled in Mary, as anticipation of the salvation effected by Christ. Mary preserves this transparency: in Her life everything is "yes" to the love and will of God, everything in Her is the realization of the Holiness that God sows in our hearts, from the moment of our conception. Celebrating the time of advent means to recover the transparent gaze of Mary, the amazement in discovering a God who asks for collaboration with a young girl of thirteen, who compromises, who asks for hospitality, who decides to save us but only through our presence, our friendship. </a:t>
            </a:r>
          </a:p>
          <a:p>
            <a:pPr algn="l" fontAlgn="t">
              <a:spcBef>
                <a:spcPct val="50000"/>
              </a:spcBef>
            </a:pPr>
            <a:r>
              <a:rPr lang="it-IT" altLang="it-IT" sz="1800">
                <a:solidFill>
                  <a:srgbClr val="000000"/>
                </a:solidFill>
                <a:latin typeface="Verdana" panose="020B0604030504040204" pitchFamily="34" charset="0"/>
                <a:cs typeface="Times New Roman" panose="02020603050405020304" pitchFamily="18" charset="0"/>
              </a:rPr>
              <a:t>   Mary, in her disarming simplicity, teaches us to have such a mad heart to believe that God can enter the unripe womb of an adolescent. Let holiness flourish in us.</a:t>
            </a:r>
            <a:br>
              <a:rPr lang="it-IT" altLang="it-IT" sz="1800">
                <a:solidFill>
                  <a:srgbClr val="000000"/>
                </a:solidFill>
                <a:latin typeface="Verdana" panose="020B0604030504040204" pitchFamily="34" charset="0"/>
                <a:cs typeface="Times New Roman" panose="02020603050405020304" pitchFamily="18" charset="0"/>
              </a:rPr>
            </a:br>
            <a:r>
              <a:rPr lang="it-IT" altLang="it-IT" sz="1800">
                <a:solidFill>
                  <a:srgbClr val="000000"/>
                </a:solidFill>
                <a:latin typeface="Verdana" panose="020B0604030504040204" pitchFamily="34" charset="0"/>
                <a:cs typeface="Times New Roman" panose="02020603050405020304" pitchFamily="18" charset="0"/>
              </a:rPr>
              <a:t>  God chooses to become one of us. But He decides to start                                from a tiny and unknown village on the outskirts of a country,                    Israel, which is the outskirts of the Empire. If God chooses                   Nazareth as a place from which to save the world, He turns                      the table of our certainties, redefines the logic of the world.</a:t>
            </a:r>
          </a:p>
          <a:p>
            <a:pPr algn="l" fontAlgn="t">
              <a:spcBef>
                <a:spcPct val="50000"/>
              </a:spcBef>
            </a:pPr>
            <a:r>
              <a:rPr lang="it-IT" altLang="it-IT" sz="1800">
                <a:solidFill>
                  <a:srgbClr val="000000"/>
                </a:solidFill>
                <a:latin typeface="Verdana" panose="020B0604030504040204" pitchFamily="34" charset="0"/>
                <a:cs typeface="Times New Roman" panose="02020603050405020304" pitchFamily="18" charset="0"/>
              </a:rPr>
              <a:t>    Until I learn to love my Nazareth, to respect it, to recogni-                         ze its merits, I will spend the time complaining about the fate                            that made me born in this existential suburbs, in this city,                      with these parents, with this body, with these limits ...    </a:t>
            </a:r>
          </a:p>
          <a:p>
            <a:pPr algn="l" fontAlgn="t">
              <a:spcBef>
                <a:spcPct val="50000"/>
              </a:spcBef>
            </a:pPr>
            <a:r>
              <a:rPr lang="it-IT" altLang="it-IT" sz="1800">
                <a:solidFill>
                  <a:srgbClr val="000000"/>
                </a:solidFill>
                <a:latin typeface="Verdana" panose="020B0604030504040204" pitchFamily="34" charset="0"/>
                <a:cs typeface="Times New Roman" panose="02020603050405020304" pitchFamily="18" charset="0"/>
              </a:rPr>
              <a:t>   In the logic of God, shocking, destabilizing, other, high, it is                from Nazareth that history begins. Mine too. </a:t>
            </a:r>
          </a:p>
        </p:txBody>
      </p:sp>
      <p:pic>
        <p:nvPicPr>
          <p:cNvPr id="617484" name="Picture 12">
            <a:extLst>
              <a:ext uri="{FF2B5EF4-FFF2-40B4-BE49-F238E27FC236}">
                <a16:creationId xmlns:a16="http://schemas.microsoft.com/office/drawing/2014/main" id="{AFDD704D-0F3C-AF0D-73E9-5F5E23A9E19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3200400"/>
            <a:ext cx="1838325" cy="34750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00000">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548866" name="Rectangle 2">
            <a:extLst>
              <a:ext uri="{FF2B5EF4-FFF2-40B4-BE49-F238E27FC236}">
                <a16:creationId xmlns:a16="http://schemas.microsoft.com/office/drawing/2014/main" id="{DEA0872C-4A59-5407-F1A6-28783899D19F}"/>
              </a:ext>
            </a:extLst>
          </p:cNvPr>
          <p:cNvSpPr>
            <a:spLocks noGrp="1" noChangeArrowheads="1"/>
          </p:cNvSpPr>
          <p:nvPr>
            <p:ph type="title"/>
          </p:nvPr>
        </p:nvSpPr>
        <p:spPr>
          <a:xfrm>
            <a:off x="0" y="381000"/>
            <a:ext cx="9144000" cy="1066800"/>
          </a:xfrm>
        </p:spPr>
        <p:txBody>
          <a:bodyPr/>
          <a:lstStyle/>
          <a:p>
            <a:r>
              <a:rPr lang="it-IT" altLang="it-IT" sz="2000" b="1">
                <a:solidFill>
                  <a:srgbClr val="990033"/>
                </a:solidFill>
                <a:latin typeface="Comic Sans MS" panose="030F0702030302020204" pitchFamily="66" charset="0"/>
                <a:cs typeface="Arial" panose="020B0604020202020204" pitchFamily="34" charset="0"/>
              </a:rPr>
              <a:t> </a:t>
            </a:r>
          </a:p>
        </p:txBody>
      </p:sp>
      <p:sp>
        <p:nvSpPr>
          <p:cNvPr id="548869" name="Rectangle 5">
            <a:extLst>
              <a:ext uri="{FF2B5EF4-FFF2-40B4-BE49-F238E27FC236}">
                <a16:creationId xmlns:a16="http://schemas.microsoft.com/office/drawing/2014/main" id="{57956BE7-B602-385A-1416-247F6C21DD50}"/>
              </a:ext>
            </a:extLst>
          </p:cNvPr>
          <p:cNvSpPr>
            <a:spLocks noChangeArrowheads="1"/>
          </p:cNvSpPr>
          <p:nvPr/>
        </p:nvSpPr>
        <p:spPr bwMode="auto">
          <a:xfrm>
            <a:off x="6781800" y="1752600"/>
            <a:ext cx="236220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GB" altLang="it-IT" sz="1800">
                <a:solidFill>
                  <a:schemeClr val="bg1"/>
                </a:solidFill>
                <a:latin typeface="Verdana" panose="020B0604030504040204" pitchFamily="34" charset="0"/>
                <a:cs typeface="Tahoma" panose="020B0604030504040204" pitchFamily="34" charset="0"/>
              </a:rPr>
              <a:t>He said, "I heard your voice in the garden and I was afraid because I was naked, so I hid." God said, "Who told you that you were naked? Have you eaten of the tree I ordered you not to eat?"</a:t>
            </a:r>
            <a:r>
              <a:rPr lang="en-GB" altLang="it-IT" sz="1800" i="1">
                <a:solidFill>
                  <a:schemeClr val="bg1"/>
                </a:solidFill>
                <a:latin typeface="Verdana" panose="020B0604030504040204" pitchFamily="34" charset="0"/>
                <a:cs typeface="Tahoma" panose="020B0604030504040204" pitchFamily="34" charset="0"/>
              </a:rPr>
              <a:t>  </a:t>
            </a:r>
          </a:p>
          <a:p>
            <a:pPr algn="l"/>
            <a:r>
              <a:rPr lang="en-GB" altLang="it-IT" sz="1800" i="1">
                <a:solidFill>
                  <a:schemeClr val="bg1"/>
                </a:solidFill>
                <a:latin typeface="Verdana" panose="020B0604030504040204" pitchFamily="34" charset="0"/>
                <a:cs typeface="Times New Roman" panose="02020603050405020304" pitchFamily="18" charset="0"/>
              </a:rPr>
              <a:t>(Gen 3: 10-11)</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548914" name="Rectangle 50">
            <a:extLst>
              <a:ext uri="{FF2B5EF4-FFF2-40B4-BE49-F238E27FC236}">
                <a16:creationId xmlns:a16="http://schemas.microsoft.com/office/drawing/2014/main" id="{2D21BEAD-2099-42DC-D462-E53C00E5F5B6}"/>
              </a:ext>
            </a:extLst>
          </p:cNvPr>
          <p:cNvSpPr>
            <a:spLocks noChangeArrowheads="1"/>
          </p:cNvSpPr>
          <p:nvPr/>
        </p:nvSpPr>
        <p:spPr bwMode="auto">
          <a:xfrm>
            <a:off x="0" y="1447800"/>
            <a:ext cx="24384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r>
              <a:rPr lang="it-IT" altLang="it-IT" sz="1800">
                <a:solidFill>
                  <a:schemeClr val="bg1"/>
                </a:solidFill>
                <a:latin typeface="Verdana" panose="020B0604030504040204" pitchFamily="34" charset="0"/>
                <a:cs typeface="Times New Roman" panose="02020603050405020304" pitchFamily="18" charset="0"/>
              </a:rPr>
              <a:t>Rispose: «Ho udito la tua voce nel giardino: ho avuto paura, perché sono nudo, e mi sono nascosto». Riprese: «Chi ti ha fatto sapere che sei nudo? Hai forse mangiato dell’albero di cui ti avevo comandato di non mangiare?».</a:t>
            </a:r>
            <a:r>
              <a:rPr lang="it-IT" altLang="it-IT" sz="1800" i="1">
                <a:solidFill>
                  <a:schemeClr val="bg1"/>
                </a:solidFill>
                <a:latin typeface="Verdana" panose="020B0604030504040204" pitchFamily="34" charset="0"/>
                <a:cs typeface="Times New Roman" panose="02020603050405020304" pitchFamily="18" charset="0"/>
              </a:rPr>
              <a:t> </a:t>
            </a:r>
          </a:p>
          <a:p>
            <a:pPr algn="r"/>
            <a:r>
              <a:rPr lang="it-IT" altLang="it-IT" sz="1800" i="1">
                <a:solidFill>
                  <a:schemeClr val="bg1"/>
                </a:solidFill>
                <a:latin typeface="Verdana" panose="020B0604030504040204" pitchFamily="34" charset="0"/>
                <a:cs typeface="Times New Roman" panose="02020603050405020304" pitchFamily="18" charset="0"/>
              </a:rPr>
              <a:t>(Gen 3, 10-11)</a:t>
            </a:r>
          </a:p>
        </p:txBody>
      </p:sp>
      <p:pic>
        <p:nvPicPr>
          <p:cNvPr id="548980" name="Picture 116">
            <a:extLst>
              <a:ext uri="{FF2B5EF4-FFF2-40B4-BE49-F238E27FC236}">
                <a16:creationId xmlns:a16="http://schemas.microsoft.com/office/drawing/2014/main" id="{5916A8C5-5256-F902-203F-51B723B882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685800"/>
            <a:ext cx="4125913" cy="5638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512">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2034" name="Rectangle 2">
            <a:extLst>
              <a:ext uri="{FF2B5EF4-FFF2-40B4-BE49-F238E27FC236}">
                <a16:creationId xmlns:a16="http://schemas.microsoft.com/office/drawing/2014/main" id="{FF571CA2-A6A3-005C-273C-205746E8C5EC}"/>
              </a:ext>
            </a:extLst>
          </p:cNvPr>
          <p:cNvSpPr>
            <a:spLocks noGrp="1" noChangeArrowheads="1"/>
          </p:cNvSpPr>
          <p:nvPr>
            <p:ph type="title"/>
          </p:nvPr>
        </p:nvSpPr>
        <p:spPr>
          <a:xfrm>
            <a:off x="0" y="5334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Rispose l’uomo: «La donna che tu mi hai posto accanto mi ha dato dell’albero e io ne ho mangiato». Il Signore Dio disse alla donna: «Che hai fatto?». Rispose la donna: «Il serpente mi ha ingannata e io ho mangiato».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(Gen 3, 12-13)</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12036" name="Rectangle 4">
            <a:extLst>
              <a:ext uri="{FF2B5EF4-FFF2-40B4-BE49-F238E27FC236}">
                <a16:creationId xmlns:a16="http://schemas.microsoft.com/office/drawing/2014/main" id="{F61326E2-667E-8962-733B-0FD454D61C16}"/>
              </a:ext>
            </a:extLst>
          </p:cNvPr>
          <p:cNvSpPr>
            <a:spLocks noChangeArrowheads="1"/>
          </p:cNvSpPr>
          <p:nvPr/>
        </p:nvSpPr>
        <p:spPr bwMode="auto">
          <a:xfrm>
            <a:off x="0" y="5257800"/>
            <a:ext cx="91440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The man answered, "The woman you put with me gave me fruit from the tree and I ate it." God said to the woman, "What have you done?" The woman said, "The serpent deceived me and I ate."</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(Gen 3: 12-13)</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448">
    <p:rand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3058" name="Rectangle 2">
            <a:extLst>
              <a:ext uri="{FF2B5EF4-FFF2-40B4-BE49-F238E27FC236}">
                <a16:creationId xmlns:a16="http://schemas.microsoft.com/office/drawing/2014/main" id="{0FA239DA-AAC9-A37C-A8DE-015211C5CBCC}"/>
              </a:ext>
            </a:extLst>
          </p:cNvPr>
          <p:cNvSpPr>
            <a:spLocks noGrp="1" noChangeArrowheads="1"/>
          </p:cNvSpPr>
          <p:nvPr>
            <p:ph type="title"/>
          </p:nvPr>
        </p:nvSpPr>
        <p:spPr>
          <a:xfrm>
            <a:off x="304800" y="381000"/>
            <a:ext cx="85344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Allora il Signore Dio disse al serpente:«Poiché hai fatto questo, maledetto tu fra tutto il bestiame e fra tutti gli animali selvatici! Sul tuo ventre camminerai e polvere mangerai per tutti i giorni della tua vita. </a:t>
            </a:r>
            <a:r>
              <a:rPr lang="it-IT" altLang="it-IT" sz="1800" i="1">
                <a:solidFill>
                  <a:schemeClr val="bg1"/>
                </a:solidFill>
                <a:latin typeface="Verdana" panose="020B0604030504040204" pitchFamily="34" charset="0"/>
                <a:cs typeface="Times New Roman" panose="02020603050405020304" pitchFamily="18" charset="0"/>
              </a:rPr>
              <a:t>(Gen 3, 14)</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13060" name="Rectangle 4">
            <a:extLst>
              <a:ext uri="{FF2B5EF4-FFF2-40B4-BE49-F238E27FC236}">
                <a16:creationId xmlns:a16="http://schemas.microsoft.com/office/drawing/2014/main" id="{1C2489EE-ADE6-2BA5-99A2-4C484AFE5B41}"/>
              </a:ext>
            </a:extLst>
          </p:cNvPr>
          <p:cNvSpPr>
            <a:spLocks noChangeArrowheads="1"/>
          </p:cNvSpPr>
          <p:nvPr/>
        </p:nvSpPr>
        <p:spPr bwMode="auto">
          <a:xfrm>
            <a:off x="381000" y="5562600"/>
            <a:ext cx="8305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Yahweh God said to the serpent, "Since you have done that, be cursed among all the cattle and wild beasts! You will crawl on your belly and eat dust all the days of your life.  </a:t>
            </a:r>
            <a:r>
              <a:rPr lang="en-GB" altLang="it-IT" sz="1800" i="1">
                <a:solidFill>
                  <a:schemeClr val="bg1"/>
                </a:solidFill>
                <a:latin typeface="Verdana" panose="020B0604030504040204" pitchFamily="34" charset="0"/>
                <a:cs typeface="Times New Roman" panose="02020603050405020304" pitchFamily="18" charset="0"/>
              </a:rPr>
              <a:t>(Gen 3: 14)</a:t>
            </a:r>
            <a:endParaRPr lang="it-IT" altLang="it-IT" sz="1800" i="1">
              <a:solidFill>
                <a:schemeClr val="bg1"/>
              </a:solidFill>
              <a:latin typeface="Verdana" panose="020B0604030504040204" pitchFamily="34" charset="0"/>
              <a:cs typeface="Times New Roman" panose="02020603050405020304" pitchFamily="18" charset="0"/>
            </a:endParaRPr>
          </a:p>
        </p:txBody>
      </p:sp>
      <p:pic>
        <p:nvPicPr>
          <p:cNvPr id="813061" name="Picture 5">
            <a:extLst>
              <a:ext uri="{FF2B5EF4-FFF2-40B4-BE49-F238E27FC236}">
                <a16:creationId xmlns:a16="http://schemas.microsoft.com/office/drawing/2014/main" id="{69B33A52-164E-3AE1-E660-880D58956E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1524000"/>
            <a:ext cx="6019800" cy="4064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352">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082" name="Rectangle 2">
            <a:extLst>
              <a:ext uri="{FF2B5EF4-FFF2-40B4-BE49-F238E27FC236}">
                <a16:creationId xmlns:a16="http://schemas.microsoft.com/office/drawing/2014/main" id="{70880599-8CB9-F0AF-1C21-65C69A4675E6}"/>
              </a:ext>
            </a:extLst>
          </p:cNvPr>
          <p:cNvSpPr>
            <a:spLocks noGrp="1" noChangeArrowheads="1"/>
          </p:cNvSpPr>
          <p:nvPr>
            <p:ph type="title"/>
          </p:nvPr>
        </p:nvSpPr>
        <p:spPr>
          <a:xfrm>
            <a:off x="0" y="2895600"/>
            <a:ext cx="2667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Io porrò inimicizia fra te e la donna, fra la tua stirpe e la sua stirpe: questa ti schiaccerà la testa e tu le insidierai il calcagno». L’uomo chiamò sua moglie Eva, perché ella fu la madre di tutti i viventi. </a:t>
            </a:r>
            <a:br>
              <a:rPr lang="it-IT" altLang="it-IT" sz="1800">
                <a:solidFill>
                  <a:schemeClr val="bg1"/>
                </a:solidFill>
                <a:latin typeface="Verdana" panose="020B0604030504040204" pitchFamily="34" charset="0"/>
                <a:cs typeface="Times New Roman" panose="02020603050405020304" pitchFamily="18" charset="0"/>
              </a:rPr>
            </a:br>
            <a:r>
              <a:rPr lang="it-IT" altLang="it-IT" sz="1800" i="1">
                <a:solidFill>
                  <a:schemeClr val="bg1"/>
                </a:solidFill>
                <a:latin typeface="Verdana" panose="020B0604030504040204" pitchFamily="34" charset="0"/>
                <a:cs typeface="Times New Roman" panose="02020603050405020304" pitchFamily="18" charset="0"/>
              </a:rPr>
              <a:t>(Gen 3, 15.20)</a:t>
            </a:r>
            <a:br>
              <a:rPr lang="it-IT" altLang="it-IT" sz="1800">
                <a:solidFill>
                  <a:schemeClr val="bg1"/>
                </a:solidFill>
                <a:latin typeface="Verdana" panose="020B0604030504040204" pitchFamily="34" charset="0"/>
                <a:cs typeface="Times New Roman" panose="02020603050405020304" pitchFamily="18" charset="0"/>
              </a:rPr>
            </a:b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814084" name="Rectangle 4">
            <a:extLst>
              <a:ext uri="{FF2B5EF4-FFF2-40B4-BE49-F238E27FC236}">
                <a16:creationId xmlns:a16="http://schemas.microsoft.com/office/drawing/2014/main" id="{264BD032-7226-C065-C530-69A93ABE55B7}"/>
              </a:ext>
            </a:extLst>
          </p:cNvPr>
          <p:cNvSpPr>
            <a:spLocks noChangeArrowheads="1"/>
          </p:cNvSpPr>
          <p:nvPr/>
        </p:nvSpPr>
        <p:spPr bwMode="auto">
          <a:xfrm>
            <a:off x="6477000" y="1447800"/>
            <a:ext cx="2667000" cy="421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ahoma" panose="020B0604030504040204" pitchFamily="34" charset="0"/>
              </a:rPr>
              <a:t>I will make you enemies, you and the woman, your offspring and her offspring. He will crush your head and you will strike his heel." The man called his wife by the name of Eve, because she was </a:t>
            </a:r>
            <a:r>
              <a:rPr lang="en-GB" altLang="it-IT" sz="1800">
                <a:solidFill>
                  <a:schemeClr val="bg1"/>
                </a:solidFill>
                <a:latin typeface="Verdana" panose="020B0604030504040204" pitchFamily="34" charset="0"/>
                <a:cs typeface="Times New Roman" panose="02020603050405020304" pitchFamily="18" charset="0"/>
              </a:rPr>
              <a:t>the mother of all the living. </a:t>
            </a:r>
          </a:p>
          <a:p>
            <a:r>
              <a:rPr lang="en-GB" altLang="it-IT" sz="1800" i="1">
                <a:solidFill>
                  <a:schemeClr val="bg1"/>
                </a:solidFill>
                <a:latin typeface="Verdana" panose="020B0604030504040204" pitchFamily="34" charset="0"/>
                <a:cs typeface="Times New Roman" panose="02020603050405020304" pitchFamily="18" charset="0"/>
              </a:rPr>
              <a:t>(Gen 3: 15.20)</a:t>
            </a:r>
            <a:r>
              <a:rPr lang="en-GB" altLang="it-IT" sz="1800">
                <a:solidFill>
                  <a:schemeClr val="bg1"/>
                </a:solidFill>
                <a:latin typeface="Verdana" panose="020B0604030504040204" pitchFamily="34" charset="0"/>
                <a:cs typeface="Times New Roman" panose="02020603050405020304" pitchFamily="18" charset="0"/>
              </a:rPr>
              <a:t> </a:t>
            </a:r>
            <a:endParaRPr lang="it-IT" altLang="it-IT" sz="1800">
              <a:solidFill>
                <a:schemeClr val="bg1"/>
              </a:solidFill>
              <a:latin typeface="Verdana" panose="020B0604030504040204" pitchFamily="34" charset="0"/>
              <a:cs typeface="Times New Roman" panose="02020603050405020304" pitchFamily="18" charset="0"/>
            </a:endParaRPr>
          </a:p>
          <a:p>
            <a:endParaRPr lang="it-IT" altLang="it-IT" sz="1800">
              <a:solidFill>
                <a:schemeClr val="bg1"/>
              </a:solidFill>
              <a:latin typeface="Verdana" panose="020B0604030504040204" pitchFamily="34" charset="0"/>
              <a:cs typeface="Times New Roman" panose="02020603050405020304" pitchFamily="18" charset="0"/>
            </a:endParaRPr>
          </a:p>
        </p:txBody>
      </p:sp>
      <p:pic>
        <p:nvPicPr>
          <p:cNvPr id="814086" name="Picture 6">
            <a:extLst>
              <a:ext uri="{FF2B5EF4-FFF2-40B4-BE49-F238E27FC236}">
                <a16:creationId xmlns:a16="http://schemas.microsoft.com/office/drawing/2014/main" id="{CD90F88B-0F9C-F327-0FF5-DE80DED7F5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609600"/>
            <a:ext cx="3730625" cy="5715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688">
    <p:random/>
  </p:transition>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02754" name="Rectangle 2">
            <a:extLst>
              <a:ext uri="{FF2B5EF4-FFF2-40B4-BE49-F238E27FC236}">
                <a16:creationId xmlns:a16="http://schemas.microsoft.com/office/drawing/2014/main" id="{4146038F-7F48-CCFB-A790-50D1DABAA3F3}"/>
              </a:ext>
            </a:extLst>
          </p:cNvPr>
          <p:cNvSpPr>
            <a:spLocks noGrp="1" noChangeArrowheads="1"/>
          </p:cNvSpPr>
          <p:nvPr>
            <p:ph type="title"/>
          </p:nvPr>
        </p:nvSpPr>
        <p:spPr>
          <a:xfrm>
            <a:off x="4572000" y="304800"/>
            <a:ext cx="3505200" cy="457200"/>
          </a:xfrm>
        </p:spPr>
        <p:txBody>
          <a:bodyPr/>
          <a:lstStyle/>
          <a:p>
            <a:r>
              <a:rPr lang="it-IT" altLang="it-IT" sz="1800">
                <a:solidFill>
                  <a:srgbClr val="320011"/>
                </a:solidFill>
                <a:latin typeface="Verdana" panose="020B0604030504040204" pitchFamily="34" charset="0"/>
                <a:cs typeface="Arial" panose="020B0604020202020204" pitchFamily="34" charset="0"/>
              </a:rPr>
              <a:t>EPHESIANS</a:t>
            </a:r>
            <a:endParaRPr lang="en-US" altLang="it-IT" sz="1800">
              <a:solidFill>
                <a:srgbClr val="320011"/>
              </a:solidFill>
              <a:latin typeface="Verdana" panose="020B0604030504040204" pitchFamily="34" charset="0"/>
              <a:cs typeface="Arial" panose="020B0604020202020204" pitchFamily="34" charset="0"/>
            </a:endParaRPr>
          </a:p>
        </p:txBody>
      </p:sp>
      <p:sp>
        <p:nvSpPr>
          <p:cNvPr id="202765" name="Rectangle 13">
            <a:extLst>
              <a:ext uri="{FF2B5EF4-FFF2-40B4-BE49-F238E27FC236}">
                <a16:creationId xmlns:a16="http://schemas.microsoft.com/office/drawing/2014/main" id="{8921039B-4090-2D95-F12D-BFA3604C0877}"/>
              </a:ext>
            </a:extLst>
          </p:cNvPr>
          <p:cNvSpPr>
            <a:spLocks noChangeArrowheads="1"/>
          </p:cNvSpPr>
          <p:nvPr/>
        </p:nvSpPr>
        <p:spPr bwMode="auto">
          <a:xfrm>
            <a:off x="1143000" y="5943600"/>
            <a:ext cx="8001000" cy="641350"/>
          </a:xfrm>
          <a:prstGeom prst="rect">
            <a:avLst/>
          </a:prstGeom>
          <a:noFill/>
          <a:ln>
            <a:noFill/>
          </a:ln>
          <a:effectLst/>
          <a:extLst>
            <a:ext uri="{909E8E84-426E-40DD-AFC4-6F175D3DCCD1}">
              <a14:hiddenFill xmlns:a14="http://schemas.microsoft.com/office/drawing/2010/main">
                <a:solidFill>
                  <a:srgbClr val="FFFF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Cantate al Signore un canto nuovo, perchè ha compiuto meraviglie.</a:t>
            </a:r>
          </a:p>
          <a:p>
            <a:r>
              <a:rPr lang="it-IT" altLang="it-IT" sz="1800">
                <a:solidFill>
                  <a:srgbClr val="0066FF"/>
                </a:solidFill>
                <a:effectLst>
                  <a:outerShdw blurRad="38100" dist="38100" dir="2700000" algn="tl">
                    <a:srgbClr val="C0C0C0"/>
                  </a:outerShdw>
                </a:effectLst>
                <a:latin typeface="Verdana" panose="020B0604030504040204" pitchFamily="34" charset="0"/>
                <a:cs typeface="Times New Roman" panose="02020603050405020304" pitchFamily="18" charset="0"/>
              </a:rPr>
              <a:t>Sing to the Lord a new song, because he has done wonders .</a:t>
            </a:r>
            <a:r>
              <a:rPr lang="it-IT" altLang="it-IT" sz="1800" b="1">
                <a:solidFill>
                  <a:srgbClr val="0066FF"/>
                </a:solidFill>
                <a:latin typeface="Verdana" panose="020B0604030504040204" pitchFamily="34" charset="0"/>
                <a:cs typeface="Times New Roman" panose="02020603050405020304" pitchFamily="18" charset="0"/>
              </a:rPr>
              <a:t> </a:t>
            </a:r>
          </a:p>
        </p:txBody>
      </p:sp>
      <p:sp>
        <p:nvSpPr>
          <p:cNvPr id="202774" name="Rectangle 22">
            <a:extLst>
              <a:ext uri="{FF2B5EF4-FFF2-40B4-BE49-F238E27FC236}">
                <a16:creationId xmlns:a16="http://schemas.microsoft.com/office/drawing/2014/main" id="{7594382C-1989-F984-C5A8-3863B5E95B17}"/>
              </a:ext>
            </a:extLst>
          </p:cNvPr>
          <p:cNvSpPr>
            <a:spLocks noChangeArrowheads="1"/>
          </p:cNvSpPr>
          <p:nvPr/>
        </p:nvSpPr>
        <p:spPr bwMode="auto">
          <a:xfrm>
            <a:off x="990600" y="381000"/>
            <a:ext cx="3581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it-IT" altLang="it-IT" sz="1800">
                <a:solidFill>
                  <a:srgbClr val="320011"/>
                </a:solidFill>
                <a:latin typeface="Verdana" panose="020B0604030504040204" pitchFamily="34" charset="0"/>
              </a:rPr>
              <a:t>EFESINI</a:t>
            </a:r>
          </a:p>
        </p:txBody>
      </p:sp>
      <p:sp>
        <p:nvSpPr>
          <p:cNvPr id="202957" name="Rectangle 205">
            <a:extLst>
              <a:ext uri="{FF2B5EF4-FFF2-40B4-BE49-F238E27FC236}">
                <a16:creationId xmlns:a16="http://schemas.microsoft.com/office/drawing/2014/main" id="{4680ED0F-CF4E-FA0C-387B-98A5AAEB77A3}"/>
              </a:ext>
            </a:extLst>
          </p:cNvPr>
          <p:cNvSpPr>
            <a:spLocks noChangeArrowheads="1"/>
          </p:cNvSpPr>
          <p:nvPr/>
        </p:nvSpPr>
        <p:spPr bwMode="auto">
          <a:xfrm>
            <a:off x="1143000" y="762000"/>
            <a:ext cx="3352800"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it-IT" altLang="it-IT" sz="1800" b="1">
                <a:solidFill>
                  <a:schemeClr val="tx1"/>
                </a:solidFill>
                <a:latin typeface="Verdana" panose="020B0604030504040204" pitchFamily="34" charset="0"/>
                <a:cs typeface="Times New Roman" panose="02020603050405020304" pitchFamily="18" charset="0"/>
              </a:rPr>
              <a:t>    </a:t>
            </a:r>
            <a:r>
              <a:rPr lang="it-IT" altLang="it-IT" sz="1800">
                <a:solidFill>
                  <a:srgbClr val="000000"/>
                </a:solidFill>
                <a:latin typeface="Verdana" panose="020B0604030504040204" pitchFamily="34" charset="0"/>
                <a:cs typeface="Times New Roman" panose="02020603050405020304" pitchFamily="18" charset="0"/>
              </a:rPr>
              <a:t>Benedetto Dio, Padre del Signore nostro Gesù Cristo, che ci ha benedetti con ogni benedizione spirituale nei cieli in Cristo.</a:t>
            </a:r>
            <a:r>
              <a:rPr lang="it-IT" altLang="it-IT" sz="1800" i="1">
                <a:solidFill>
                  <a:srgbClr val="000000"/>
                </a:solidFill>
                <a:latin typeface="Verdana" panose="020B0604030504040204" pitchFamily="34" charset="0"/>
                <a:cs typeface="Times New Roman" panose="02020603050405020304" pitchFamily="18" charset="0"/>
              </a:rPr>
              <a:t> (Ef 1, 3)</a:t>
            </a:r>
          </a:p>
        </p:txBody>
      </p:sp>
      <p:sp>
        <p:nvSpPr>
          <p:cNvPr id="202958" name="Rectangle 206">
            <a:extLst>
              <a:ext uri="{FF2B5EF4-FFF2-40B4-BE49-F238E27FC236}">
                <a16:creationId xmlns:a16="http://schemas.microsoft.com/office/drawing/2014/main" id="{4D3F44FF-02C9-6B39-9B00-77F284544082}"/>
              </a:ext>
            </a:extLst>
          </p:cNvPr>
          <p:cNvSpPr>
            <a:spLocks noChangeArrowheads="1"/>
          </p:cNvSpPr>
          <p:nvPr/>
        </p:nvSpPr>
        <p:spPr bwMode="auto">
          <a:xfrm>
            <a:off x="4648200" y="838200"/>
            <a:ext cx="35814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r>
              <a:rPr lang="en-US" altLang="it-IT" sz="1800" b="1">
                <a:solidFill>
                  <a:schemeClr val="tx1"/>
                </a:solidFill>
                <a:latin typeface="Verdana" panose="020B0604030504040204" pitchFamily="34" charset="0"/>
                <a:cs typeface="Arial" panose="020B0604020202020204" pitchFamily="34" charset="0"/>
              </a:rPr>
              <a:t>   </a:t>
            </a:r>
            <a:r>
              <a:rPr lang="en-GB" altLang="it-IT" sz="1800">
                <a:solidFill>
                  <a:srgbClr val="000000"/>
                </a:solidFill>
                <a:latin typeface="Verdana" panose="020B0604030504040204" pitchFamily="34" charset="0"/>
                <a:cs typeface="Times New Roman" panose="02020603050405020304" pitchFamily="18" charset="0"/>
              </a:rPr>
              <a:t>Blessed be God, the Father of Christ Jesus our Lord, who in Christ has blessed us from heaven with every spiritual blessing.</a:t>
            </a:r>
            <a:r>
              <a:rPr lang="en-GB" altLang="it-IT" sz="1800" i="1">
                <a:solidFill>
                  <a:srgbClr val="000000"/>
                </a:solidFill>
                <a:latin typeface="Verdana" panose="020B0604030504040204" pitchFamily="34" charset="0"/>
                <a:cs typeface="Times New Roman" panose="02020603050405020304" pitchFamily="18" charset="0"/>
              </a:rPr>
              <a:t> (Eph 1: 3)</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203214" name="Picture 462">
            <a:extLst>
              <a:ext uri="{FF2B5EF4-FFF2-40B4-BE49-F238E27FC236}">
                <a16:creationId xmlns:a16="http://schemas.microsoft.com/office/drawing/2014/main" id="{F290E8E5-A0B8-5553-9B10-D1228CF51A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514600"/>
            <a:ext cx="2058988" cy="2819400"/>
          </a:xfrm>
          <a:prstGeom prst="rect">
            <a:avLst/>
          </a:prstGeom>
          <a:noFill/>
          <a:extLst>
            <a:ext uri="{909E8E84-426E-40DD-AFC4-6F175D3DCCD1}">
              <a14:hiddenFill xmlns:a14="http://schemas.microsoft.com/office/drawing/2010/main">
                <a:solidFill>
                  <a:srgbClr val="FFFFFF"/>
                </a:solidFill>
              </a14:hiddenFill>
            </a:ext>
          </a:extLst>
        </p:spPr>
      </p:pic>
      <p:pic>
        <p:nvPicPr>
          <p:cNvPr id="203215" name="Picture 463">
            <a:extLst>
              <a:ext uri="{FF2B5EF4-FFF2-40B4-BE49-F238E27FC236}">
                <a16:creationId xmlns:a16="http://schemas.microsoft.com/office/drawing/2014/main" id="{0C5E3B59-67A8-386A-66D6-60F04FC936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2568575"/>
            <a:ext cx="2895600" cy="26781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1409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11682" name="Rectangle 2">
            <a:extLst>
              <a:ext uri="{FF2B5EF4-FFF2-40B4-BE49-F238E27FC236}">
                <a16:creationId xmlns:a16="http://schemas.microsoft.com/office/drawing/2014/main" id="{61CA0D96-1A3D-7930-B12B-D4D2C430B2A9}"/>
              </a:ext>
            </a:extLst>
          </p:cNvPr>
          <p:cNvSpPr>
            <a:spLocks noGrp="1" noChangeArrowheads="1"/>
          </p:cNvSpPr>
          <p:nvPr>
            <p:ph type="title"/>
          </p:nvPr>
        </p:nvSpPr>
        <p:spPr>
          <a:xfrm>
            <a:off x="0" y="838200"/>
            <a:ext cx="9144000" cy="685800"/>
          </a:xfrm>
        </p:spPr>
        <p:txBody>
          <a:bodyPr/>
          <a:lstStyle/>
          <a:p>
            <a:r>
              <a:rPr lang="it-IT" altLang="it-IT" sz="1800">
                <a:solidFill>
                  <a:schemeClr val="bg1"/>
                </a:solidFill>
                <a:latin typeface="Verdana" panose="020B0604030504040204" pitchFamily="34" charset="0"/>
                <a:cs typeface="Times New Roman" panose="02020603050405020304" pitchFamily="18" charset="0"/>
              </a:rPr>
              <a:t>In lui ci ha scelti prima della creazione del mondo per essere santi e immacolati di fronte a lui nella carità,</a:t>
            </a:r>
            <a:r>
              <a:rPr lang="it-IT" altLang="it-IT" sz="1800" i="1">
                <a:solidFill>
                  <a:schemeClr val="bg1"/>
                </a:solidFill>
                <a:latin typeface="Verdana" panose="020B0604030504040204" pitchFamily="34" charset="0"/>
                <a:cs typeface="Times New Roman" panose="02020603050405020304" pitchFamily="18" charset="0"/>
              </a:rPr>
              <a:t> (Ef 1, 4)</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1684" name="Rectangle 4">
            <a:extLst>
              <a:ext uri="{FF2B5EF4-FFF2-40B4-BE49-F238E27FC236}">
                <a16:creationId xmlns:a16="http://schemas.microsoft.com/office/drawing/2014/main" id="{C1EBA697-A71B-A3F1-FA67-5F8C011717FB}"/>
              </a:ext>
            </a:extLst>
          </p:cNvPr>
          <p:cNvSpPr>
            <a:spLocks noChangeArrowheads="1"/>
          </p:cNvSpPr>
          <p:nvPr/>
        </p:nvSpPr>
        <p:spPr bwMode="auto">
          <a:xfrm>
            <a:off x="0" y="55626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God chose us in him before the creation of the world to be holy and </a:t>
            </a:r>
          </a:p>
          <a:p>
            <a:r>
              <a:rPr lang="en-GB" altLang="it-IT" sz="1800">
                <a:solidFill>
                  <a:schemeClr val="bg1"/>
                </a:solidFill>
                <a:latin typeface="Verdana" panose="020B0604030504040204" pitchFamily="34" charset="0"/>
                <a:cs typeface="Times New Roman" panose="02020603050405020304" pitchFamily="18" charset="0"/>
              </a:rPr>
              <a:t>without sin in his presence.</a:t>
            </a:r>
            <a:r>
              <a:rPr lang="en-GB" altLang="it-IT" sz="1800" i="1">
                <a:solidFill>
                  <a:schemeClr val="bg1"/>
                </a:solidFill>
                <a:latin typeface="Verdana" panose="020B0604030504040204" pitchFamily="34" charset="0"/>
                <a:cs typeface="Times New Roman" panose="02020603050405020304" pitchFamily="18" charset="0"/>
              </a:rPr>
              <a:t>  (Eph 1:4)</a:t>
            </a:r>
            <a:r>
              <a:rPr lang="it-IT" altLang="it-IT" sz="1800" i="1">
                <a:solidFill>
                  <a:schemeClr val="bg1"/>
                </a:solidFill>
                <a:latin typeface="Verdana" panose="020B0604030504040204" pitchFamily="34" charset="0"/>
                <a:cs typeface="Times New Roman" panose="02020603050405020304" pitchFamily="18" charset="0"/>
              </a:rPr>
              <a:t> </a:t>
            </a:r>
          </a:p>
        </p:txBody>
      </p:sp>
    </p:spTree>
  </p:cSld>
  <p:clrMapOvr>
    <a:masterClrMapping/>
  </p:clrMapOvr>
  <p:transition spd="med" advClick="0" advTm="14176">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15106" name="Rectangle 2">
            <a:extLst>
              <a:ext uri="{FF2B5EF4-FFF2-40B4-BE49-F238E27FC236}">
                <a16:creationId xmlns:a16="http://schemas.microsoft.com/office/drawing/2014/main" id="{32DC4B1D-40AD-BC36-B1F8-8276C5860D1F}"/>
              </a:ext>
            </a:extLst>
          </p:cNvPr>
          <p:cNvSpPr>
            <a:spLocks noGrp="1" noChangeArrowheads="1"/>
          </p:cNvSpPr>
          <p:nvPr>
            <p:ph type="title"/>
          </p:nvPr>
        </p:nvSpPr>
        <p:spPr>
          <a:xfrm>
            <a:off x="0" y="457200"/>
            <a:ext cx="9144000" cy="1143000"/>
          </a:xfrm>
        </p:spPr>
        <p:txBody>
          <a:bodyPr/>
          <a:lstStyle/>
          <a:p>
            <a:r>
              <a:rPr lang="it-IT" altLang="it-IT" sz="1800">
                <a:solidFill>
                  <a:schemeClr val="bg1"/>
                </a:solidFill>
                <a:latin typeface="Verdana" panose="020B0604030504040204" pitchFamily="34" charset="0"/>
                <a:cs typeface="Times New Roman" panose="02020603050405020304" pitchFamily="18" charset="0"/>
              </a:rPr>
              <a:t>predestinandoci a essere per lui figli adottivi mediante Gesù Cristo, secondo il disegno d’amore della sua volontà, a lode dello splendore della sua grazia, di cui ci ha gratificati nel Figlio amato.</a:t>
            </a:r>
            <a:r>
              <a:rPr lang="it-IT" altLang="it-IT" sz="1800" i="1">
                <a:solidFill>
                  <a:schemeClr val="bg1"/>
                </a:solidFill>
                <a:latin typeface="Verdana" panose="020B0604030504040204" pitchFamily="34" charset="0"/>
                <a:cs typeface="Times New Roman" panose="02020603050405020304" pitchFamily="18" charset="0"/>
              </a:rPr>
              <a:t> (Ef 1, 5-6)</a:t>
            </a:r>
            <a:br>
              <a:rPr lang="it-IT" altLang="it-IT" sz="1800" i="1">
                <a:solidFill>
                  <a:schemeClr val="bg1"/>
                </a:solidFill>
                <a:latin typeface="Verdana" panose="020B0604030504040204" pitchFamily="34" charset="0"/>
                <a:cs typeface="Times New Roman" panose="02020603050405020304" pitchFamily="18" charset="0"/>
              </a:rPr>
            </a:b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815108" name="Rectangle 4">
            <a:extLst>
              <a:ext uri="{FF2B5EF4-FFF2-40B4-BE49-F238E27FC236}">
                <a16:creationId xmlns:a16="http://schemas.microsoft.com/office/drawing/2014/main" id="{0C37E17A-9573-D2DA-C028-FEFC533D1695}"/>
              </a:ext>
            </a:extLst>
          </p:cNvPr>
          <p:cNvSpPr>
            <a:spLocks noChangeArrowheads="1"/>
          </p:cNvSpPr>
          <p:nvPr/>
        </p:nvSpPr>
        <p:spPr bwMode="auto">
          <a:xfrm>
            <a:off x="0" y="52578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GB" altLang="it-IT" sz="1800">
                <a:solidFill>
                  <a:schemeClr val="bg1"/>
                </a:solidFill>
                <a:latin typeface="Verdana" panose="020B0604030504040204" pitchFamily="34" charset="0"/>
                <a:cs typeface="Times New Roman" panose="02020603050405020304" pitchFamily="18" charset="0"/>
              </a:rPr>
              <a:t>From eternity he destined us in love to be his sons and daughters through Christ Jesus, thus fulfilling his free and generous will. This goal suited him: that his loving-kindness which he granted us in his Beloved might finally receive all glory and praise. </a:t>
            </a:r>
            <a:r>
              <a:rPr lang="en-GB" altLang="it-IT" sz="1800" i="1">
                <a:solidFill>
                  <a:schemeClr val="bg1"/>
                </a:solidFill>
                <a:latin typeface="Verdana" panose="020B0604030504040204" pitchFamily="34" charset="0"/>
                <a:cs typeface="Times New Roman" panose="02020603050405020304" pitchFamily="18" charset="0"/>
              </a:rPr>
              <a:t>(Eph 1: 5-6)</a:t>
            </a:r>
            <a:r>
              <a:rPr lang="en-GB" altLang="it-IT" sz="1800">
                <a:solidFill>
                  <a:schemeClr val="bg1"/>
                </a:solidFill>
                <a:latin typeface="Verdana" panose="020B0604030504040204" pitchFamily="34" charset="0"/>
                <a:cs typeface="Times New Roman" panose="02020603050405020304" pitchFamily="18" charset="0"/>
              </a:rPr>
              <a:t>  </a:t>
            </a:r>
            <a:endParaRPr lang="it-IT" altLang="it-IT" sz="1800">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576">
    <p:random/>
  </p:transition>
</p:sld>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59459</TotalTime>
  <Words>2914</Words>
  <Application>Microsoft Office PowerPoint</Application>
  <PresentationFormat>Presentazione su schermo (4:3)</PresentationFormat>
  <Paragraphs>101</Paragraphs>
  <Slides>20</Slides>
  <Notes>10</Notes>
  <HiddenSlides>0</HiddenSlides>
  <MMClips>1</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20</vt:i4>
      </vt:variant>
    </vt:vector>
  </HeadingPairs>
  <TitlesOfParts>
    <vt:vector size="30" baseType="lpstr">
      <vt:lpstr>HelveticaNeue</vt:lpstr>
      <vt:lpstr>Arial</vt:lpstr>
      <vt:lpstr>Calibri</vt:lpstr>
      <vt:lpstr>Comic Sans MS</vt:lpstr>
      <vt:lpstr>Courier New</vt:lpstr>
      <vt:lpstr>Harrington</vt:lpstr>
      <vt:lpstr>Times New Roman</vt:lpstr>
      <vt:lpstr>Tw Cen MT Condensed Extra Bold</vt:lpstr>
      <vt:lpstr>Verdana</vt:lpstr>
      <vt:lpstr>Struttura predefinita</vt:lpstr>
      <vt:lpstr>Presentazione standard di PowerPoint</vt:lpstr>
      <vt:lpstr>Presentazione standard di PowerPoint</vt:lpstr>
      <vt:lpstr> </vt:lpstr>
      <vt:lpstr>Rispose l’uomo: «La donna che tu mi hai posto accanto mi ha dato dell’albero e io ne ho mangiato». Il Signore Dio disse alla donna: «Che hai fatto?». Rispose la donna: «Il serpente mi ha ingannata e io ho mangiato».  (Gen 3, 12-13) </vt:lpstr>
      <vt:lpstr>Allora il Signore Dio disse al serpente:«Poiché hai fatto questo, maledetto tu fra tutto il bestiame e fra tutti gli animali selvatici! Sul tuo ventre camminerai e polvere mangerai per tutti i giorni della tua vita. (Gen 3, 14) </vt:lpstr>
      <vt:lpstr>Io porrò inimicizia fra te e la donna, fra la tua stirpe e la sua stirpe: questa ti schiaccerà la testa e tu le insidierai il calcagno». L’uomo chiamò sua moglie Eva, perché ella fu la madre di tutti i viventi.  (Gen 3, 15.20) </vt:lpstr>
      <vt:lpstr>EPHESIANS</vt:lpstr>
      <vt:lpstr>In lui ci ha scelti prima della creazione del mondo per essere santi e immacolati di fronte a lui nella carità, (Ef 1, 4) </vt:lpstr>
      <vt:lpstr>predestinandoci a essere per lui figli adottivi mediante Gesù Cristo, secondo il disegno d’amore della sua volontà, a lode dello splendore della sua grazia, di cui ci ha gratificati nel Figlio amato. (Ef 1, 5-6) </vt:lpstr>
      <vt:lpstr>In lui siamo stati fatti anche eredi, predestinati – secondo il progetto di colui che tutto opera secondo la sua volontà – a essere lode della sua gloria, noi, che già prima abbiamo sperato nel Cristo. (Ef 1, 11-12) </vt:lpstr>
      <vt:lpstr>GOSPEL ACCORDING LUKE</vt:lpstr>
      <vt:lpstr>Presentazione standard di PowerPoint</vt:lpstr>
      <vt:lpstr>Presentazione standard di PowerPoint</vt:lpstr>
      <vt:lpstr>Allora Maria disse all’angelo: «Come avverrà questo, poiché non conosco uomo?». Le rispose l’angelo: «Lo Spirito Santo scenderà su di te e la potenza dell’Altissimo ti coprirà con la sua ombra. Perciò colui che nascerà sarà santo e sarà chiamato Figlio di Dio. (Lc 1, 34-35) </vt:lpstr>
      <vt:lpstr>Ed ecco, Elisabetta, tua parente, nella sua vecchiaia ha concepito anch’essa un figlio e questo è il sesto mese per lei, che era detta sterile: nulla è impossibile a Dio». Allora Maria disse: «Ecco la serva del Signore: avvenga per me secondo la tua parola». E l’angelo si allontanò da lei.  (Lc 1, 36-38)</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Gaetano Lastilla</dc:creator>
  <cp:lastModifiedBy>Gaetano Lastilla</cp:lastModifiedBy>
  <cp:revision>2510</cp:revision>
  <dcterms:created xsi:type="dcterms:W3CDTF">2007-05-09T13:51:32Z</dcterms:created>
  <dcterms:modified xsi:type="dcterms:W3CDTF">2024-12-03T15:29:53Z</dcterms:modified>
</cp:coreProperties>
</file>