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674" r:id="rId2"/>
    <p:sldId id="392" r:id="rId3"/>
    <p:sldId id="497" r:id="rId4"/>
    <p:sldId id="750" r:id="rId5"/>
    <p:sldId id="337" r:id="rId6"/>
    <p:sldId id="743" r:id="rId7"/>
    <p:sldId id="758" r:id="rId8"/>
    <p:sldId id="760" r:id="rId9"/>
    <p:sldId id="694" r:id="rId10"/>
    <p:sldId id="319" r:id="rId11"/>
    <p:sldId id="624" r:id="rId12"/>
    <p:sldId id="288" r:id="rId13"/>
    <p:sldId id="728" r:id="rId14"/>
    <p:sldId id="553" r:id="rId15"/>
    <p:sldId id="727" r:id="rId16"/>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990033"/>
    <a:srgbClr val="D60093"/>
    <a:srgbClr val="009900"/>
    <a:srgbClr val="FFFF00"/>
    <a:srgbClr val="FF3399"/>
    <a:srgbClr val="CC3300"/>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731" autoAdjust="0"/>
    <p:restoredTop sz="91822" autoAdjust="0"/>
  </p:normalViewPr>
  <p:slideViewPr>
    <p:cSldViewPr>
      <p:cViewPr varScale="1">
        <p:scale>
          <a:sx n="84" d="100"/>
          <a:sy n="84" d="100"/>
        </p:scale>
        <p:origin x="67"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264BD5B1-532E-2994-ADE2-74DDC2DE7CFB}"/>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5E34D988-CF65-C5B1-68E7-9017ED1BBFB6}"/>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F2EF7859-9CB3-8D70-2536-D8244F37EC23}"/>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58F0B22-C612-95B0-A999-367FBB12199D}"/>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fld id="{A6D62131-F78F-47BE-A13D-3C35CA23ED08}"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B022933-6ADC-0A2B-A01F-9D8BD5C06FC6}"/>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806D6E54-9947-EC87-A78F-8B50D4A63B40}"/>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B0FD4785-2672-25A9-B6B8-D0C8AD08AE44}"/>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6ADB8B5D-1494-4C07-455F-8C8C8B4406AA}"/>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DEA5CF89-7F03-DE45-1714-825C6AB1A35E}"/>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2C20C7AB-6DCB-E0CB-20BA-0FBD539DC2C7}"/>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D23B4BE-B375-4A13-895E-C8B37C1F4D94}"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E2DDDF94-83B6-5B54-4B88-6C8C6D5BC88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637A6271-8057-4E79-8A77-0F20FA763504}" type="slidenum">
              <a:rPr lang="it-IT" altLang="it-IT" sz="1200" smtClean="0"/>
              <a:pPr/>
              <a:t>2</a:t>
            </a:fld>
            <a:endParaRPr lang="it-IT" altLang="it-IT" sz="1200"/>
          </a:p>
        </p:txBody>
      </p:sp>
      <p:sp>
        <p:nvSpPr>
          <p:cNvPr id="6147" name="Rectangle 2">
            <a:extLst>
              <a:ext uri="{FF2B5EF4-FFF2-40B4-BE49-F238E27FC236}">
                <a16:creationId xmlns:a16="http://schemas.microsoft.com/office/drawing/2014/main" id="{AF6DD40B-20FD-D8F8-CAF9-78556526431A}"/>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883B6533-FC83-88FA-94FD-22255C15497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4262D6C2-2A88-DE06-8133-4DDA7855C90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BBB6DA08-0B36-4167-98BA-E51A8874A0EA}" type="slidenum">
              <a:rPr lang="it-IT" altLang="it-IT" sz="1200" smtClean="0"/>
              <a:pPr/>
              <a:t>3</a:t>
            </a:fld>
            <a:endParaRPr lang="it-IT" altLang="it-IT" sz="1200"/>
          </a:p>
        </p:txBody>
      </p:sp>
      <p:sp>
        <p:nvSpPr>
          <p:cNvPr id="8195" name="Rectangle 2">
            <a:extLst>
              <a:ext uri="{FF2B5EF4-FFF2-40B4-BE49-F238E27FC236}">
                <a16:creationId xmlns:a16="http://schemas.microsoft.com/office/drawing/2014/main" id="{666E87E8-9459-6EA0-43FD-2D5A6C029D01}"/>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2F93C21D-2DCD-CB5E-3A57-A0F035E0735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C7C9A6DF-69ED-ED16-C839-53570A416FA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7F08D490-CD7D-4D90-8D7E-E8CCCF932E70}" type="slidenum">
              <a:rPr lang="it-IT" altLang="it-IT" sz="1200" smtClean="0"/>
              <a:pPr/>
              <a:t>5</a:t>
            </a:fld>
            <a:endParaRPr lang="it-IT" altLang="it-IT" sz="1200"/>
          </a:p>
        </p:txBody>
      </p:sp>
      <p:sp>
        <p:nvSpPr>
          <p:cNvPr id="11267" name="Rectangle 2">
            <a:extLst>
              <a:ext uri="{FF2B5EF4-FFF2-40B4-BE49-F238E27FC236}">
                <a16:creationId xmlns:a16="http://schemas.microsoft.com/office/drawing/2014/main" id="{F7B4A2DB-8F7A-C5D4-E9CB-1A5D0B2FA5E2}"/>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BF667A8C-9410-3D50-2A96-23AC283D910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C7DF3102-D6AA-2F05-59EA-556136756BF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BF8188F7-EFBA-4C4D-B4FD-CD8EC514BEFD}" type="slidenum">
              <a:rPr lang="it-IT" altLang="it-IT" sz="1200" smtClean="0"/>
              <a:pPr/>
              <a:t>9</a:t>
            </a:fld>
            <a:endParaRPr lang="it-IT" altLang="it-IT" sz="1200"/>
          </a:p>
        </p:txBody>
      </p:sp>
      <p:sp>
        <p:nvSpPr>
          <p:cNvPr id="16387" name="Rectangle 2050">
            <a:extLst>
              <a:ext uri="{FF2B5EF4-FFF2-40B4-BE49-F238E27FC236}">
                <a16:creationId xmlns:a16="http://schemas.microsoft.com/office/drawing/2014/main" id="{261D140E-547F-6636-F10C-5AB50BEC1034}"/>
              </a:ext>
            </a:extLst>
          </p:cNvPr>
          <p:cNvSpPr>
            <a:spLocks noGrp="1" noRot="1" noChangeAspect="1" noChangeArrowheads="1" noTextEdit="1"/>
          </p:cNvSpPr>
          <p:nvPr>
            <p:ph type="sldImg"/>
          </p:nvPr>
        </p:nvSpPr>
        <p:spPr>
          <a:solidFill>
            <a:srgbClr val="FFFFFF"/>
          </a:solidFill>
          <a:ln/>
        </p:spPr>
      </p:sp>
      <p:sp>
        <p:nvSpPr>
          <p:cNvPr id="16388" name="Rectangle 2051">
            <a:extLst>
              <a:ext uri="{FF2B5EF4-FFF2-40B4-BE49-F238E27FC236}">
                <a16:creationId xmlns:a16="http://schemas.microsoft.com/office/drawing/2014/main" id="{35E6BE56-7D3C-D6C2-4B7B-0C23DEB28BFD}"/>
              </a:ext>
            </a:extLst>
          </p:cNvPr>
          <p:cNvSpPr>
            <a:spLocks noGrp="1" noChangeArrowheads="1"/>
          </p:cNvSpPr>
          <p:nvPr>
            <p:ph type="body" idx="1"/>
          </p:nvPr>
        </p:nvSpPr>
        <p:spPr>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56B6421-397F-71BE-E992-72D64161F80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8889DF3A-4320-4BAB-8512-555742796FF8}" type="slidenum">
              <a:rPr lang="it-IT" altLang="it-IT" sz="1200" smtClean="0"/>
              <a:pPr/>
              <a:t>10</a:t>
            </a:fld>
            <a:endParaRPr lang="it-IT" altLang="it-IT" sz="1200"/>
          </a:p>
        </p:txBody>
      </p:sp>
      <p:sp>
        <p:nvSpPr>
          <p:cNvPr id="18435" name="Rectangle 1026">
            <a:extLst>
              <a:ext uri="{FF2B5EF4-FFF2-40B4-BE49-F238E27FC236}">
                <a16:creationId xmlns:a16="http://schemas.microsoft.com/office/drawing/2014/main" id="{855ADFB6-4BD5-9442-D48F-3F73610C6788}"/>
              </a:ext>
            </a:extLst>
          </p:cNvPr>
          <p:cNvSpPr>
            <a:spLocks noGrp="1" noRot="1" noChangeAspect="1" noChangeArrowheads="1" noTextEdit="1"/>
          </p:cNvSpPr>
          <p:nvPr>
            <p:ph type="sldImg"/>
          </p:nvPr>
        </p:nvSpPr>
        <p:spPr>
          <a:ln/>
        </p:spPr>
      </p:sp>
      <p:sp>
        <p:nvSpPr>
          <p:cNvPr id="18436" name="Rectangle 1027">
            <a:extLst>
              <a:ext uri="{FF2B5EF4-FFF2-40B4-BE49-F238E27FC236}">
                <a16:creationId xmlns:a16="http://schemas.microsoft.com/office/drawing/2014/main" id="{231E1743-535B-C159-1799-087A621C3A95}"/>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98D27FBB-75DA-8B51-7ED7-3A8D3F66B21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659D7412-FF26-4806-932C-A485247343B2}" type="slidenum">
              <a:rPr lang="it-IT" altLang="it-IT" sz="1200" smtClean="0"/>
              <a:pPr/>
              <a:t>12</a:t>
            </a:fld>
            <a:endParaRPr lang="it-IT" altLang="it-IT" sz="1200"/>
          </a:p>
        </p:txBody>
      </p:sp>
      <p:sp>
        <p:nvSpPr>
          <p:cNvPr id="21507" name="Rectangle 2">
            <a:extLst>
              <a:ext uri="{FF2B5EF4-FFF2-40B4-BE49-F238E27FC236}">
                <a16:creationId xmlns:a16="http://schemas.microsoft.com/office/drawing/2014/main" id="{38D2DA83-806D-E00C-A584-FA557109F0F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EA9698F5-4932-C3DC-22BB-7D48BE9B61B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924EC35B-BC48-C985-3B5F-C289728E1F9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C7FCA92C-F35E-41A6-83DA-735AA6644998}" type="slidenum">
              <a:rPr lang="it-IT" altLang="it-IT" sz="1200" smtClean="0"/>
              <a:pPr/>
              <a:t>14</a:t>
            </a:fld>
            <a:endParaRPr lang="it-IT" altLang="it-IT" sz="1200"/>
          </a:p>
        </p:txBody>
      </p:sp>
      <p:sp>
        <p:nvSpPr>
          <p:cNvPr id="24579" name="Rectangle 2">
            <a:extLst>
              <a:ext uri="{FF2B5EF4-FFF2-40B4-BE49-F238E27FC236}">
                <a16:creationId xmlns:a16="http://schemas.microsoft.com/office/drawing/2014/main" id="{58007385-E31C-ABC8-F707-4D8E5126F9C9}"/>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FFF18CA4-B14A-07ED-2B9A-C535C6090D2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B32C0E78-EDE2-6149-18A0-1D172D17A39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2F592B17-7431-C1DF-A25F-D80DC0D3DAC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2BAA6FD-6FF1-46F8-5636-9143B4C28E44}"/>
              </a:ext>
            </a:extLst>
          </p:cNvPr>
          <p:cNvSpPr>
            <a:spLocks noGrp="1" noChangeArrowheads="1"/>
          </p:cNvSpPr>
          <p:nvPr>
            <p:ph type="sldNum" sz="quarter" idx="12"/>
          </p:nvPr>
        </p:nvSpPr>
        <p:spPr>
          <a:ln/>
        </p:spPr>
        <p:txBody>
          <a:bodyPr/>
          <a:lstStyle>
            <a:lvl1pPr>
              <a:defRPr/>
            </a:lvl1pPr>
          </a:lstStyle>
          <a:p>
            <a:pPr>
              <a:defRPr/>
            </a:pPr>
            <a:fld id="{B93CB1F2-04BC-418D-8B9B-207C58B162EA}" type="slidenum">
              <a:rPr lang="it-IT" altLang="it-IT"/>
              <a:pPr>
                <a:defRPr/>
              </a:pPr>
              <a:t>‹N›</a:t>
            </a:fld>
            <a:endParaRPr lang="it-IT" altLang="it-IT"/>
          </a:p>
        </p:txBody>
      </p:sp>
    </p:spTree>
    <p:extLst>
      <p:ext uri="{BB962C8B-B14F-4D97-AF65-F5344CB8AC3E}">
        <p14:creationId xmlns:p14="http://schemas.microsoft.com/office/powerpoint/2010/main" val="2255469973"/>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851973AE-58FA-5A3F-B7B5-25F3D6030F0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71DAD83-4E37-57C5-44FA-22B3274E264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978B687-343D-0ADC-5F10-4648E73ADFE8}"/>
              </a:ext>
            </a:extLst>
          </p:cNvPr>
          <p:cNvSpPr>
            <a:spLocks noGrp="1" noChangeArrowheads="1"/>
          </p:cNvSpPr>
          <p:nvPr>
            <p:ph type="sldNum" sz="quarter" idx="12"/>
          </p:nvPr>
        </p:nvSpPr>
        <p:spPr>
          <a:ln/>
        </p:spPr>
        <p:txBody>
          <a:bodyPr/>
          <a:lstStyle>
            <a:lvl1pPr>
              <a:defRPr/>
            </a:lvl1pPr>
          </a:lstStyle>
          <a:p>
            <a:pPr>
              <a:defRPr/>
            </a:pPr>
            <a:fld id="{5756EB80-E08C-40BB-BF57-6A4BD7355007}" type="slidenum">
              <a:rPr lang="it-IT" altLang="it-IT"/>
              <a:pPr>
                <a:defRPr/>
              </a:pPr>
              <a:t>‹N›</a:t>
            </a:fld>
            <a:endParaRPr lang="it-IT" altLang="it-IT"/>
          </a:p>
        </p:txBody>
      </p:sp>
    </p:spTree>
    <p:extLst>
      <p:ext uri="{BB962C8B-B14F-4D97-AF65-F5344CB8AC3E}">
        <p14:creationId xmlns:p14="http://schemas.microsoft.com/office/powerpoint/2010/main" val="2715727316"/>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137D530B-C564-F5E4-E06C-217697571F0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EB83E6DD-EE66-1287-0863-4F890A5DBDF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79F294A-CE8E-E2A2-1D3A-6223E342B8A5}"/>
              </a:ext>
            </a:extLst>
          </p:cNvPr>
          <p:cNvSpPr>
            <a:spLocks noGrp="1" noChangeArrowheads="1"/>
          </p:cNvSpPr>
          <p:nvPr>
            <p:ph type="sldNum" sz="quarter" idx="12"/>
          </p:nvPr>
        </p:nvSpPr>
        <p:spPr>
          <a:ln/>
        </p:spPr>
        <p:txBody>
          <a:bodyPr/>
          <a:lstStyle>
            <a:lvl1pPr>
              <a:defRPr/>
            </a:lvl1pPr>
          </a:lstStyle>
          <a:p>
            <a:pPr>
              <a:defRPr/>
            </a:pPr>
            <a:fld id="{39072F2F-66D8-4B5D-A8E6-582F4767CEEE}" type="slidenum">
              <a:rPr lang="it-IT" altLang="it-IT"/>
              <a:pPr>
                <a:defRPr/>
              </a:pPr>
              <a:t>‹N›</a:t>
            </a:fld>
            <a:endParaRPr lang="it-IT" altLang="it-IT"/>
          </a:p>
        </p:txBody>
      </p:sp>
    </p:spTree>
    <p:extLst>
      <p:ext uri="{BB962C8B-B14F-4D97-AF65-F5344CB8AC3E}">
        <p14:creationId xmlns:p14="http://schemas.microsoft.com/office/powerpoint/2010/main" val="506847358"/>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A68C6B8E-91B9-BCC4-F25B-20D14C5CF23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B8ABD81-4394-D98C-BEA3-B79CF7B97A2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2EB3507-7073-DCA4-AE54-414C11523229}"/>
              </a:ext>
            </a:extLst>
          </p:cNvPr>
          <p:cNvSpPr>
            <a:spLocks noGrp="1" noChangeArrowheads="1"/>
          </p:cNvSpPr>
          <p:nvPr>
            <p:ph type="sldNum" sz="quarter" idx="12"/>
          </p:nvPr>
        </p:nvSpPr>
        <p:spPr>
          <a:ln/>
        </p:spPr>
        <p:txBody>
          <a:bodyPr/>
          <a:lstStyle>
            <a:lvl1pPr>
              <a:defRPr/>
            </a:lvl1pPr>
          </a:lstStyle>
          <a:p>
            <a:pPr>
              <a:defRPr/>
            </a:pPr>
            <a:fld id="{961B501A-BF89-449F-8516-B1D50E8CECB3}" type="slidenum">
              <a:rPr lang="it-IT" altLang="it-IT"/>
              <a:pPr>
                <a:defRPr/>
              </a:pPr>
              <a:t>‹N›</a:t>
            </a:fld>
            <a:endParaRPr lang="it-IT" altLang="it-IT"/>
          </a:p>
        </p:txBody>
      </p:sp>
    </p:spTree>
    <p:extLst>
      <p:ext uri="{BB962C8B-B14F-4D97-AF65-F5344CB8AC3E}">
        <p14:creationId xmlns:p14="http://schemas.microsoft.com/office/powerpoint/2010/main" val="2601887259"/>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Rectangle 4">
            <a:extLst>
              <a:ext uri="{FF2B5EF4-FFF2-40B4-BE49-F238E27FC236}">
                <a16:creationId xmlns:a16="http://schemas.microsoft.com/office/drawing/2014/main" id="{6B43295C-14CA-1697-47A4-EDAFCC614E6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2426D61-F796-558A-5BA9-04F624CDC32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D7A59CA-9C3A-DD89-C0D6-28F0E2FCFB84}"/>
              </a:ext>
            </a:extLst>
          </p:cNvPr>
          <p:cNvSpPr>
            <a:spLocks noGrp="1" noChangeArrowheads="1"/>
          </p:cNvSpPr>
          <p:nvPr>
            <p:ph type="sldNum" sz="quarter" idx="12"/>
          </p:nvPr>
        </p:nvSpPr>
        <p:spPr>
          <a:ln/>
        </p:spPr>
        <p:txBody>
          <a:bodyPr/>
          <a:lstStyle>
            <a:lvl1pPr>
              <a:defRPr/>
            </a:lvl1pPr>
          </a:lstStyle>
          <a:p>
            <a:pPr>
              <a:defRPr/>
            </a:pPr>
            <a:fld id="{55AF9C85-B0F7-4827-8488-578D61342850}" type="slidenum">
              <a:rPr lang="it-IT" altLang="it-IT"/>
              <a:pPr>
                <a:defRPr/>
              </a:pPr>
              <a:t>‹N›</a:t>
            </a:fld>
            <a:endParaRPr lang="it-IT" altLang="it-IT"/>
          </a:p>
        </p:txBody>
      </p:sp>
    </p:spTree>
    <p:extLst>
      <p:ext uri="{BB962C8B-B14F-4D97-AF65-F5344CB8AC3E}">
        <p14:creationId xmlns:p14="http://schemas.microsoft.com/office/powerpoint/2010/main" val="3989546922"/>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DD140359-AAAD-7660-8880-79C11981029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327AA2C-E7BD-0B48-1530-8AECFD2C191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0547A47-E410-A46F-8EC9-FF07DBCECBFC}"/>
              </a:ext>
            </a:extLst>
          </p:cNvPr>
          <p:cNvSpPr>
            <a:spLocks noGrp="1" noChangeArrowheads="1"/>
          </p:cNvSpPr>
          <p:nvPr>
            <p:ph type="sldNum" sz="quarter" idx="12"/>
          </p:nvPr>
        </p:nvSpPr>
        <p:spPr>
          <a:ln/>
        </p:spPr>
        <p:txBody>
          <a:bodyPr/>
          <a:lstStyle>
            <a:lvl1pPr>
              <a:defRPr/>
            </a:lvl1pPr>
          </a:lstStyle>
          <a:p>
            <a:pPr>
              <a:defRPr/>
            </a:pPr>
            <a:fld id="{0EB11F63-FD78-4F2B-82EF-33F7772E1161}" type="slidenum">
              <a:rPr lang="it-IT" altLang="it-IT"/>
              <a:pPr>
                <a:defRPr/>
              </a:pPr>
              <a:t>‹N›</a:t>
            </a:fld>
            <a:endParaRPr lang="it-IT" altLang="it-IT"/>
          </a:p>
        </p:txBody>
      </p:sp>
    </p:spTree>
    <p:extLst>
      <p:ext uri="{BB962C8B-B14F-4D97-AF65-F5344CB8AC3E}">
        <p14:creationId xmlns:p14="http://schemas.microsoft.com/office/powerpoint/2010/main" val="903527685"/>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ABF6A17A-AB5F-C86F-5055-F3757E0C84E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082F5A6C-5D45-CBB4-CF85-9DA6B455FD6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325F432-D690-6ACB-02D9-A3EC65478539}"/>
              </a:ext>
            </a:extLst>
          </p:cNvPr>
          <p:cNvSpPr>
            <a:spLocks noGrp="1" noChangeArrowheads="1"/>
          </p:cNvSpPr>
          <p:nvPr>
            <p:ph type="sldNum" sz="quarter" idx="12"/>
          </p:nvPr>
        </p:nvSpPr>
        <p:spPr>
          <a:ln/>
        </p:spPr>
        <p:txBody>
          <a:bodyPr/>
          <a:lstStyle>
            <a:lvl1pPr>
              <a:defRPr/>
            </a:lvl1pPr>
          </a:lstStyle>
          <a:p>
            <a:pPr>
              <a:defRPr/>
            </a:pPr>
            <a:fld id="{C26016EB-FE67-4414-9DEB-401E1C15CD96}" type="slidenum">
              <a:rPr lang="it-IT" altLang="it-IT"/>
              <a:pPr>
                <a:defRPr/>
              </a:pPr>
              <a:t>‹N›</a:t>
            </a:fld>
            <a:endParaRPr lang="it-IT" altLang="it-IT"/>
          </a:p>
        </p:txBody>
      </p:sp>
    </p:spTree>
    <p:extLst>
      <p:ext uri="{BB962C8B-B14F-4D97-AF65-F5344CB8AC3E}">
        <p14:creationId xmlns:p14="http://schemas.microsoft.com/office/powerpoint/2010/main" val="3325635121"/>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Rectangle 4">
            <a:extLst>
              <a:ext uri="{FF2B5EF4-FFF2-40B4-BE49-F238E27FC236}">
                <a16:creationId xmlns:a16="http://schemas.microsoft.com/office/drawing/2014/main" id="{9F2A53D3-20B4-77F1-C4A7-0FC9715653D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86B4E48B-3DD7-BAF1-F9F1-6132CDE8154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61FB2658-9690-FE73-09AD-71D6C890AAB1}"/>
              </a:ext>
            </a:extLst>
          </p:cNvPr>
          <p:cNvSpPr>
            <a:spLocks noGrp="1" noChangeArrowheads="1"/>
          </p:cNvSpPr>
          <p:nvPr>
            <p:ph type="sldNum" sz="quarter" idx="12"/>
          </p:nvPr>
        </p:nvSpPr>
        <p:spPr>
          <a:ln/>
        </p:spPr>
        <p:txBody>
          <a:bodyPr/>
          <a:lstStyle>
            <a:lvl1pPr>
              <a:defRPr/>
            </a:lvl1pPr>
          </a:lstStyle>
          <a:p>
            <a:pPr>
              <a:defRPr/>
            </a:pPr>
            <a:fld id="{38AA285B-76E2-45B3-93C1-844CF0A584D1}" type="slidenum">
              <a:rPr lang="it-IT" altLang="it-IT"/>
              <a:pPr>
                <a:defRPr/>
              </a:pPr>
              <a:t>‹N›</a:t>
            </a:fld>
            <a:endParaRPr lang="it-IT" altLang="it-IT"/>
          </a:p>
        </p:txBody>
      </p:sp>
    </p:spTree>
    <p:extLst>
      <p:ext uri="{BB962C8B-B14F-4D97-AF65-F5344CB8AC3E}">
        <p14:creationId xmlns:p14="http://schemas.microsoft.com/office/powerpoint/2010/main" val="824335671"/>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4E8F06D-DA93-65C8-0FCE-D96E600F6917}"/>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49422C45-6A6A-FCBF-EB6C-D85131F0C63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9EF684CF-D9C2-B8D4-4936-2EC89A13634A}"/>
              </a:ext>
            </a:extLst>
          </p:cNvPr>
          <p:cNvSpPr>
            <a:spLocks noGrp="1" noChangeArrowheads="1"/>
          </p:cNvSpPr>
          <p:nvPr>
            <p:ph type="sldNum" sz="quarter" idx="12"/>
          </p:nvPr>
        </p:nvSpPr>
        <p:spPr>
          <a:ln/>
        </p:spPr>
        <p:txBody>
          <a:bodyPr/>
          <a:lstStyle>
            <a:lvl1pPr>
              <a:defRPr/>
            </a:lvl1pPr>
          </a:lstStyle>
          <a:p>
            <a:pPr>
              <a:defRPr/>
            </a:pPr>
            <a:fld id="{B4D4AE76-54A7-4CD4-AA7F-AD0D9897A9BD}" type="slidenum">
              <a:rPr lang="it-IT" altLang="it-IT"/>
              <a:pPr>
                <a:defRPr/>
              </a:pPr>
              <a:t>‹N›</a:t>
            </a:fld>
            <a:endParaRPr lang="it-IT" altLang="it-IT"/>
          </a:p>
        </p:txBody>
      </p:sp>
    </p:spTree>
    <p:extLst>
      <p:ext uri="{BB962C8B-B14F-4D97-AF65-F5344CB8AC3E}">
        <p14:creationId xmlns:p14="http://schemas.microsoft.com/office/powerpoint/2010/main" val="2446249211"/>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89E61BA2-5FA8-54B9-6589-4AD8A4175DB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1B245BA-4745-1394-8409-58E7D4F8BE0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3D38C8C-2C95-9625-B653-F19ADDD98B0B}"/>
              </a:ext>
            </a:extLst>
          </p:cNvPr>
          <p:cNvSpPr>
            <a:spLocks noGrp="1" noChangeArrowheads="1"/>
          </p:cNvSpPr>
          <p:nvPr>
            <p:ph type="sldNum" sz="quarter" idx="12"/>
          </p:nvPr>
        </p:nvSpPr>
        <p:spPr>
          <a:ln/>
        </p:spPr>
        <p:txBody>
          <a:bodyPr/>
          <a:lstStyle>
            <a:lvl1pPr>
              <a:defRPr/>
            </a:lvl1pPr>
          </a:lstStyle>
          <a:p>
            <a:pPr>
              <a:defRPr/>
            </a:pPr>
            <a:fld id="{87CF4E8A-8E47-46D9-9ADC-FCB1743C8061}" type="slidenum">
              <a:rPr lang="it-IT" altLang="it-IT"/>
              <a:pPr>
                <a:defRPr/>
              </a:pPr>
              <a:t>‹N›</a:t>
            </a:fld>
            <a:endParaRPr lang="it-IT" altLang="it-IT"/>
          </a:p>
        </p:txBody>
      </p:sp>
    </p:spTree>
    <p:extLst>
      <p:ext uri="{BB962C8B-B14F-4D97-AF65-F5344CB8AC3E}">
        <p14:creationId xmlns:p14="http://schemas.microsoft.com/office/powerpoint/2010/main" val="3207969118"/>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8B9FAFE7-6A85-7767-ACCD-3F3E4207F17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A1A5E379-5FC3-DD5F-56CC-FA432C235B9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E051F4DD-171E-3D13-95CB-6066016D9F6E}"/>
              </a:ext>
            </a:extLst>
          </p:cNvPr>
          <p:cNvSpPr>
            <a:spLocks noGrp="1" noChangeArrowheads="1"/>
          </p:cNvSpPr>
          <p:nvPr>
            <p:ph type="sldNum" sz="quarter" idx="12"/>
          </p:nvPr>
        </p:nvSpPr>
        <p:spPr>
          <a:ln/>
        </p:spPr>
        <p:txBody>
          <a:bodyPr/>
          <a:lstStyle>
            <a:lvl1pPr>
              <a:defRPr/>
            </a:lvl1pPr>
          </a:lstStyle>
          <a:p>
            <a:pPr>
              <a:defRPr/>
            </a:pPr>
            <a:fld id="{6AE8B502-1703-4128-BD26-50AD39EFF6B0}" type="slidenum">
              <a:rPr lang="it-IT" altLang="it-IT"/>
              <a:pPr>
                <a:defRPr/>
              </a:pPr>
              <a:t>‹N›</a:t>
            </a:fld>
            <a:endParaRPr lang="it-IT" altLang="it-IT"/>
          </a:p>
        </p:txBody>
      </p:sp>
    </p:spTree>
    <p:extLst>
      <p:ext uri="{BB962C8B-B14F-4D97-AF65-F5344CB8AC3E}">
        <p14:creationId xmlns:p14="http://schemas.microsoft.com/office/powerpoint/2010/main" val="3094781905"/>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7603218-25F4-68C2-A90E-FB35993AF5C6}"/>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5A55CD8-97CA-8F2E-C349-1706026160A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E286127F-2BA6-FA5B-BBD0-2B018A8EC16F}"/>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A0AB3AE5-8008-6176-1127-39F6ED276A74}"/>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34069DDB-836C-55AF-DB09-4F446867C881}"/>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mn-lt"/>
              </a:defRPr>
            </a:lvl1pPr>
          </a:lstStyle>
          <a:p>
            <a:pPr>
              <a:defRPr/>
            </a:pPr>
            <a:fld id="{B3341661-92AA-4C6D-9392-0928C0C4509F}"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D:\ARCHIVIO%20GENERALE%20XP\ARCHIVIO%20DIFFONDI%20LA%20PAROLA\PRESENTAZIONI\SITO\300-RICORRENZE%20FISSE\317-Commemorazione%20defunti\317-KYRIE%20XVIII%20De%20Requiem%5b1%5d.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597E5AB5-9A33-0097-93BB-98AC1596BE85}"/>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0404EBAD-60C1-94C3-5837-D084EB6924D2}"/>
              </a:ext>
            </a:extLst>
          </p:cNvPr>
          <p:cNvSpPr>
            <a:spLocks noChangeArrowheads="1"/>
          </p:cNvSpPr>
          <p:nvPr/>
        </p:nvSpPr>
        <p:spPr bwMode="auto">
          <a:xfrm>
            <a:off x="533400" y="6400800"/>
            <a:ext cx="4343400" cy="230832"/>
          </a:xfrm>
          <a:prstGeom prst="rect">
            <a:avLst/>
          </a:prstGeom>
          <a:noFill/>
          <a:ln>
            <a:noFill/>
          </a:ln>
          <a:effectLst/>
          <a:extLst>
            <a:ext uri="{909E8E84-426E-40DD-AFC4-6F175D3DCCD1}">
              <a14:hiddenFill xmlns:a14="http://schemas.microsoft.com/office/drawing/2010/main">
                <a:solidFill>
                  <a:srgbClr val="99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chemeClr val="bg1"/>
                </a:solidFill>
                <a:latin typeface="Verdana" panose="020B0604030504040204" pitchFamily="34" charset="0"/>
              </a:rPr>
              <a:t>Musica</a:t>
            </a:r>
            <a:r>
              <a:rPr lang="it-IT" altLang="it-IT" sz="900"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cs typeface="Times New Roman" panose="02020603050405020304" pitchFamily="18" charset="0"/>
              </a:rPr>
              <a:t>Kyrie XVIII de Requiem</a:t>
            </a:r>
          </a:p>
        </p:txBody>
      </p:sp>
      <p:sp>
        <p:nvSpPr>
          <p:cNvPr id="813062" name="Rectangle 6">
            <a:extLst>
              <a:ext uri="{FF2B5EF4-FFF2-40B4-BE49-F238E27FC236}">
                <a16:creationId xmlns:a16="http://schemas.microsoft.com/office/drawing/2014/main" id="{8DC42D16-BFED-3CDF-531F-FAFCF9C1941D}"/>
              </a:ext>
            </a:extLst>
          </p:cNvPr>
          <p:cNvSpPr>
            <a:spLocks noChangeArrowheads="1"/>
          </p:cNvSpPr>
          <p:nvPr/>
        </p:nvSpPr>
        <p:spPr bwMode="auto">
          <a:xfrm>
            <a:off x="838200" y="0"/>
            <a:ext cx="7772400" cy="879475"/>
          </a:xfrm>
          <a:prstGeom prst="rect">
            <a:avLst/>
          </a:prstGeom>
          <a:solidFill>
            <a:srgbClr val="9900FF"/>
          </a:solidFill>
          <a:ln w="9525">
            <a:solidFill>
              <a:srgbClr val="9900FF"/>
            </a:solidFill>
            <a:miter lim="800000"/>
            <a:headEnd/>
            <a:tailEnd/>
          </a:ln>
          <a:effectLst/>
        </p:spPr>
        <p:txBody>
          <a:bodyPr>
            <a:spAutoFit/>
          </a:bodyPr>
          <a:lstStyle/>
          <a:p>
            <a:pPr algn="ctr" eaLnBrk="1" hangingPunct="1">
              <a:spcBef>
                <a:spcPct val="50000"/>
              </a:spcBef>
              <a:defRPr/>
            </a:pPr>
            <a:r>
              <a:rPr lang="it-IT" altLang="it-IT" sz="1800" dirty="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COMMEMORAZIONE DI TUTTI I FEDELI DEFUNTI                                                                     </a:t>
            </a:r>
            <a:r>
              <a:rPr lang="it-IT" altLang="it-IT" sz="18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COMMEMORATION OF ALL THE </a:t>
            </a:r>
            <a:r>
              <a:rPr lang="it-IT" altLang="it-IT" sz="180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FAITHFUL DEPARTED</a:t>
            </a:r>
            <a:endParaRPr lang="it-IT" altLang="it-IT" sz="800" dirty="0">
              <a:solidFill>
                <a:srgbClr val="000000"/>
              </a:solidFill>
              <a:effectLst>
                <a:outerShdw blurRad="38100" dist="38100" dir="2700000" algn="tl">
                  <a:srgbClr val="FFFFFF"/>
                </a:outerShdw>
              </a:effectLst>
              <a:latin typeface="Verdana" panose="020B0604030504040204" pitchFamily="34" charset="0"/>
              <a:cs typeface="Times New Roman" panose="02020603050405020304" pitchFamily="18" charset="0"/>
            </a:endParaRPr>
          </a:p>
          <a:p>
            <a:pPr algn="ctr" eaLnBrk="1" hangingPunct="1">
              <a:spcBef>
                <a:spcPct val="50000"/>
              </a:spcBef>
              <a:defRPr/>
            </a:pPr>
            <a:r>
              <a:rPr lang="it-IT" altLang="it-IT" sz="1000" b="1" dirty="0">
                <a:solidFill>
                  <a:srgbClr val="FFFF00"/>
                </a:solidFill>
                <a:effectLst>
                  <a:outerShdw blurRad="38100" dist="38100" dir="2700000" algn="tl">
                    <a:srgbClr val="00000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B72EE930-B9D6-DA4A-3940-EB4198C81E78}"/>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C976CAAC-B9BC-CDB0-EA77-DD06C9F80C16}"/>
              </a:ext>
            </a:extLst>
          </p:cNvPr>
          <p:cNvSpPr>
            <a:spLocks noChangeArrowheads="1"/>
          </p:cNvSpPr>
          <p:nvPr/>
        </p:nvSpPr>
        <p:spPr bwMode="auto">
          <a:xfrm>
            <a:off x="1143000" y="3510697"/>
            <a:ext cx="3352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000000"/>
                </a:solidFill>
                <a:latin typeface="Verdana" panose="020B0604030504040204" pitchFamily="34" charset="0"/>
                <a:cs typeface="Arial" panose="020B0604020202020204" pitchFamily="34" charset="0"/>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porte della morte aprono alla vita               </a:t>
            </a:r>
            <a:r>
              <a:rPr lang="it-IT" sz="1000" dirty="0">
                <a:solidFill>
                  <a:srgbClr val="222222"/>
                </a:solidFill>
                <a:effectLst/>
                <a:latin typeface="Verdana" panose="020B0604030504040204" pitchFamily="34" charset="0"/>
                <a:ea typeface="Verdana" panose="020B0604030504040204" pitchFamily="34" charset="0"/>
              </a:rPr>
              <a:t>The gates of </a:t>
            </a:r>
            <a:r>
              <a:rPr lang="it-IT" sz="1000" dirty="0" err="1">
                <a:solidFill>
                  <a:srgbClr val="222222"/>
                </a:solidFill>
                <a:effectLst/>
                <a:latin typeface="Verdana" panose="020B0604030504040204" pitchFamily="34" charset="0"/>
                <a:ea typeface="Verdana" panose="020B0604030504040204" pitchFamily="34" charset="0"/>
              </a:rPr>
              <a:t>death</a:t>
            </a:r>
            <a:r>
              <a:rPr lang="it-IT" sz="1000" dirty="0">
                <a:solidFill>
                  <a:srgbClr val="222222"/>
                </a:solidFill>
                <a:effectLst/>
                <a:latin typeface="Verdana" panose="020B0604030504040204" pitchFamily="34" charset="0"/>
                <a:ea typeface="Verdana" panose="020B0604030504040204" pitchFamily="34" charset="0"/>
              </a:rPr>
              <a:t> open to life </a:t>
            </a:r>
            <a:endParaRPr lang="it-IT" altLang="it-IT" sz="1000" i="1"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4103" name="Rectangle 56">
            <a:extLst>
              <a:ext uri="{FF2B5EF4-FFF2-40B4-BE49-F238E27FC236}">
                <a16:creationId xmlns:a16="http://schemas.microsoft.com/office/drawing/2014/main" id="{5CFD08B3-48B9-98C3-7DB9-BCE82577E576}"/>
              </a:ext>
            </a:extLst>
          </p:cNvPr>
          <p:cNvSpPr>
            <a:spLocks noChangeArrowheads="1"/>
          </p:cNvSpPr>
          <p:nvPr/>
        </p:nvSpPr>
        <p:spPr bwMode="auto">
          <a:xfrm>
            <a:off x="6019800" y="6496050"/>
            <a:ext cx="2895600" cy="23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cs typeface="Times New Roman" panose="02020603050405020304" pitchFamily="18" charset="0"/>
              </a:rPr>
              <a:t>by Gaetano Lastilla </a:t>
            </a:r>
            <a:r>
              <a:rPr lang="it-IT" altLang="it-IT" sz="900" dirty="0" err="1">
                <a:solidFill>
                  <a:srgbClr val="FFFF00"/>
                </a:solidFill>
                <a:latin typeface="Verdana" panose="020B0604030504040204" pitchFamily="34" charset="0"/>
                <a:cs typeface="Times New Roman" panose="02020603050405020304" pitchFamily="18" charset="0"/>
              </a:rPr>
              <a:t>October</a:t>
            </a:r>
            <a:r>
              <a:rPr lang="it-IT" altLang="it-IT" sz="900" dirty="0">
                <a:solidFill>
                  <a:srgbClr val="FFFF00"/>
                </a:solidFill>
                <a:latin typeface="Verdana" panose="020B0604030504040204" pitchFamily="34" charset="0"/>
                <a:cs typeface="Times New Roman" panose="02020603050405020304" pitchFamily="18" charset="0"/>
              </a:rPr>
              <a:t> 2024</a:t>
            </a:r>
          </a:p>
        </p:txBody>
      </p:sp>
      <p:pic>
        <p:nvPicPr>
          <p:cNvPr id="4104" name="Picture 101">
            <a:extLst>
              <a:ext uri="{FF2B5EF4-FFF2-40B4-BE49-F238E27FC236}">
                <a16:creationId xmlns:a16="http://schemas.microsoft.com/office/drawing/2014/main" id="{18E881CD-8CD2-1885-991C-E8941EB435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123">
            <a:extLst>
              <a:ext uri="{FF2B5EF4-FFF2-40B4-BE49-F238E27FC236}">
                <a16:creationId xmlns:a16="http://schemas.microsoft.com/office/drawing/2014/main" id="{481D1A7C-8B47-17C4-EEF0-7B60FCCC03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447800"/>
            <a:ext cx="3175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3182" name="317-KYRIE XVIII De Requiem[1].mid">
            <a:hlinkClick r:id="" action="ppaction://media"/>
            <a:extLst>
              <a:ext uri="{FF2B5EF4-FFF2-40B4-BE49-F238E27FC236}">
                <a16:creationId xmlns:a16="http://schemas.microsoft.com/office/drawing/2014/main" id="{64C626C9-3815-16A1-5B03-41CDCD52587A}"/>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315200" y="-4572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Rectangle 127">
            <a:extLst>
              <a:ext uri="{FF2B5EF4-FFF2-40B4-BE49-F238E27FC236}">
                <a16:creationId xmlns:a16="http://schemas.microsoft.com/office/drawing/2014/main" id="{FF42DFB7-84B8-CAC5-4E00-9C574C75EBDC}"/>
              </a:ext>
            </a:extLst>
          </p:cNvPr>
          <p:cNvSpPr>
            <a:spLocks noChangeArrowheads="1"/>
          </p:cNvSpPr>
          <p:nvPr/>
        </p:nvSpPr>
        <p:spPr bwMode="auto">
          <a:xfrm>
            <a:off x="1485900" y="3910807"/>
            <a:ext cx="2667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50000"/>
              </a:spcBef>
              <a:buFontTx/>
              <a:buNone/>
            </a:pPr>
            <a:r>
              <a:rPr lang="it-IT" altLang="it-IT" sz="1000" i="1" dirty="0">
                <a:solidFill>
                  <a:srgbClr val="580000"/>
                </a:solidFill>
                <a:cs typeface="Times New Roman" panose="02020603050405020304" pitchFamily="18" charset="0"/>
              </a:rPr>
              <a:t>Commento di padre Ermes Ronchi               Commentary by </a:t>
            </a:r>
            <a:r>
              <a:rPr lang="it-IT" altLang="it-IT" sz="1000" i="1" dirty="0" err="1">
                <a:solidFill>
                  <a:srgbClr val="580000"/>
                </a:solidFill>
                <a:cs typeface="Times New Roman" panose="02020603050405020304" pitchFamily="18" charset="0"/>
              </a:rPr>
              <a:t>Father</a:t>
            </a:r>
            <a:r>
              <a:rPr lang="it-IT" altLang="it-IT" sz="1000" i="1" dirty="0">
                <a:solidFill>
                  <a:srgbClr val="580000"/>
                </a:solidFill>
                <a:cs typeface="Times New Roman" panose="02020603050405020304" pitchFamily="18" charset="0"/>
              </a:rPr>
              <a:t> Ermes Ronchi</a:t>
            </a:r>
          </a:p>
        </p:txBody>
      </p:sp>
    </p:spTree>
  </p:cSld>
  <p:clrMapOvr>
    <a:masterClrMapping/>
  </p:clrMapOvr>
  <p:transition spd="med" advClick="0" advTm="1422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81318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8">
                <p:cTn id="7" repeatCount="indefinite" fill="hold" display="0">
                  <p:stCondLst>
                    <p:cond delay="indefinite"/>
                  </p:stCondLst>
                  <p:endCondLst>
                    <p:cond evt="onStopAudio" delay="0">
                      <p:tgtEl>
                        <p:sldTgt/>
                      </p:tgtEl>
                    </p:cond>
                  </p:endCondLst>
                </p:cTn>
                <p:tgtEl>
                  <p:spTgt spid="81318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DEEEF1A5-0EE4-73A7-5441-0CD3CC16371B}"/>
              </a:ext>
            </a:extLst>
          </p:cNvPr>
          <p:cNvSpPr>
            <a:spLocks noChangeArrowheads="1"/>
          </p:cNvSpPr>
          <p:nvPr/>
        </p:nvSpPr>
        <p:spPr bwMode="auto">
          <a:xfrm>
            <a:off x="0" y="533400"/>
            <a:ext cx="9144000" cy="1200150"/>
          </a:xfrm>
          <a:prstGeom prst="rect">
            <a:avLst/>
          </a:prstGeom>
          <a:solidFill>
            <a:schemeClr val="tx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perché sono disceso dal cielo non per fare la mia volontà, ma la volontà di colui che mi ha mandato. E questa è la volontà di colui che mi ha mandato: che io non perda nulla di quanto egli mi ha dato, ma che lo risusciti nell’ultimo giorno.</a:t>
            </a:r>
            <a:r>
              <a:rPr lang="it-IT" altLang="it-IT" sz="1800" i="1">
                <a:solidFill>
                  <a:schemeClr val="bg1"/>
                </a:solidFill>
                <a:latin typeface="Verdana" panose="020B0604030504040204" pitchFamily="34" charset="0"/>
                <a:cs typeface="Times New Roman" panose="02020603050405020304" pitchFamily="18" charset="0"/>
              </a:rPr>
              <a:t> (Gv 6, 38-39)</a:t>
            </a:r>
          </a:p>
        </p:txBody>
      </p:sp>
      <p:sp>
        <p:nvSpPr>
          <p:cNvPr id="162930" name="Rectangle 114">
            <a:extLst>
              <a:ext uri="{FF2B5EF4-FFF2-40B4-BE49-F238E27FC236}">
                <a16:creationId xmlns:a16="http://schemas.microsoft.com/office/drawing/2014/main" id="{D34F5125-4927-297D-3195-F0E9EF7D0816}"/>
              </a:ext>
            </a:extLst>
          </p:cNvPr>
          <p:cNvSpPr>
            <a:spLocks noChangeArrowheads="1"/>
          </p:cNvSpPr>
          <p:nvPr/>
        </p:nvSpPr>
        <p:spPr bwMode="auto">
          <a:xfrm>
            <a:off x="0" y="5181600"/>
            <a:ext cx="9144000" cy="1200150"/>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ahoma" panose="020B0604030504040204" pitchFamily="34" charset="0"/>
              </a:rPr>
              <a:t> </a:t>
            </a:r>
            <a:r>
              <a:rPr lang="en-GB" altLang="it-IT" sz="1800">
                <a:solidFill>
                  <a:schemeClr val="bg1"/>
                </a:solidFill>
                <a:latin typeface="Verdana" panose="020B0604030504040204" pitchFamily="34" charset="0"/>
                <a:cs typeface="Times New Roman" panose="02020603050405020304" pitchFamily="18" charset="0"/>
              </a:rPr>
              <a:t>For I have come from heaven, not to do my own will, but the will of the One who sent me. And the will of him who sent me is that I lose nothing of what he has given me, but instead that I raise it up on the last day.</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 (Jn 6: 38-39)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Rectangle 35">
            <a:extLst>
              <a:ext uri="{FF2B5EF4-FFF2-40B4-BE49-F238E27FC236}">
                <a16:creationId xmlns:a16="http://schemas.microsoft.com/office/drawing/2014/main" id="{3833C9FB-CB29-8CC4-E074-FE927C121FD2}"/>
              </a:ext>
            </a:extLst>
          </p:cNvPr>
          <p:cNvSpPr>
            <a:spLocks noChangeArrowheads="1"/>
          </p:cNvSpPr>
          <p:nvPr/>
        </p:nvSpPr>
        <p:spPr bwMode="auto">
          <a:xfrm>
            <a:off x="0" y="762000"/>
            <a:ext cx="8839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Questa infatti è la volontà del Padre mio: che chiunque vede il Figlio e crede in lui abbia la vita eterna; e io lo risusciterò nell’ultimo giorno».</a:t>
            </a:r>
            <a:r>
              <a:rPr lang="it-IT" altLang="it-IT" sz="1800" i="1">
                <a:solidFill>
                  <a:schemeClr val="bg1"/>
                </a:solidFill>
                <a:latin typeface="Verdana" panose="020B0604030504040204" pitchFamily="34" charset="0"/>
                <a:cs typeface="Times New Roman" panose="02020603050405020304" pitchFamily="18" charset="0"/>
              </a:rPr>
              <a:t> </a:t>
            </a:r>
          </a:p>
          <a:p>
            <a:pPr algn="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6, 40)</a:t>
            </a:r>
          </a:p>
        </p:txBody>
      </p:sp>
      <p:sp>
        <p:nvSpPr>
          <p:cNvPr id="19459" name="Rectangle 36">
            <a:extLst>
              <a:ext uri="{FF2B5EF4-FFF2-40B4-BE49-F238E27FC236}">
                <a16:creationId xmlns:a16="http://schemas.microsoft.com/office/drawing/2014/main" id="{FAE6FCA6-C166-13F4-264D-01E6A5C1A143}"/>
              </a:ext>
            </a:extLst>
          </p:cNvPr>
          <p:cNvSpPr>
            <a:spLocks noChangeArrowheads="1"/>
          </p:cNvSpPr>
          <p:nvPr/>
        </p:nvSpPr>
        <p:spPr bwMode="auto">
          <a:xfrm>
            <a:off x="152400" y="5410200"/>
            <a:ext cx="8991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 This is the will of the Father, that whoever sees the Son and believes in him shall live with eternal life; and I will raise him up on the last day."</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(Jn 6: 40)</a:t>
            </a:r>
            <a:r>
              <a:rPr lang="it-IT" altLang="it-IT" sz="1800" i="1">
                <a:solidFill>
                  <a:schemeClr val="bg1"/>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4208">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34">
            <a:extLst>
              <a:ext uri="{FF2B5EF4-FFF2-40B4-BE49-F238E27FC236}">
                <a16:creationId xmlns:a16="http://schemas.microsoft.com/office/drawing/2014/main" id="{4AC81C07-220C-7540-E8DF-69319BB05823}"/>
              </a:ext>
            </a:extLst>
          </p:cNvPr>
          <p:cNvSpPr>
            <a:spLocks noChangeArrowheads="1"/>
          </p:cNvSpPr>
          <p:nvPr/>
        </p:nvSpPr>
        <p:spPr bwMode="auto">
          <a:xfrm>
            <a:off x="2283704" y="389637"/>
            <a:ext cx="6858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 porte della morte aprono alla vita </a:t>
            </a:r>
          </a:p>
          <a:p>
            <a:pPr algn="ctr" eaLnBrk="1" hangingPunct="1">
              <a:spcBef>
                <a:spcPct val="0"/>
              </a:spcBef>
              <a:buFontTx/>
              <a:buNone/>
            </a:pPr>
            <a:r>
              <a:rPr lang="it-IT" altLang="it-IT" sz="1800" b="1" i="1" dirty="0">
                <a:solidFill>
                  <a:srgbClr val="000000"/>
                </a:solidFill>
                <a:latin typeface="Verdana" panose="020B0604030504040204" pitchFamily="34" charset="0"/>
                <a:ea typeface="Arial Unicode MS" pitchFamily="34" charset="-128"/>
              </a:rPr>
              <a:t> </a:t>
            </a:r>
            <a:r>
              <a:rPr lang="it-IT" altLang="it-IT" sz="1800" i="1" dirty="0">
                <a:solidFill>
                  <a:srgbClr val="000000"/>
                </a:solidFill>
                <a:latin typeface="Verdana" panose="020B0604030504040204" pitchFamily="34" charset="0"/>
                <a:ea typeface="Arial Unicode MS" pitchFamily="34" charset="-128"/>
              </a:rPr>
              <a:t>Gv 6, 37-40</a:t>
            </a:r>
            <a:r>
              <a:rPr lang="en-US" altLang="it-IT" sz="1800" i="1" dirty="0">
                <a:solidFill>
                  <a:srgbClr val="990033"/>
                </a:solidFill>
                <a:latin typeface="Comic Sans MS" panose="030F0702030302020204" pitchFamily="66" charset="0"/>
                <a:cs typeface="Arial" panose="020B0604020202020204" pitchFamily="34" charset="0"/>
              </a:rPr>
              <a:t> (</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padre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 </a:t>
            </a:r>
          </a:p>
        </p:txBody>
      </p:sp>
      <p:sp>
        <p:nvSpPr>
          <p:cNvPr id="20483" name="Rectangle 35">
            <a:extLst>
              <a:ext uri="{FF2B5EF4-FFF2-40B4-BE49-F238E27FC236}">
                <a16:creationId xmlns:a16="http://schemas.microsoft.com/office/drawing/2014/main" id="{F1AAC5A7-5D6F-9A85-8DB4-83CCBCDBBBFA}"/>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cs typeface="Arial" panose="020B0604020202020204" pitchFamily="34" charset="0"/>
              </a:rPr>
              <a:t> </a:t>
            </a:r>
            <a:endParaRPr lang="it-IT" altLang="it-IT" sz="2400"/>
          </a:p>
        </p:txBody>
      </p:sp>
      <p:sp>
        <p:nvSpPr>
          <p:cNvPr id="20484" name="Rectangle 36">
            <a:extLst>
              <a:ext uri="{FF2B5EF4-FFF2-40B4-BE49-F238E27FC236}">
                <a16:creationId xmlns:a16="http://schemas.microsoft.com/office/drawing/2014/main" id="{DF490355-AA2C-B982-974E-970ABF4B7095}"/>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0485" name="Rectangle 37">
            <a:extLst>
              <a:ext uri="{FF2B5EF4-FFF2-40B4-BE49-F238E27FC236}">
                <a16:creationId xmlns:a16="http://schemas.microsoft.com/office/drawing/2014/main" id="{66333200-D644-6575-9662-66D97BE1F3F8}"/>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0486" name="Rectangle 38">
            <a:extLst>
              <a:ext uri="{FF2B5EF4-FFF2-40B4-BE49-F238E27FC236}">
                <a16:creationId xmlns:a16="http://schemas.microsoft.com/office/drawing/2014/main" id="{FE28DFA4-0266-626C-7858-E800AF9AFBC7}"/>
              </a:ext>
            </a:extLst>
          </p:cNvPr>
          <p:cNvSpPr>
            <a:spLocks noChangeArrowheads="1"/>
          </p:cNvSpPr>
          <p:nvPr/>
        </p:nvSpPr>
        <p:spPr bwMode="auto">
          <a:xfrm>
            <a:off x="0" y="1340768"/>
            <a:ext cx="9144000" cy="5823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dirty="0">
                <a:solidFill>
                  <a:srgbClr val="000000"/>
                </a:solidFill>
                <a:latin typeface="Verdana" panose="020B0604030504040204" pitchFamily="34" charset="0"/>
                <a:cs typeface="Times New Roman" panose="02020603050405020304" pitchFamily="18" charset="0"/>
              </a:rPr>
              <a:t>   		</a:t>
            </a:r>
          </a:p>
          <a:p>
            <a:pPr algn="just"/>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liturgia non ha pianti, perché ciò di cui fa memoria 	              non è la morte, ma la risurrezio­ne. La liturgia non ha la­	              crime, se non asciugate dalla mano di Dio; essa in­fatti non pronuncia paro­le sulla fine ma sulla vita. «Se tu fossi stato qui mio fratello Lazzaro non sa­rebbe morto». Marta ha fede in Gesù, eppure si sbaglia. Così noi ripetia­mo le sue parole e il suo errore: in questa malattia del mio familiare, dov’è Dio? Se Dio esiste, perché questa morte innocente? Se Tu sei qui, i miei cari non moriranno... Invece Dio è qui, sempre, ma non come esenzione dalla morte. Gesù non ha mai promesso che i suoi ami­ci non sarebbero morti. Per lui il bene più grande non è una vita lunga, un infinito sopravvivere; l’es­senziale non sta nel non morire, ma nel vivere già una vita risorta. </a:t>
            </a:r>
          </a:p>
          <a:p>
            <a:pPr algn="just"/>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L’eternità è già entrata in noi molto prima che accada, entra con la vita di fede (…chiun­que crede in Lui ha la vita eterna), entra con i gesti del quotidiano amore. </a:t>
            </a:r>
          </a:p>
          <a:p>
            <a:pPr algn="just"/>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Signore ci insegna ad ave­re più paura di una vita sbagliata che della morte. A temere di più una vita vuota e inutile che non l’ultima frontiera che pas­seremo aggrappandoci forte al cuore che non ci lascerà cadere.</a:t>
            </a:r>
            <a:endParaRPr lang="it-IT" sz="1800" dirty="0">
              <a:effectLst/>
              <a:latin typeface="Times New Roman" panose="02020603050405020304" pitchFamily="18" charset="0"/>
              <a:ea typeface="Times New Roman" panose="02020603050405020304" pitchFamily="18" charset="0"/>
            </a:endParaRPr>
          </a:p>
          <a:p>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endParaRPr lang="it-IT" altLang="it-IT" sz="2000" dirty="0">
              <a:solidFill>
                <a:srgbClr val="000000"/>
              </a:solidFill>
              <a:latin typeface="Verdana" panose="020B0604030504040204" pitchFamily="34" charset="0"/>
              <a:ea typeface="Arial Unicode MS" pitchFamily="34" charset="-128"/>
            </a:endParaRPr>
          </a:p>
        </p:txBody>
      </p:sp>
      <p:sp>
        <p:nvSpPr>
          <p:cNvPr id="20487" name="Rectangle 39">
            <a:extLst>
              <a:ext uri="{FF2B5EF4-FFF2-40B4-BE49-F238E27FC236}">
                <a16:creationId xmlns:a16="http://schemas.microsoft.com/office/drawing/2014/main" id="{87A7E71B-9788-DCCD-CF77-06EE2D712C6C}"/>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pic>
        <p:nvPicPr>
          <p:cNvPr id="5" name="Immagine 4">
            <a:extLst>
              <a:ext uri="{FF2B5EF4-FFF2-40B4-BE49-F238E27FC236}">
                <a16:creationId xmlns:a16="http://schemas.microsoft.com/office/drawing/2014/main" id="{43006DD9-EE20-A5E2-E32C-F88DAC136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389637"/>
            <a:ext cx="1965252" cy="1965252"/>
          </a:xfrm>
          <a:prstGeom prst="rect">
            <a:avLst/>
          </a:prstGeom>
        </p:spPr>
      </p:pic>
    </p:spTree>
  </p:cSld>
  <p:clrMapOvr>
    <a:masterClrMapping/>
  </p:clrMapOvr>
  <p:transition spd="med" advClick="0" advTm="80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2530" name="Rectangle 5">
            <a:extLst>
              <a:ext uri="{FF2B5EF4-FFF2-40B4-BE49-F238E27FC236}">
                <a16:creationId xmlns:a16="http://schemas.microsoft.com/office/drawing/2014/main" id="{7BBF9C3F-F02A-0483-B5AB-F9D85057C010}"/>
              </a:ext>
            </a:extLst>
          </p:cNvPr>
          <p:cNvSpPr>
            <a:spLocks noChangeArrowheads="1"/>
          </p:cNvSpPr>
          <p:nvPr/>
        </p:nvSpPr>
        <p:spPr bwMode="auto">
          <a:xfrm>
            <a:off x="0" y="188640"/>
            <a:ext cx="9144000" cy="6407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Chi ci separerà dall’amo­re di Cristo? Né angeli né demoni, né vita né morte, nulla ci potrà mai separa­re dall’amore (</a:t>
            </a:r>
            <a:r>
              <a:rPr lang="it-IT" sz="1800" i="1" dirty="0" err="1">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Rm</a:t>
            </a:r>
            <a:r>
              <a:rPr lang="it-IT" sz="1800" i="1"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8,35-­37</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Questo mi basta. Se Dio è amore, mi vendi­cherà della mia morte. La sua vendetta è la risurre­zione, un amore mai più separato.</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Dio salva, questo è il suo nome. Salvare significa conservare. Per sua preci­sa volontà nulla andrà perduto, non un affetto, non un bicchiere d’acqua fresca, neanche il più pic­colo filo d’erba.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Una preghiera per i de­funti, forse la più bella, in­voca: ammettili a godere la luce del tuo volto. I ver­bi della fede cedono ad un verbo umile e forte, iner­me ed umanissimo: gode­re. La ragione cede alla gioia, la fede al godimen­to. </a:t>
            </a:r>
          </a:p>
          <a:p>
            <a:pPr algn="l"/>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L’eternità fiorisce nei verbi della gioia. Perché Dio non è risposta al no­stro bisogno di spiegazio­ni, ma al nostro bisogno di felicità, lo è per i miei sen­si, lo spirito, gli affetti e il cuore, per la totalità della mia persona.</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nostra esperienza so­stiene che tutto va dalla vi­ta verso la morte. La fede cristiana dichiara invece che l’esistenza dell’uomo va da morte a vita.</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Dal santuario di Dio che è la terra e dove nessun uomo può restare a vivere, le porte della morte condu­cono verso l’esterno.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 su che cosa si aprono i battenti di questa porta? Non lo sai? Sulla vita!</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3554" name="Rectangle 5">
            <a:extLst>
              <a:ext uri="{FF2B5EF4-FFF2-40B4-BE49-F238E27FC236}">
                <a16:creationId xmlns:a16="http://schemas.microsoft.com/office/drawing/2014/main" id="{AD781832-A662-1A21-8599-78AC303956D2}"/>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3555" name="Rectangle 7">
            <a:extLst>
              <a:ext uri="{FF2B5EF4-FFF2-40B4-BE49-F238E27FC236}">
                <a16:creationId xmlns:a16="http://schemas.microsoft.com/office/drawing/2014/main" id="{84FD5BB2-53A2-FD53-7F77-2950E9D8C7A5}"/>
              </a:ext>
            </a:extLst>
          </p:cNvPr>
          <p:cNvSpPr>
            <a:spLocks noChangeArrowheads="1"/>
          </p:cNvSpPr>
          <p:nvPr/>
        </p:nvSpPr>
        <p:spPr bwMode="auto">
          <a:xfrm>
            <a:off x="2404031" y="307321"/>
            <a:ext cx="6400800" cy="855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The gates of </a:t>
            </a:r>
            <a:r>
              <a:rPr lang="it-IT" sz="1800" b="1" dirty="0" err="1">
                <a:solidFill>
                  <a:srgbClr val="222222"/>
                </a:solidFill>
                <a:effectLst/>
                <a:latin typeface="Helvetica" panose="020B0604020202020204" pitchFamily="34" charset="0"/>
                <a:ea typeface="Times New Roman" panose="02020603050405020304" pitchFamily="18" charset="0"/>
              </a:rPr>
              <a:t>death</a:t>
            </a:r>
            <a:r>
              <a:rPr lang="it-IT" sz="1800" b="1" dirty="0">
                <a:solidFill>
                  <a:srgbClr val="222222"/>
                </a:solidFill>
                <a:effectLst/>
                <a:latin typeface="Helvetica" panose="020B0604020202020204" pitchFamily="34" charset="0"/>
                <a:ea typeface="Times New Roman" panose="02020603050405020304" pitchFamily="18" charset="0"/>
              </a:rPr>
              <a:t> open to life </a:t>
            </a:r>
            <a:r>
              <a:rPr lang="it-IT" altLang="it-IT" sz="1800" b="1"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Times New Roman" panose="02020603050405020304" pitchFamily="18" charset="0"/>
              </a:rPr>
              <a:t>Jn 6, 37-40 </a:t>
            </a:r>
            <a:br>
              <a:rPr lang="it-IT" altLang="it-IT" sz="1800" b="1" i="1" dirty="0">
                <a:solidFill>
                  <a:srgbClr val="000000"/>
                </a:solidFill>
                <a:latin typeface="Verdana" panose="020B0604030504040204" pitchFamily="34" charset="0"/>
                <a:cs typeface="Times New Roman" panose="02020603050405020304" pitchFamily="18" charset="0"/>
              </a:rPr>
            </a:br>
            <a:r>
              <a:rPr lang="it-IT" altLang="it-IT" sz="1600" i="1" dirty="0">
                <a:solidFill>
                  <a:srgbClr val="990033"/>
                </a:solidFill>
                <a:latin typeface="Comic Sans MS" panose="030F0702030302020204" pitchFamily="66" charset="0"/>
                <a:cs typeface="Arial" panose="020B0604020202020204" pitchFamily="34" charset="0"/>
              </a:rPr>
              <a:t>Commentary by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a:solidFill>
                  <a:srgbClr val="000000"/>
                </a:solidFill>
                <a:latin typeface="Courier New" panose="02070309020205020404" pitchFamily="49" charset="0"/>
                <a:cs typeface="Arial" panose="020B0604020202020204" pitchFamily="34" charset="0"/>
              </a:rPr>
              <a:t> </a:t>
            </a: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23556" name="Rectangle 9">
            <a:extLst>
              <a:ext uri="{FF2B5EF4-FFF2-40B4-BE49-F238E27FC236}">
                <a16:creationId xmlns:a16="http://schemas.microsoft.com/office/drawing/2014/main" id="{D706DE8C-871D-393E-0D16-6B4390F7ECB6}"/>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3557" name="Rectangle 22">
            <a:extLst>
              <a:ext uri="{FF2B5EF4-FFF2-40B4-BE49-F238E27FC236}">
                <a16:creationId xmlns:a16="http://schemas.microsoft.com/office/drawing/2014/main" id="{F84D6731-9336-5B3B-08D7-FBE0939FC964}"/>
              </a:ext>
            </a:extLst>
          </p:cNvPr>
          <p:cNvSpPr>
            <a:spLocks noChangeArrowheads="1"/>
          </p:cNvSpPr>
          <p:nvPr/>
        </p:nvSpPr>
        <p:spPr bwMode="auto">
          <a:xfrm>
            <a:off x="0" y="1524000"/>
            <a:ext cx="914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50000"/>
              </a:spcBef>
              <a:buFontTx/>
              <a:buNone/>
            </a:pPr>
            <a:r>
              <a:rPr lang="it-IT" altLang="it-IT" sz="1600">
                <a:solidFill>
                  <a:srgbClr val="000000"/>
                </a:solidFill>
                <a:latin typeface="Verdana" panose="020B0604030504040204" pitchFamily="34" charset="0"/>
                <a:cs typeface="Times New Roman" panose="02020603050405020304" pitchFamily="18" charset="0"/>
              </a:rPr>
              <a:t>	</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23558" name="Rectangle 23">
            <a:extLst>
              <a:ext uri="{FF2B5EF4-FFF2-40B4-BE49-F238E27FC236}">
                <a16:creationId xmlns:a16="http://schemas.microsoft.com/office/drawing/2014/main" id="{2EDDC2F8-6A3A-04C6-62AD-00D96D701032}"/>
              </a:ext>
            </a:extLst>
          </p:cNvPr>
          <p:cNvSpPr>
            <a:spLocks noChangeArrowheads="1"/>
          </p:cNvSpPr>
          <p:nvPr/>
        </p:nvSpPr>
        <p:spPr bwMode="auto">
          <a:xfrm>
            <a:off x="25657"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sz="1800" dirty="0">
                <a:solidFill>
                  <a:srgbClr val="222222"/>
                </a:solidFill>
                <a:effectLst/>
                <a:latin typeface="Verdana" panose="020B0604030504040204" pitchFamily="34" charset="0"/>
                <a:ea typeface="Verdana" panose="020B0604030504040204" pitchFamily="34" charset="0"/>
              </a:rPr>
              <a:t>The </a:t>
            </a:r>
            <a:r>
              <a:rPr lang="it-IT" sz="1800" dirty="0" err="1">
                <a:solidFill>
                  <a:srgbClr val="222222"/>
                </a:solidFill>
                <a:effectLst/>
                <a:latin typeface="Verdana" panose="020B0604030504040204" pitchFamily="34" charset="0"/>
                <a:ea typeface="Verdana" panose="020B0604030504040204" pitchFamily="34" charset="0"/>
              </a:rPr>
              <a:t>liturgy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no </a:t>
            </a:r>
            <a:r>
              <a:rPr lang="it-IT" sz="1800" dirty="0" err="1">
                <a:solidFill>
                  <a:srgbClr val="222222"/>
                </a:solidFill>
                <a:effectLst/>
                <a:latin typeface="Verdana" panose="020B0604030504040204" pitchFamily="34" charset="0"/>
                <a:ea typeface="Verdana" panose="020B0604030504040204" pitchFamily="34" charset="0"/>
              </a:rPr>
              <a:t>tears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commemorates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resurrection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liturgy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no </a:t>
            </a:r>
            <a:r>
              <a:rPr lang="it-IT" sz="1800" dirty="0" err="1">
                <a:solidFill>
                  <a:srgbClr val="222222"/>
                </a:solidFill>
                <a:effectLst/>
                <a:latin typeface="Verdana" panose="020B0604030504040204" pitchFamily="34" charset="0"/>
                <a:ea typeface="Verdana" panose="020B0604030504040204" pitchFamily="34" charset="0"/>
              </a:rPr>
              <a:t>tears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unless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dried</a:t>
            </a:r>
            <a:r>
              <a:rPr lang="it-IT" sz="1800" dirty="0">
                <a:solidFill>
                  <a:srgbClr val="222222"/>
                </a:solidFill>
                <a:effectLst/>
                <a:latin typeface="Verdana" panose="020B0604030504040204" pitchFamily="34" charset="0"/>
                <a:ea typeface="Verdana" panose="020B0604030504040204" pitchFamily="34" charset="0"/>
              </a:rPr>
              <a:t> by the hand of God; in </a:t>
            </a:r>
            <a:r>
              <a:rPr lang="it-IT" sz="1800" dirty="0" err="1">
                <a:solidFill>
                  <a:srgbClr val="222222"/>
                </a:solidFill>
                <a:effectLst/>
                <a:latin typeface="Verdana" panose="020B0604030504040204" pitchFamily="34" charset="0"/>
                <a:ea typeface="Verdana" panose="020B0604030504040204" pitchFamily="34" charset="0"/>
              </a:rPr>
              <a:t>fact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pronounce</a:t>
            </a:r>
            <a:r>
              <a:rPr lang="it-IT" sz="1800" dirty="0">
                <a:solidFill>
                  <a:srgbClr val="222222"/>
                </a:solidFill>
                <a:effectLst/>
                <a:latin typeface="Verdana" panose="020B0604030504040204" pitchFamily="34" charset="0"/>
                <a:ea typeface="Verdana" panose="020B0604030504040204" pitchFamily="34" charset="0"/>
              </a:rPr>
              <a:t> words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the end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about</a:t>
            </a:r>
            <a:r>
              <a:rPr lang="it-IT" sz="1800" dirty="0">
                <a:solidFill>
                  <a:srgbClr val="222222"/>
                </a:solidFill>
                <a:effectLst/>
                <a:latin typeface="Verdana" panose="020B0604030504040204" pitchFamily="34" charset="0"/>
                <a:ea typeface="Verdana" panose="020B0604030504040204" pitchFamily="34" charset="0"/>
              </a:rPr>
              <a:t> life. “</a:t>
            </a:r>
            <a:r>
              <a:rPr lang="it-IT" sz="1800" i="1" dirty="0">
                <a:solidFill>
                  <a:srgbClr val="222222"/>
                </a:solidFill>
                <a:effectLst/>
                <a:latin typeface="Verdana" panose="020B0604030504040204" pitchFamily="34" charset="0"/>
                <a:ea typeface="Verdana" panose="020B0604030504040204" pitchFamily="34" charset="0"/>
              </a:rPr>
              <a:t>If you </a:t>
            </a:r>
            <a:r>
              <a:rPr lang="it-IT" sz="1800" i="1" dirty="0" err="1">
                <a:solidFill>
                  <a:srgbClr val="222222"/>
                </a:solidFill>
                <a:effectLst/>
                <a:latin typeface="Verdana" panose="020B0604030504040204" pitchFamily="34" charset="0"/>
                <a:ea typeface="Verdana" panose="020B0604030504040204" pitchFamily="34" charset="0"/>
              </a:rPr>
              <a:t>had</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been</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here</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my</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brother</a:t>
            </a:r>
            <a:r>
              <a:rPr lang="it-IT" sz="1800" i="1" dirty="0">
                <a:solidFill>
                  <a:srgbClr val="222222"/>
                </a:solidFill>
                <a:effectLst/>
                <a:latin typeface="Verdana" panose="020B0604030504040204" pitchFamily="34" charset="0"/>
                <a:ea typeface="Verdana" panose="020B0604030504040204" pitchFamily="34" charset="0"/>
              </a:rPr>
              <a:t> Lazarus would </a:t>
            </a:r>
            <a:r>
              <a:rPr lang="it-IT" sz="1800" i="1" dirty="0" err="1">
                <a:solidFill>
                  <a:srgbClr val="222222"/>
                </a:solidFill>
                <a:effectLst/>
                <a:latin typeface="Verdana" panose="020B0604030504040204" pitchFamily="34" charset="0"/>
                <a:ea typeface="Verdana" panose="020B0604030504040204" pitchFamily="34" charset="0"/>
              </a:rPr>
              <a:t>not</a:t>
            </a:r>
            <a:r>
              <a:rPr lang="it-IT" sz="1800" i="1" dirty="0">
                <a:solidFill>
                  <a:srgbClr val="222222"/>
                </a:solidFill>
                <a:effectLst/>
                <a:latin typeface="Verdana" panose="020B0604030504040204" pitchFamily="34" charset="0"/>
                <a:ea typeface="Verdana" panose="020B0604030504040204" pitchFamily="34" charset="0"/>
              </a:rPr>
              <a:t> have </a:t>
            </a:r>
            <a:r>
              <a:rPr lang="it-IT" sz="1800" i="1" dirty="0" err="1">
                <a:solidFill>
                  <a:srgbClr val="222222"/>
                </a:solidFill>
                <a:effectLst/>
                <a:latin typeface="Verdana" panose="020B0604030504040204" pitchFamily="34" charset="0"/>
                <a:ea typeface="Verdana" panose="020B0604030504040204" pitchFamily="34" charset="0"/>
              </a:rPr>
              <a:t>died</a:t>
            </a:r>
            <a:r>
              <a:rPr lang="it-IT" sz="1800" dirty="0">
                <a:solidFill>
                  <a:srgbClr val="222222"/>
                </a:solidFill>
                <a:effectLst/>
                <a:latin typeface="Verdana" panose="020B0604030504040204" pitchFamily="34" charset="0"/>
                <a:ea typeface="Verdana" panose="020B0604030504040204" pitchFamily="34" charset="0"/>
              </a:rPr>
              <a:t>.” Martha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in Jesus, </a:t>
            </a:r>
            <a:r>
              <a:rPr lang="it-IT" sz="1800" dirty="0" err="1">
                <a:solidFill>
                  <a:srgbClr val="222222"/>
                </a:solidFill>
                <a:effectLst/>
                <a:latin typeface="Verdana" panose="020B0604030504040204" pitchFamily="34" charset="0"/>
                <a:ea typeface="Verdana" panose="020B0604030504040204" pitchFamily="34" charset="0"/>
              </a:rPr>
              <a:t>yet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she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wrong</a:t>
            </a:r>
            <a:r>
              <a:rPr lang="it-IT" sz="1800" dirty="0">
                <a:solidFill>
                  <a:srgbClr val="222222"/>
                </a:solidFill>
                <a:effectLst/>
                <a:latin typeface="Verdana" panose="020B0604030504040204" pitchFamily="34" charset="0"/>
                <a:ea typeface="Verdana" panose="020B0604030504040204" pitchFamily="34" charset="0"/>
              </a:rPr>
              <a:t>. So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repeat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words and </a:t>
            </a:r>
            <a:r>
              <a:rPr lang="it-IT" sz="1800" dirty="0" err="1">
                <a:solidFill>
                  <a:srgbClr val="222222"/>
                </a:solidFill>
                <a:effectLst/>
                <a:latin typeface="Verdana" panose="020B0604030504040204" pitchFamily="34" charset="0"/>
                <a:ea typeface="Verdana" panose="020B0604030504040204" pitchFamily="34" charset="0"/>
              </a:rPr>
              <a: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mistake</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illness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family </a:t>
            </a:r>
            <a:r>
              <a:rPr lang="it-IT" sz="1800" dirty="0" err="1">
                <a:solidFill>
                  <a:srgbClr val="222222"/>
                </a:solidFill>
                <a:effectLst/>
                <a:latin typeface="Verdana" panose="020B0604030504040204" pitchFamily="34" charset="0"/>
                <a:ea typeface="Verdana" panose="020B0604030504040204" pitchFamily="34" charset="0"/>
              </a:rPr>
              <a:t>member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God? If God </a:t>
            </a:r>
            <a:r>
              <a:rPr lang="it-IT" sz="1800" dirty="0" err="1">
                <a:solidFill>
                  <a:srgbClr val="222222"/>
                </a:solidFill>
                <a:effectLst/>
                <a:latin typeface="Verdana" panose="020B0604030504040204" pitchFamily="34" charset="0"/>
                <a:ea typeface="Verdana" panose="020B0604030504040204" pitchFamily="34" charset="0"/>
              </a:rPr>
              <a:t>exists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why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innocent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If you are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loved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die...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always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as an </a:t>
            </a:r>
            <a:r>
              <a:rPr lang="it-IT" sz="1800" dirty="0" err="1">
                <a:solidFill>
                  <a:srgbClr val="222222"/>
                </a:solidFill>
                <a:effectLst/>
                <a:latin typeface="Verdana" panose="020B0604030504040204" pitchFamily="34" charset="0"/>
                <a:ea typeface="Verdana" panose="020B0604030504040204" pitchFamily="34" charset="0"/>
              </a:rPr>
              <a:t>exemption</a:t>
            </a:r>
            <a:r>
              <a:rPr lang="it-IT" sz="1800" dirty="0">
                <a:solidFill>
                  <a:srgbClr val="222222"/>
                </a:solidFill>
                <a:effectLst/>
                <a:latin typeface="Verdana" panose="020B0604030504040204" pitchFamily="34" charset="0"/>
                <a:ea typeface="Verdana" panose="020B0604030504040204" pitchFamily="34" charset="0"/>
              </a:rPr>
              <a:t> from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never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promised</a:t>
            </a:r>
            <a:r>
              <a:rPr lang="it-IT" sz="1800" dirty="0">
                <a:solidFill>
                  <a:srgbClr val="222222"/>
                </a:solidFill>
                <a:effectLst/>
                <a:latin typeface="Verdana" panose="020B0604030504040204" pitchFamily="34" charset="0"/>
                <a:ea typeface="Verdana" panose="020B0604030504040204" pitchFamily="34" charset="0"/>
              </a:rPr>
              <a:t> that his friends would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die. For </a:t>
            </a:r>
            <a:r>
              <a:rPr lang="it-IT" sz="1800" dirty="0" err="1">
                <a:solidFill>
                  <a:srgbClr val="222222"/>
                </a:solidFill>
                <a:effectLst/>
                <a:latin typeface="Verdana" panose="020B0604030504040204" pitchFamily="34" charset="0"/>
                <a:ea typeface="Verdana" panose="020B0604030504040204" pitchFamily="34" charset="0"/>
              </a:rPr>
              <a:t>Him</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greatest</a:t>
            </a:r>
            <a:r>
              <a:rPr lang="it-IT" sz="1800" dirty="0">
                <a:solidFill>
                  <a:srgbClr val="222222"/>
                </a:solidFill>
                <a:effectLst/>
                <a:latin typeface="Verdana" panose="020B0604030504040204" pitchFamily="34" charset="0"/>
                <a:ea typeface="Verdana" panose="020B0604030504040204" pitchFamily="34" charset="0"/>
              </a:rPr>
              <a:t> good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 long life, an infinite survival; the </a:t>
            </a:r>
            <a:r>
              <a:rPr lang="it-IT" sz="1800" dirty="0" err="1">
                <a:solidFill>
                  <a:srgbClr val="222222"/>
                </a:solidFill>
                <a:effectLst/>
                <a:latin typeface="Verdana" panose="020B0604030504040204" pitchFamily="34" charset="0"/>
                <a:ea typeface="Verdana" panose="020B0604030504040204" pitchFamily="34" charset="0"/>
              </a:rPr>
              <a:t>essential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dying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already</a:t>
            </a:r>
            <a:r>
              <a:rPr lang="it-IT" sz="1800" dirty="0">
                <a:solidFill>
                  <a:srgbClr val="222222"/>
                </a:solidFill>
                <a:effectLst/>
                <a:latin typeface="Verdana" panose="020B0604030504040204" pitchFamily="34" charset="0"/>
                <a:ea typeface="Verdana" panose="020B0604030504040204" pitchFamily="34" charset="0"/>
              </a:rPr>
              <a:t> living a </a:t>
            </a:r>
            <a:r>
              <a:rPr lang="it-IT" sz="1800" dirty="0" err="1">
                <a:solidFill>
                  <a:srgbClr val="222222"/>
                </a:solidFill>
                <a:effectLst/>
                <a:latin typeface="Verdana" panose="020B0604030504040204" pitchFamily="34" charset="0"/>
                <a:ea typeface="Verdana" panose="020B0604030504040204" pitchFamily="34" charset="0"/>
              </a:rPr>
              <a:t>resurrected</a:t>
            </a:r>
            <a:r>
              <a:rPr lang="it-IT" sz="1800" dirty="0">
                <a:solidFill>
                  <a:srgbClr val="222222"/>
                </a:solidFill>
                <a:effectLst/>
                <a:latin typeface="Verdana" panose="020B0604030504040204" pitchFamily="34" charset="0"/>
                <a:ea typeface="Verdana" panose="020B0604030504040204" pitchFamily="34" charset="0"/>
              </a:rPr>
              <a:t> life. </a:t>
            </a:r>
          </a:p>
          <a:p>
            <a:pPr eaLnBrk="1" hangingPunct="1">
              <a:spcBef>
                <a:spcPct val="0"/>
              </a:spcBef>
              <a:buFontTx/>
              <a:buNone/>
            </a:pPr>
            <a:endParaRPr lang="it-IT" sz="1800" dirty="0">
              <a:solidFill>
                <a:srgbClr val="222222"/>
              </a:solidFill>
              <a:effectLst/>
              <a:latin typeface="Verdana" panose="020B0604030504040204" pitchFamily="34" charset="0"/>
              <a:ea typeface="Verdana" panose="020B060403050404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Eternity </a:t>
            </a:r>
            <a:r>
              <a:rPr lang="it-IT" sz="1800" dirty="0" err="1">
                <a:solidFill>
                  <a:srgbClr val="222222"/>
                </a:solidFill>
                <a:effectLst/>
                <a:latin typeface="Verdana" panose="020B0604030504040204" pitchFamily="34" charset="0"/>
                <a:ea typeface="Verdana" panose="020B0604030504040204" pitchFamily="34" charset="0"/>
              </a:rPr>
              <a:t>has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already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entered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long </a:t>
            </a:r>
            <a:r>
              <a:rPr lang="it-IT" sz="1800" dirty="0" err="1">
                <a:solidFill>
                  <a:srgbClr val="222222"/>
                </a:solidFill>
                <a:effectLst/>
                <a:latin typeface="Verdana" panose="020B0604030504040204" pitchFamily="34" charset="0"/>
                <a:ea typeface="Verdana" panose="020B0604030504040204" pitchFamily="34" charset="0"/>
              </a:rPr>
              <a:t>before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happens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enters</a:t>
            </a:r>
            <a:r>
              <a:rPr lang="it-IT" sz="1800" dirty="0">
                <a:solidFill>
                  <a:srgbClr val="222222"/>
                </a:solidFill>
                <a:effectLst/>
                <a:latin typeface="Verdana" panose="020B0604030504040204" pitchFamily="34" charset="0"/>
                <a:ea typeface="Verdana" panose="020B0604030504040204" pitchFamily="34" charset="0"/>
              </a:rPr>
              <a:t> with the life of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whoever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believes</a:t>
            </a:r>
            <a:r>
              <a:rPr lang="it-IT" sz="1800" i="1" dirty="0">
                <a:solidFill>
                  <a:srgbClr val="222222"/>
                </a:solidFill>
                <a:effectLst/>
                <a:latin typeface="Verdana" panose="020B0604030504040204" pitchFamily="34" charset="0"/>
                <a:ea typeface="Verdana" panose="020B0604030504040204" pitchFamily="34" charset="0"/>
              </a:rPr>
              <a:t> in </a:t>
            </a:r>
            <a:r>
              <a:rPr lang="it-IT" sz="1800" i="1" dirty="0" err="1">
                <a:solidFill>
                  <a:srgbClr val="222222"/>
                </a:solidFill>
                <a:effectLst/>
                <a:latin typeface="Verdana" panose="020B0604030504040204" pitchFamily="34" charset="0"/>
                <a:ea typeface="Verdana" panose="020B0604030504040204" pitchFamily="34" charset="0"/>
              </a:rPr>
              <a:t>Him</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has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eternal</a:t>
            </a:r>
            <a:r>
              <a:rPr lang="it-IT" sz="1800" i="1" dirty="0">
                <a:solidFill>
                  <a:srgbClr val="222222"/>
                </a:solidFill>
                <a:effectLst/>
                <a:latin typeface="Verdana" panose="020B0604030504040204" pitchFamily="34" charset="0"/>
                <a:ea typeface="Verdana" panose="020B0604030504040204" pitchFamily="34" charset="0"/>
              </a:rPr>
              <a:t> life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enters</a:t>
            </a:r>
            <a:r>
              <a:rPr lang="it-IT" sz="1800" dirty="0">
                <a:solidFill>
                  <a:srgbClr val="222222"/>
                </a:solidFill>
                <a:effectLst/>
                <a:latin typeface="Verdana" panose="020B0604030504040204" pitchFamily="34" charset="0"/>
                <a:ea typeface="Verdana" panose="020B0604030504040204" pitchFamily="34" charset="0"/>
              </a:rPr>
              <a:t> with the </a:t>
            </a:r>
            <a:r>
              <a:rPr lang="it-IT" sz="1800" dirty="0" err="1">
                <a:solidFill>
                  <a:srgbClr val="222222"/>
                </a:solidFill>
                <a:effectLst/>
                <a:latin typeface="Verdana" panose="020B0604030504040204" pitchFamily="34" charset="0"/>
                <a:ea typeface="Verdana" panose="020B0604030504040204" pitchFamily="34" charset="0"/>
              </a:rPr>
              <a:t>gestures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daily</a:t>
            </a:r>
            <a:r>
              <a:rPr lang="it-IT" sz="1800" dirty="0">
                <a:solidFill>
                  <a:srgbClr val="222222"/>
                </a:solidFill>
                <a:effectLst/>
                <a:latin typeface="Verdana" panose="020B0604030504040204" pitchFamily="34" charset="0"/>
                <a:ea typeface="Verdana" panose="020B0604030504040204" pitchFamily="34" charset="0"/>
              </a:rPr>
              <a:t> love. </a:t>
            </a:r>
          </a:p>
          <a:p>
            <a:pPr eaLnBrk="1" hangingPunct="1">
              <a:spcBef>
                <a:spcPct val="0"/>
              </a:spcBef>
              <a:buFontTx/>
              <a:buNone/>
            </a:pPr>
            <a:endParaRPr lang="it-IT" sz="1800" dirty="0">
              <a:solidFill>
                <a:srgbClr val="222222"/>
              </a:solidFill>
              <a:effectLst/>
              <a:latin typeface="Verdana" panose="020B0604030504040204" pitchFamily="34" charset="0"/>
              <a:ea typeface="Verdana" panose="020B060403050404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The Lord </a:t>
            </a:r>
            <a:r>
              <a:rPr lang="it-IT" sz="1800" dirty="0" err="1">
                <a:solidFill>
                  <a:srgbClr val="222222"/>
                </a:solidFill>
                <a:effectLst/>
                <a:latin typeface="Verdana" panose="020B0604030504040204" pitchFamily="34" charset="0"/>
                <a:ea typeface="Verdana" panose="020B0604030504040204" pitchFamily="34" charset="0"/>
              </a:rPr>
              <a:t>teaches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to be more </a:t>
            </a:r>
            <a:r>
              <a:rPr lang="it-IT" sz="1800" dirty="0" err="1">
                <a:solidFill>
                  <a:srgbClr val="222222"/>
                </a:solidFill>
                <a:effectLst/>
                <a:latin typeface="Verdana" panose="020B0604030504040204" pitchFamily="34" charset="0"/>
                <a:ea typeface="Verdana" panose="020B0604030504040204" pitchFamily="34" charset="0"/>
              </a:rPr>
              <a:t>afraid</a:t>
            </a:r>
            <a:r>
              <a:rPr lang="it-IT" sz="1800" dirty="0">
                <a:solidFill>
                  <a:srgbClr val="222222"/>
                </a:solidFill>
                <a:effectLst/>
                <a:latin typeface="Verdana" panose="020B0604030504040204" pitchFamily="34" charset="0"/>
                <a:ea typeface="Verdana" panose="020B0604030504040204" pitchFamily="34" charset="0"/>
              </a:rPr>
              <a:t> of a </a:t>
            </a:r>
            <a:r>
              <a:rPr lang="it-IT" sz="1800" dirty="0" err="1">
                <a:solidFill>
                  <a:srgbClr val="222222"/>
                </a:solidFill>
                <a:effectLst/>
                <a:latin typeface="Verdana" panose="020B0604030504040204" pitchFamily="34" charset="0"/>
                <a:ea typeface="Verdana" panose="020B0604030504040204" pitchFamily="34" charset="0"/>
              </a:rPr>
              <a:t>wrong</a:t>
            </a:r>
            <a:r>
              <a:rPr lang="it-IT" sz="1800" dirty="0">
                <a:solidFill>
                  <a:srgbClr val="222222"/>
                </a:solidFill>
                <a:effectLst/>
                <a:latin typeface="Verdana" panose="020B0604030504040204" pitchFamily="34" charset="0"/>
                <a:ea typeface="Verdana" panose="020B0604030504040204" pitchFamily="34" charset="0"/>
              </a:rPr>
              <a:t> life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fear</a:t>
            </a:r>
            <a:r>
              <a:rPr lang="it-IT" sz="1800" dirty="0">
                <a:solidFill>
                  <a:srgbClr val="222222"/>
                </a:solidFill>
                <a:effectLst/>
                <a:latin typeface="Verdana" panose="020B0604030504040204" pitchFamily="34" charset="0"/>
                <a:ea typeface="Verdana" panose="020B0604030504040204" pitchFamily="34" charset="0"/>
              </a:rPr>
              <a:t> an </a:t>
            </a:r>
            <a:r>
              <a:rPr lang="it-IT" sz="1800" dirty="0" err="1">
                <a:solidFill>
                  <a:srgbClr val="222222"/>
                </a:solidFill>
                <a:effectLst/>
                <a:latin typeface="Verdana" panose="020B0604030504040204" pitchFamily="34" charset="0"/>
                <a:ea typeface="Verdana" panose="020B0604030504040204" pitchFamily="34" charset="0"/>
              </a:rPr>
              <a:t>empty</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useless</a:t>
            </a:r>
            <a:r>
              <a:rPr lang="it-IT" sz="1800" dirty="0">
                <a:solidFill>
                  <a:srgbClr val="222222"/>
                </a:solidFill>
                <a:effectLst/>
                <a:latin typeface="Verdana" panose="020B0604030504040204" pitchFamily="34" charset="0"/>
                <a:ea typeface="Verdana" panose="020B0604030504040204" pitchFamily="34" charset="0"/>
              </a:rPr>
              <a:t> life more </a:t>
            </a:r>
            <a:r>
              <a:rPr lang="it-IT" sz="1800" dirty="0" err="1">
                <a:solidFill>
                  <a:srgbClr val="222222"/>
                </a:solidFill>
                <a:effectLst/>
                <a:latin typeface="Verdana" panose="020B0604030504040204" pitchFamily="34" charset="0"/>
                <a:ea typeface="Verdana" panose="020B0604030504040204" pitchFamily="34" charset="0"/>
              </a:rPr>
              <a:t>than</a:t>
            </a:r>
            <a:r>
              <a:rPr lang="it-IT" sz="1800" dirty="0">
                <a:solidFill>
                  <a:srgbClr val="222222"/>
                </a:solidFill>
                <a:effectLst/>
                <a:latin typeface="Verdana" panose="020B0604030504040204" pitchFamily="34" charset="0"/>
                <a:ea typeface="Verdana" panose="020B0604030504040204" pitchFamily="34" charset="0"/>
              </a:rPr>
              <a:t> the last </a:t>
            </a:r>
            <a:r>
              <a:rPr lang="it-IT" sz="1800" dirty="0" err="1">
                <a:solidFill>
                  <a:srgbClr val="222222"/>
                </a:solidFill>
                <a:effectLst/>
                <a:latin typeface="Verdana" panose="020B0604030504040204" pitchFamily="34" charset="0"/>
                <a:ea typeface="Verdana" panose="020B0604030504040204" pitchFamily="34" charset="0"/>
              </a:rPr>
              <a:t>frontier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cross, holding on </a:t>
            </a:r>
            <a:r>
              <a:rPr lang="it-IT" sz="1800" dirty="0" err="1">
                <a:solidFill>
                  <a:srgbClr val="222222"/>
                </a:solidFill>
                <a:effectLst/>
                <a:latin typeface="Verdana" panose="020B0604030504040204" pitchFamily="34" charset="0"/>
                <a:ea typeface="Verdana" panose="020B0604030504040204" pitchFamily="34" charset="0"/>
              </a:rPr>
              <a:t>tightly</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let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fall</a:t>
            </a:r>
            <a:r>
              <a:rPr lang="it-IT" sz="1800" dirty="0">
                <a:solidFill>
                  <a:srgbClr val="222222"/>
                </a:solidFill>
                <a:effectLst/>
                <a:latin typeface="Verdana" panose="020B0604030504040204" pitchFamily="34" charset="0"/>
                <a:ea typeface="Verdana" panose="020B0604030504040204" pitchFamily="34" charset="0"/>
              </a:rPr>
              <a:t>. </a:t>
            </a:r>
            <a:endParaRPr lang="it-IT" altLang="it-IT" sz="20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DA07D871-816C-795B-8CEE-318A7DD784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45793"/>
            <a:ext cx="1965252" cy="1965252"/>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25602" name="Rectangle 5">
            <a:extLst>
              <a:ext uri="{FF2B5EF4-FFF2-40B4-BE49-F238E27FC236}">
                <a16:creationId xmlns:a16="http://schemas.microsoft.com/office/drawing/2014/main" id="{7D73E140-A0A6-31B0-9A3C-554543FC9C25}"/>
              </a:ext>
            </a:extLst>
          </p:cNvPr>
          <p:cNvSpPr>
            <a:spLocks noChangeArrowheads="1"/>
          </p:cNvSpPr>
          <p:nvPr/>
        </p:nvSpPr>
        <p:spPr bwMode="auto">
          <a:xfrm>
            <a:off x="0" y="0"/>
            <a:ext cx="9144000" cy="6684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a:r>
              <a:rPr lang="it-IT" sz="1800" i="1" dirty="0">
                <a:solidFill>
                  <a:srgbClr val="222222"/>
                </a:solidFill>
                <a:effectLst/>
                <a:latin typeface="Verdana" panose="020B0604030504040204" pitchFamily="34" charset="0"/>
                <a:ea typeface="Verdana" panose="020B0604030504040204" pitchFamily="34" charset="0"/>
              </a:rPr>
              <a:t>   Who </a:t>
            </a:r>
            <a:r>
              <a:rPr lang="it-IT" sz="1800" i="1" dirty="0" err="1">
                <a:solidFill>
                  <a:srgbClr val="222222"/>
                </a:solidFill>
                <a:effectLst/>
                <a:latin typeface="Verdana" panose="020B0604030504040204" pitchFamily="34" charset="0"/>
                <a:ea typeface="Verdana" panose="020B0604030504040204" pitchFamily="34" charset="0"/>
              </a:rPr>
              <a:t>will</a:t>
            </a:r>
            <a:r>
              <a:rPr lang="it-IT" sz="1800" i="1" dirty="0">
                <a:solidFill>
                  <a:srgbClr val="222222"/>
                </a:solidFill>
                <a:effectLst/>
                <a:latin typeface="Verdana" panose="020B0604030504040204" pitchFamily="34" charset="0"/>
                <a:ea typeface="Verdana" panose="020B0604030504040204" pitchFamily="34" charset="0"/>
              </a:rPr>
              <a:t> separate </a:t>
            </a:r>
            <a:r>
              <a:rPr lang="it-IT" sz="1800" i="1" dirty="0" err="1">
                <a:solidFill>
                  <a:srgbClr val="222222"/>
                </a:solidFill>
                <a:effectLst/>
                <a:latin typeface="Verdana" panose="020B0604030504040204" pitchFamily="34" charset="0"/>
                <a:ea typeface="Verdana" panose="020B0604030504040204" pitchFamily="34" charset="0"/>
              </a:rPr>
              <a:t>us</a:t>
            </a:r>
            <a:r>
              <a:rPr lang="it-IT" sz="1800" i="1" dirty="0">
                <a:solidFill>
                  <a:srgbClr val="222222"/>
                </a:solidFill>
                <a:effectLst/>
                <a:latin typeface="Verdana" panose="020B0604030504040204" pitchFamily="34" charset="0"/>
                <a:ea typeface="Verdana" panose="020B0604030504040204" pitchFamily="34" charset="0"/>
              </a:rPr>
              <a:t> from the love of Christ? </a:t>
            </a:r>
            <a:r>
              <a:rPr lang="it-IT" sz="1800" i="1" dirty="0" err="1">
                <a:solidFill>
                  <a:srgbClr val="222222"/>
                </a:solidFill>
                <a:effectLst/>
                <a:latin typeface="Verdana" panose="020B0604030504040204" pitchFamily="34" charset="0"/>
                <a:ea typeface="Verdana" panose="020B0604030504040204" pitchFamily="34" charset="0"/>
              </a:rPr>
              <a:t>Neither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angels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nor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demons</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neither</a:t>
            </a:r>
            <a:r>
              <a:rPr lang="it-IT" sz="1800" i="1" dirty="0">
                <a:solidFill>
                  <a:srgbClr val="222222"/>
                </a:solidFill>
                <a:effectLst/>
                <a:latin typeface="Verdana" panose="020B0604030504040204" pitchFamily="34" charset="0"/>
                <a:ea typeface="Verdana" panose="020B0604030504040204" pitchFamily="34" charset="0"/>
              </a:rPr>
              <a:t> life </a:t>
            </a:r>
            <a:r>
              <a:rPr lang="it-IT" sz="1800" i="1" dirty="0" err="1">
                <a:solidFill>
                  <a:srgbClr val="222222"/>
                </a:solidFill>
                <a:effectLst/>
                <a:latin typeface="Verdana" panose="020B0604030504040204" pitchFamily="34" charset="0"/>
                <a:ea typeface="Verdana" panose="020B0604030504040204" pitchFamily="34" charset="0"/>
              </a:rPr>
              <a:t>nor</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death</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nothing</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will</a:t>
            </a:r>
            <a:r>
              <a:rPr lang="it-IT" sz="1800" i="1" dirty="0">
                <a:solidFill>
                  <a:srgbClr val="222222"/>
                </a:solidFill>
                <a:effectLst/>
                <a:latin typeface="Verdana" panose="020B0604030504040204" pitchFamily="34" charset="0"/>
                <a:ea typeface="Verdana" panose="020B0604030504040204" pitchFamily="34" charset="0"/>
              </a:rPr>
              <a:t> </a:t>
            </a:r>
            <a:r>
              <a:rPr lang="it-IT" sz="1800" i="1" dirty="0" err="1">
                <a:solidFill>
                  <a:srgbClr val="222222"/>
                </a:solidFill>
                <a:effectLst/>
                <a:latin typeface="Verdana" panose="020B0604030504040204" pitchFamily="34" charset="0"/>
                <a:ea typeface="Verdana" panose="020B0604030504040204" pitchFamily="34" charset="0"/>
              </a:rPr>
              <a:t>ever</a:t>
            </a:r>
            <a:r>
              <a:rPr lang="it-IT" sz="1800" i="1" dirty="0">
                <a:solidFill>
                  <a:srgbClr val="222222"/>
                </a:solidFill>
                <a:effectLst/>
                <a:latin typeface="Verdana" panose="020B0604030504040204" pitchFamily="34" charset="0"/>
                <a:ea typeface="Verdana" panose="020B0604030504040204" pitchFamily="34" charset="0"/>
              </a:rPr>
              <a:t> be </a:t>
            </a:r>
            <a:r>
              <a:rPr lang="it-IT" sz="1800" i="1" dirty="0" err="1">
                <a:solidFill>
                  <a:srgbClr val="222222"/>
                </a:solidFill>
                <a:effectLst/>
                <a:latin typeface="Verdana" panose="020B0604030504040204" pitchFamily="34" charset="0"/>
                <a:ea typeface="Verdana" panose="020B0604030504040204" pitchFamily="34" charset="0"/>
              </a:rPr>
              <a:t>able</a:t>
            </a:r>
            <a:r>
              <a:rPr lang="it-IT" sz="1800" i="1" dirty="0">
                <a:solidFill>
                  <a:srgbClr val="222222"/>
                </a:solidFill>
                <a:effectLst/>
                <a:latin typeface="Verdana" panose="020B0604030504040204" pitchFamily="34" charset="0"/>
                <a:ea typeface="Verdana" panose="020B0604030504040204" pitchFamily="34" charset="0"/>
              </a:rPr>
              <a:t> to separate </a:t>
            </a:r>
            <a:r>
              <a:rPr lang="it-IT" sz="1800" i="1" dirty="0" err="1">
                <a:solidFill>
                  <a:srgbClr val="222222"/>
                </a:solidFill>
                <a:effectLst/>
                <a:latin typeface="Verdana" panose="020B0604030504040204" pitchFamily="34" charset="0"/>
                <a:ea typeface="Verdana" panose="020B0604030504040204" pitchFamily="34" charset="0"/>
              </a:rPr>
              <a:t>us</a:t>
            </a:r>
            <a:r>
              <a:rPr lang="it-IT" sz="1800" i="1" dirty="0">
                <a:solidFill>
                  <a:srgbClr val="222222"/>
                </a:solidFill>
                <a:effectLst/>
                <a:latin typeface="Verdana" panose="020B0604030504040204" pitchFamily="34" charset="0"/>
                <a:ea typeface="Verdana" panose="020B0604030504040204" pitchFamily="34" charset="0"/>
              </a:rPr>
              <a:t> from love</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a:t>
            </a:r>
            <a:r>
              <a:rPr lang="it-IT" sz="1800" i="1" dirty="0" err="1">
                <a:solidFill>
                  <a:srgbClr val="222222"/>
                </a:solidFill>
                <a:effectLst/>
                <a:latin typeface="Verdana" panose="020B0604030504040204" pitchFamily="34" charset="0"/>
                <a:ea typeface="Verdana" panose="020B0604030504040204" pitchFamily="34" charset="0"/>
              </a:rPr>
              <a:t>Rm</a:t>
            </a:r>
            <a:r>
              <a:rPr lang="it-IT" sz="1800" i="1" dirty="0">
                <a:solidFill>
                  <a:srgbClr val="222222"/>
                </a:solidFill>
                <a:effectLst/>
                <a:latin typeface="Verdana" panose="020B0604030504040204" pitchFamily="34" charset="0"/>
                <a:ea typeface="Verdana" panose="020B0604030504040204" pitchFamily="34" charset="0"/>
              </a:rPr>
              <a:t> 8,35-37</a:t>
            </a:r>
            <a:r>
              <a:rPr lang="it-IT" sz="1800" dirty="0">
                <a:solidFill>
                  <a:srgbClr val="222222"/>
                </a:solidFill>
                <a:effectLst/>
                <a:latin typeface="Verdana" panose="020B0604030504040204" pitchFamily="34" charset="0"/>
                <a:ea typeface="Verdana" panose="020B0604030504040204" pitchFamily="34" charset="0"/>
              </a:rPr>
              <a:t>). This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enough</a:t>
            </a:r>
            <a:r>
              <a:rPr lang="it-IT" sz="1800" dirty="0">
                <a:solidFill>
                  <a:srgbClr val="222222"/>
                </a:solidFill>
                <a:effectLst/>
                <a:latin typeface="Verdana" panose="020B0604030504040204" pitchFamily="34" charset="0"/>
                <a:ea typeface="Verdana" panose="020B0604030504040204" pitchFamily="34" charset="0"/>
              </a:rPr>
              <a:t> for me. If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love, He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avenge</a:t>
            </a:r>
            <a:r>
              <a:rPr lang="it-IT" sz="1800" dirty="0">
                <a:solidFill>
                  <a:srgbClr val="222222"/>
                </a:solidFill>
                <a:effectLst/>
                <a:latin typeface="Verdana" panose="020B0604030504040204" pitchFamily="34" charset="0"/>
                <a:ea typeface="Verdana" panose="020B0604030504040204" pitchFamily="34" charset="0"/>
              </a:rPr>
              <a:t> me for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His </a:t>
            </a:r>
            <a:r>
              <a:rPr lang="it-IT" sz="1800" dirty="0" err="1">
                <a:solidFill>
                  <a:srgbClr val="222222"/>
                </a:solidFill>
                <a:effectLst/>
                <a:latin typeface="Verdana" panose="020B0604030504040204" pitchFamily="34" charset="0"/>
                <a:ea typeface="Verdana" panose="020B0604030504040204" pitchFamily="34" charset="0"/>
              </a:rPr>
              <a:t>revenge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resurrection</a:t>
            </a:r>
            <a:r>
              <a:rPr lang="it-IT" sz="1800" dirty="0">
                <a:solidFill>
                  <a:srgbClr val="222222"/>
                </a:solidFill>
                <a:effectLst/>
                <a:latin typeface="Verdana" panose="020B0604030504040204" pitchFamily="34" charset="0"/>
                <a:ea typeface="Verdana" panose="020B0604030504040204" pitchFamily="34" charset="0"/>
              </a:rPr>
              <a:t>, a love </a:t>
            </a:r>
            <a:r>
              <a:rPr lang="it-IT" sz="1800" dirty="0" err="1">
                <a:solidFill>
                  <a:srgbClr val="222222"/>
                </a:solidFill>
                <a:effectLst/>
                <a:latin typeface="Verdana" panose="020B0604030504040204" pitchFamily="34" charset="0"/>
                <a:ea typeface="Verdana" panose="020B0604030504040204" pitchFamily="34" charset="0"/>
              </a:rPr>
              <a:t>never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separated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again</a:t>
            </a:r>
            <a:r>
              <a:rPr lang="it-IT" sz="1800" dirty="0">
                <a:solidFill>
                  <a:srgbClr val="222222"/>
                </a:solidFill>
                <a:effectLst/>
                <a:latin typeface="Verdana" panose="020B0604030504040204" pitchFamily="34" charset="0"/>
                <a:ea typeface="Verdana" panose="020B0604030504040204" pitchFamily="34" charset="0"/>
              </a:rPr>
              <a:t>. </a:t>
            </a:r>
          </a:p>
          <a:p>
            <a:pPr algn="l"/>
            <a:endParaRPr lang="it-IT" sz="1800" dirty="0">
              <a:solidFill>
                <a:srgbClr val="222222"/>
              </a:solidFill>
              <a:effectLst/>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saves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His name. To </a:t>
            </a:r>
            <a:r>
              <a:rPr lang="it-IT" sz="1800" dirty="0" err="1">
                <a:solidFill>
                  <a:srgbClr val="222222"/>
                </a:solidFill>
                <a:effectLst/>
                <a:latin typeface="Verdana" panose="020B0604030504040204" pitchFamily="34" charset="0"/>
                <a:ea typeface="Verdana" panose="020B0604030504040204" pitchFamily="34" charset="0"/>
              </a:rPr>
              <a:t>save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means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preserve</a:t>
            </a:r>
            <a:r>
              <a:rPr lang="it-IT" sz="1800" dirty="0">
                <a:solidFill>
                  <a:srgbClr val="222222"/>
                </a:solidFill>
                <a:effectLst/>
                <a:latin typeface="Verdana" panose="020B0604030504040204" pitchFamily="34" charset="0"/>
                <a:ea typeface="Verdana" panose="020B0604030504040204" pitchFamily="34" charset="0"/>
              </a:rPr>
              <a:t>. By His precise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will</a:t>
            </a:r>
            <a:r>
              <a:rPr lang="it-IT" sz="1800" dirty="0">
                <a:solidFill>
                  <a:srgbClr val="222222"/>
                </a:solidFill>
                <a:effectLst/>
                <a:latin typeface="Verdana" panose="020B0604030504040204" pitchFamily="34" charset="0"/>
                <a:ea typeface="Verdana" panose="020B0604030504040204" pitchFamily="34" charset="0"/>
              </a:rPr>
              <a:t> be </a:t>
            </a:r>
            <a:r>
              <a:rPr lang="it-IT" sz="1800" dirty="0" err="1">
                <a:solidFill>
                  <a:srgbClr val="222222"/>
                </a:solidFill>
                <a:effectLst/>
                <a:latin typeface="Verdana" panose="020B0604030504040204" pitchFamily="34" charset="0"/>
                <a:ea typeface="Verdana" panose="020B0604030504040204" pitchFamily="34" charset="0"/>
              </a:rPr>
              <a:t>lost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 love,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 glass of </a:t>
            </a:r>
            <a:r>
              <a:rPr lang="it-IT" sz="1800" dirty="0" err="1">
                <a:solidFill>
                  <a:srgbClr val="222222"/>
                </a:solidFill>
                <a:effectLst/>
                <a:latin typeface="Verdana" panose="020B0604030504040204" pitchFamily="34" charset="0"/>
                <a:ea typeface="Verdana" panose="020B0604030504040204" pitchFamily="34" charset="0"/>
              </a:rPr>
              <a:t>fresh</a:t>
            </a:r>
            <a:r>
              <a:rPr lang="it-IT" sz="1800" dirty="0">
                <a:solidFill>
                  <a:srgbClr val="222222"/>
                </a:solidFill>
                <a:effectLst/>
                <a:latin typeface="Verdana" panose="020B0604030504040204" pitchFamily="34" charset="0"/>
                <a:ea typeface="Verdana" panose="020B0604030504040204" pitchFamily="34" charset="0"/>
              </a:rPr>
              <a:t> water,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even</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smallest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blade</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grass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prayer</a:t>
            </a:r>
            <a:r>
              <a:rPr lang="it-IT" sz="1800" dirty="0">
                <a:solidFill>
                  <a:srgbClr val="222222"/>
                </a:solidFill>
                <a:effectLst/>
                <a:latin typeface="Verdana" panose="020B0604030504040204" pitchFamily="34" charset="0"/>
                <a:ea typeface="Verdana" panose="020B0604030504040204" pitchFamily="34" charset="0"/>
              </a:rPr>
              <a:t> for the </a:t>
            </a:r>
            <a:r>
              <a:rPr lang="it-IT" sz="1800" dirty="0" err="1">
                <a:solidFill>
                  <a:srgbClr val="222222"/>
                </a:solidFill>
                <a:effectLst/>
                <a:latin typeface="Verdana" panose="020B0604030504040204" pitchFamily="34" charset="0"/>
                <a:ea typeface="Verdana" panose="020B0604030504040204" pitchFamily="34" charset="0"/>
              </a:rPr>
              <a:t>deceased</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perhaps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beautiful, </a:t>
            </a:r>
            <a:r>
              <a:rPr lang="it-IT" sz="1800" dirty="0" err="1">
                <a:solidFill>
                  <a:srgbClr val="222222"/>
                </a:solidFill>
                <a:effectLst/>
                <a:latin typeface="Verdana" panose="020B0604030504040204" pitchFamily="34" charset="0"/>
                <a:ea typeface="Verdana" panose="020B0604030504040204" pitchFamily="34" charset="0"/>
              </a:rPr>
              <a:t>invokes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admit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them</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enjoy</a:t>
            </a:r>
            <a:r>
              <a:rPr lang="it-IT" sz="1800" dirty="0">
                <a:solidFill>
                  <a:srgbClr val="222222"/>
                </a:solidFill>
                <a:effectLst/>
                <a:latin typeface="Verdana" panose="020B0604030504040204" pitchFamily="34" charset="0"/>
                <a:ea typeface="Verdana" panose="020B0604030504040204" pitchFamily="34" charset="0"/>
              </a:rPr>
              <a:t> the light of </a:t>
            </a:r>
            <a:r>
              <a:rPr lang="it-IT" sz="1800" dirty="0" err="1">
                <a:solidFill>
                  <a:srgbClr val="222222"/>
                </a:solidFill>
                <a:effectLst/>
                <a:latin typeface="Verdana" panose="020B0604030504040204" pitchFamily="34" charset="0"/>
                <a:ea typeface="Verdana" panose="020B0604030504040204" pitchFamily="34" charset="0"/>
              </a:rPr>
              <a:t>your</a:t>
            </a:r>
            <a:r>
              <a:rPr lang="it-IT" sz="1800" dirty="0">
                <a:solidFill>
                  <a:srgbClr val="222222"/>
                </a:solidFill>
                <a:effectLst/>
                <a:latin typeface="Verdana" panose="020B0604030504040204" pitchFamily="34" charset="0"/>
                <a:ea typeface="Verdana" panose="020B0604030504040204" pitchFamily="34" charset="0"/>
              </a:rPr>
              <a:t> face. The </a:t>
            </a:r>
            <a:r>
              <a:rPr lang="it-IT" sz="1800" dirty="0" err="1">
                <a:solidFill>
                  <a:srgbClr val="222222"/>
                </a:solidFill>
                <a:effectLst/>
                <a:latin typeface="Verdana" panose="020B0604030504040204" pitchFamily="34" charset="0"/>
                <a:ea typeface="Verdana" panose="020B0604030504040204" pitchFamily="34" charset="0"/>
              </a:rPr>
              <a:t>verbs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yield to a </a:t>
            </a:r>
            <a:r>
              <a:rPr lang="it-IT" sz="1800" dirty="0" err="1">
                <a:solidFill>
                  <a:srgbClr val="222222"/>
                </a:solidFill>
                <a:effectLst/>
                <a:latin typeface="Verdana" panose="020B0604030504040204" pitchFamily="34" charset="0"/>
                <a:ea typeface="Verdana" panose="020B0604030504040204" pitchFamily="34" charset="0"/>
              </a:rPr>
              <a:t>humble</a:t>
            </a:r>
            <a:r>
              <a:rPr lang="it-IT" sz="1800" dirty="0">
                <a:solidFill>
                  <a:srgbClr val="222222"/>
                </a:solidFill>
                <a:effectLst/>
                <a:latin typeface="Verdana" panose="020B0604030504040204" pitchFamily="34" charset="0"/>
                <a:ea typeface="Verdana" panose="020B0604030504040204" pitchFamily="34" charset="0"/>
              </a:rPr>
              <a:t> and strong </a:t>
            </a:r>
            <a:r>
              <a:rPr lang="it-IT" sz="1800" dirty="0" err="1">
                <a:solidFill>
                  <a:srgbClr val="222222"/>
                </a:solidFill>
                <a:effectLst/>
                <a:latin typeface="Verdana" panose="020B0604030504040204" pitchFamily="34" charset="0"/>
                <a:ea typeface="Verdana" panose="020B0604030504040204" pitchFamily="34" charset="0"/>
              </a:rPr>
              <a:t>verb</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defenseless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very</a:t>
            </a:r>
            <a:r>
              <a:rPr lang="it-IT" sz="1800" dirty="0">
                <a:solidFill>
                  <a:srgbClr val="222222"/>
                </a:solidFill>
                <a:effectLst/>
                <a:latin typeface="Verdana" panose="020B0604030504040204" pitchFamily="34" charset="0"/>
                <a:ea typeface="Verdana" panose="020B0604030504040204" pitchFamily="34" charset="0"/>
              </a:rPr>
              <a:t> human: to </a:t>
            </a:r>
            <a:r>
              <a:rPr lang="it-IT" sz="1800" dirty="0" err="1">
                <a:solidFill>
                  <a:srgbClr val="222222"/>
                </a:solidFill>
                <a:effectLst/>
                <a:latin typeface="Verdana" panose="020B0604030504040204" pitchFamily="34" charset="0"/>
                <a:ea typeface="Verdana" panose="020B0604030504040204" pitchFamily="34" charset="0"/>
              </a:rPr>
              <a:t>enjoy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Reason</a:t>
            </a:r>
            <a:r>
              <a:rPr lang="it-IT" sz="1800" dirty="0">
                <a:solidFill>
                  <a:srgbClr val="222222"/>
                </a:solidFill>
                <a:effectLst/>
                <a:latin typeface="Verdana" panose="020B0604030504040204" pitchFamily="34" charset="0"/>
                <a:ea typeface="Verdana" panose="020B0604030504040204" pitchFamily="34" charset="0"/>
              </a:rPr>
              <a:t> yields to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enjoyment</a:t>
            </a:r>
            <a:r>
              <a:rPr lang="it-IT" sz="1800" dirty="0">
                <a:solidFill>
                  <a:srgbClr val="222222"/>
                </a:solidFill>
                <a:effectLst/>
                <a:latin typeface="Verdana" panose="020B0604030504040204" pitchFamily="34" charset="0"/>
                <a:ea typeface="Verdana" panose="020B0604030504040204" pitchFamily="34" charset="0"/>
              </a:rPr>
              <a:t>. </a:t>
            </a:r>
          </a:p>
          <a:p>
            <a:pPr algn="l"/>
            <a:endParaRPr lang="it-IT" sz="1800" dirty="0">
              <a:solidFill>
                <a:srgbClr val="222222"/>
              </a:solidFill>
              <a:effectLst/>
              <a:latin typeface="Verdana" panose="020B0604030504040204" pitchFamily="34" charset="0"/>
              <a:ea typeface="Verdana" panose="020B0604030504040204" pitchFamily="34" charset="0"/>
            </a:endParaRPr>
          </a:p>
          <a:p>
            <a:pPr algn="l"/>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Eternity </a:t>
            </a:r>
            <a:r>
              <a:rPr lang="it-IT" sz="1800" dirty="0" err="1">
                <a:solidFill>
                  <a:srgbClr val="222222"/>
                </a:solidFill>
                <a:effectLst/>
                <a:latin typeface="Verdana" panose="020B0604030504040204" pitchFamily="34" charset="0"/>
                <a:ea typeface="Verdana" panose="020B0604030504040204" pitchFamily="34" charset="0"/>
              </a:rPr>
              <a:t>flourishes</a:t>
            </a:r>
            <a:r>
              <a:rPr lang="it-IT" sz="1800" dirty="0">
                <a:solidFill>
                  <a:srgbClr val="222222"/>
                </a:solidFill>
                <a:effectLst/>
                <a:latin typeface="Verdana" panose="020B0604030504040204" pitchFamily="34" charset="0"/>
                <a:ea typeface="Verdana" panose="020B0604030504040204" pitchFamily="34" charset="0"/>
              </a:rPr>
              <a:t> in the </a:t>
            </a:r>
            <a:r>
              <a:rPr lang="it-IT" sz="1800" dirty="0" err="1">
                <a:solidFill>
                  <a:srgbClr val="222222"/>
                </a:solidFill>
                <a:effectLst/>
                <a:latin typeface="Verdana" panose="020B0604030504040204" pitchFamily="34" charset="0"/>
                <a:ea typeface="Verdana" panose="020B0604030504040204" pitchFamily="34" charset="0"/>
              </a:rPr>
              <a:t>verbs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joy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Because</a:t>
            </a:r>
            <a:r>
              <a:rPr lang="it-IT" sz="1800" dirty="0">
                <a:solidFill>
                  <a:srgbClr val="222222"/>
                </a:solidFill>
                <a:effectLst/>
                <a:latin typeface="Verdana" panose="020B0604030504040204" pitchFamily="34" charset="0"/>
                <a:ea typeface="Verdana" panose="020B0604030504040204" pitchFamily="34" charset="0"/>
              </a:rPr>
              <a:t> God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answer</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need</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explanations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but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need</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happiness</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for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senses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spirit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affections</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for the </a:t>
            </a:r>
            <a:r>
              <a:rPr lang="it-IT" sz="1800" dirty="0" err="1">
                <a:solidFill>
                  <a:srgbClr val="222222"/>
                </a:solidFill>
                <a:effectLst/>
                <a:latin typeface="Verdana" panose="020B0604030504040204" pitchFamily="34" charset="0"/>
                <a:ea typeface="Verdana" panose="020B0604030504040204" pitchFamily="34" charset="0"/>
              </a:rPr>
              <a:t>totality</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person</a:t>
            </a:r>
            <a:r>
              <a:rPr lang="it-IT" sz="1800" dirty="0">
                <a:solidFill>
                  <a:srgbClr val="222222"/>
                </a:solidFill>
                <a:effectLst/>
                <a:latin typeface="Verdana" panose="020B0604030504040204" pitchFamily="34" charset="0"/>
                <a:ea typeface="Verdana" panose="020B0604030504040204" pitchFamily="34" charset="0"/>
              </a:rPr>
              <a:t>.</a:t>
            </a:r>
          </a:p>
          <a:p>
            <a:pPr algn="l"/>
            <a:endParaRPr lang="it-IT" sz="1800" dirty="0">
              <a:solidFill>
                <a:srgbClr val="222222"/>
              </a:solidFill>
              <a:effectLst/>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Our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experience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maintains</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everything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goes</a:t>
            </a:r>
            <a:r>
              <a:rPr lang="it-IT" sz="1800" dirty="0">
                <a:solidFill>
                  <a:srgbClr val="222222"/>
                </a:solidFill>
                <a:effectLst/>
                <a:latin typeface="Verdana" panose="020B0604030504040204" pitchFamily="34" charset="0"/>
                <a:ea typeface="Verdana" panose="020B0604030504040204" pitchFamily="34" charset="0"/>
              </a:rPr>
              <a:t> from life to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The Christian </a:t>
            </a:r>
            <a:r>
              <a:rPr lang="it-IT" sz="1800" dirty="0" err="1">
                <a:solidFill>
                  <a:srgbClr val="222222"/>
                </a:solidFill>
                <a:effectLst/>
                <a:latin typeface="Verdana" panose="020B0604030504040204" pitchFamily="34" charset="0"/>
                <a:ea typeface="Verdana" panose="020B0604030504040204" pitchFamily="34" charset="0"/>
              </a:rPr>
              <a:t>faith</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declares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instead</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man's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existence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goes</a:t>
            </a:r>
            <a:r>
              <a:rPr lang="it-IT" sz="1800" dirty="0">
                <a:solidFill>
                  <a:srgbClr val="222222"/>
                </a:solidFill>
                <a:effectLst/>
                <a:latin typeface="Verdana" panose="020B0604030504040204" pitchFamily="34" charset="0"/>
                <a:ea typeface="Verdana" panose="020B0604030504040204" pitchFamily="34" charset="0"/>
              </a:rPr>
              <a:t> from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to life. </a:t>
            </a:r>
          </a:p>
          <a:p>
            <a:pPr algn="l"/>
            <a:r>
              <a:rPr lang="it-IT" sz="1800" dirty="0">
                <a:solidFill>
                  <a:srgbClr val="222222"/>
                </a:solidFill>
                <a:effectLst/>
                <a:latin typeface="Verdana" panose="020B0604030504040204" pitchFamily="34" charset="0"/>
                <a:ea typeface="Verdana" panose="020B0604030504040204" pitchFamily="34" charset="0"/>
              </a:rPr>
              <a:t>   From the </a:t>
            </a:r>
            <a:r>
              <a:rPr lang="it-IT" sz="1800" dirty="0" err="1">
                <a:solidFill>
                  <a:srgbClr val="222222"/>
                </a:solidFill>
                <a:effectLst/>
                <a:latin typeface="Verdana" panose="020B0604030504040204" pitchFamily="34" charset="0"/>
                <a:ea typeface="Verdana" panose="020B0604030504040204" pitchFamily="34" charset="0"/>
              </a:rPr>
              <a:t>sanctuary</a:t>
            </a:r>
            <a:r>
              <a:rPr lang="it-IT" sz="1800" dirty="0">
                <a:solidFill>
                  <a:srgbClr val="222222"/>
                </a:solidFill>
                <a:effectLst/>
                <a:latin typeface="Verdana" panose="020B0604030504040204" pitchFamily="34" charset="0"/>
                <a:ea typeface="Verdana" panose="020B0604030504040204" pitchFamily="34" charset="0"/>
              </a:rPr>
              <a:t> of God which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earth and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no man can </a:t>
            </a:r>
            <a:r>
              <a:rPr lang="it-IT" sz="1800" dirty="0" err="1">
                <a:solidFill>
                  <a:srgbClr val="222222"/>
                </a:solidFill>
                <a:effectLst/>
                <a:latin typeface="Verdana" panose="020B0604030504040204" pitchFamily="34" charset="0"/>
                <a:ea typeface="Verdana" panose="020B0604030504040204" pitchFamily="34" charset="0"/>
              </a:rPr>
              <a:t>remain</a:t>
            </a:r>
            <a:r>
              <a:rPr lang="it-IT" sz="1800" dirty="0">
                <a:solidFill>
                  <a:srgbClr val="222222"/>
                </a:solidFill>
                <a:effectLst/>
                <a:latin typeface="Verdana" panose="020B0604030504040204" pitchFamily="34" charset="0"/>
                <a:ea typeface="Verdana" panose="020B0604030504040204" pitchFamily="34" charset="0"/>
              </a:rPr>
              <a:t> to live, the doors of </a:t>
            </a:r>
            <a:r>
              <a:rPr lang="it-IT" sz="1800" dirty="0" err="1">
                <a:solidFill>
                  <a:srgbClr val="222222"/>
                </a:solidFill>
                <a:effectLst/>
                <a:latin typeface="Verdana" panose="020B0604030504040204" pitchFamily="34" charset="0"/>
                <a:ea typeface="Verdana" panose="020B0604030504040204" pitchFamily="34" charset="0"/>
              </a:rPr>
              <a:t>death</a:t>
            </a:r>
            <a:r>
              <a:rPr lang="it-IT" sz="1800" dirty="0">
                <a:solidFill>
                  <a:srgbClr val="222222"/>
                </a:solidFill>
                <a:effectLst/>
                <a:latin typeface="Verdana" panose="020B0604030504040204" pitchFamily="34" charset="0"/>
                <a:ea typeface="Verdana" panose="020B0604030504040204" pitchFamily="34" charset="0"/>
              </a:rPr>
              <a:t> lead </a:t>
            </a:r>
            <a:r>
              <a:rPr lang="it-IT" sz="1800" dirty="0" err="1">
                <a:solidFill>
                  <a:srgbClr val="222222"/>
                </a:solidFill>
                <a:effectLst/>
                <a:latin typeface="Verdana" panose="020B0604030504040204" pitchFamily="34" charset="0"/>
                <a:ea typeface="Verdana" panose="020B0604030504040204" pitchFamily="34" charset="0"/>
              </a:rPr>
              <a:t>outwards</a:t>
            </a:r>
            <a:r>
              <a:rPr lang="it-IT" sz="1800" dirty="0">
                <a:solidFill>
                  <a:srgbClr val="222222"/>
                </a:solidFill>
                <a:effectLst/>
                <a:latin typeface="Verdana" panose="020B0604030504040204" pitchFamily="34" charset="0"/>
                <a:ea typeface="Verdana" panose="020B0604030504040204" pitchFamily="34" charset="0"/>
              </a:rPr>
              <a:t>. </a:t>
            </a:r>
          </a:p>
          <a:p>
            <a:pPr algn="l"/>
            <a:endParaRPr lang="it-IT" sz="1800" dirty="0">
              <a:solidFill>
                <a:srgbClr val="222222"/>
              </a:solidFill>
              <a:effectLst/>
              <a:latin typeface="Verdana" panose="020B0604030504040204" pitchFamily="34" charset="0"/>
              <a:ea typeface="Verdana" panose="020B0604030504040204" pitchFamily="34" charset="0"/>
            </a:endParaRPr>
          </a:p>
          <a:p>
            <a:pPr algn="l"/>
            <a:r>
              <a:rPr lang="it-IT" sz="1800" dirty="0">
                <a:solidFill>
                  <a:srgbClr val="222222"/>
                </a:solidFill>
                <a:effectLst/>
                <a:latin typeface="Verdana" panose="020B0604030504040204" pitchFamily="34" charset="0"/>
                <a:ea typeface="Verdana" panose="020B0604030504040204" pitchFamily="34" charset="0"/>
              </a:rPr>
              <a:t>  But </a:t>
            </a:r>
            <a:r>
              <a:rPr lang="it-IT" sz="1800" dirty="0" err="1">
                <a:solidFill>
                  <a:srgbClr val="222222"/>
                </a:solidFill>
                <a:effectLst/>
                <a:latin typeface="Verdana" panose="020B0604030504040204" pitchFamily="34" charset="0"/>
                <a:ea typeface="Verdana" panose="020B0604030504040204" pitchFamily="34" charset="0"/>
              </a:rPr>
              <a:t>what</a:t>
            </a:r>
            <a:r>
              <a:rPr lang="it-IT" sz="1800" dirty="0">
                <a:solidFill>
                  <a:srgbClr val="222222"/>
                </a:solidFill>
                <a:effectLst/>
                <a:latin typeface="Verdana" panose="020B0604030504040204" pitchFamily="34" charset="0"/>
                <a:ea typeface="Verdana" panose="020B0604030504040204" pitchFamily="34" charset="0"/>
              </a:rPr>
              <a:t> do the doors of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door open </a:t>
            </a:r>
            <a:r>
              <a:rPr lang="it-IT" sz="1800" dirty="0" err="1">
                <a:solidFill>
                  <a:srgbClr val="222222"/>
                </a:solidFill>
                <a:effectLst/>
                <a:latin typeface="Verdana" panose="020B0604030504040204" pitchFamily="34" charset="0"/>
                <a:ea typeface="Verdana" panose="020B0604030504040204" pitchFamily="34" charset="0"/>
              </a:rPr>
              <a:t>onto</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Don't</a:t>
            </a:r>
            <a:r>
              <a:rPr lang="it-IT" sz="1800" dirty="0">
                <a:solidFill>
                  <a:srgbClr val="222222"/>
                </a:solidFill>
                <a:effectLst/>
                <a:latin typeface="Verdana" panose="020B0604030504040204" pitchFamily="34" charset="0"/>
                <a:ea typeface="Verdana" panose="020B0604030504040204" pitchFamily="34" charset="0"/>
              </a:rPr>
              <a:t> you know? On life!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AEC185F5-1005-04C1-38B7-311439B22508}"/>
              </a:ext>
            </a:extLst>
          </p:cNvPr>
          <p:cNvSpPr>
            <a:spLocks noChangeArrowheads="1"/>
          </p:cNvSpPr>
          <p:nvPr/>
        </p:nvSpPr>
        <p:spPr bwMode="auto">
          <a:xfrm>
            <a:off x="11430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GIOBBE</a:t>
            </a:r>
          </a:p>
        </p:txBody>
      </p:sp>
      <p:sp>
        <p:nvSpPr>
          <p:cNvPr id="5123" name="Rectangle 157">
            <a:extLst>
              <a:ext uri="{FF2B5EF4-FFF2-40B4-BE49-F238E27FC236}">
                <a16:creationId xmlns:a16="http://schemas.microsoft.com/office/drawing/2014/main" id="{DB94946D-5128-5C90-2DA4-5290122174A1}"/>
              </a:ext>
            </a:extLst>
          </p:cNvPr>
          <p:cNvSpPr>
            <a:spLocks noChangeArrowheads="1"/>
          </p:cNvSpPr>
          <p:nvPr/>
        </p:nvSpPr>
        <p:spPr bwMode="auto">
          <a:xfrm>
            <a:off x="1295400" y="1828800"/>
            <a:ext cx="3200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Rispondendo Giobbe prese a dire: «Oh, se le mie parole si scrivessero, se si fissassero in un libro,</a:t>
            </a:r>
            <a:r>
              <a:rPr lang="it-IT" altLang="it-IT" sz="1800" i="1">
                <a:solidFill>
                  <a:srgbClr val="000000"/>
                </a:solidFill>
                <a:latin typeface="Verdana" panose="020B0604030504040204" pitchFamily="34" charset="0"/>
                <a:cs typeface="Times New Roman" panose="02020603050405020304" pitchFamily="18" charset="0"/>
              </a:rPr>
              <a:t> (Gb 19, 1.23)</a:t>
            </a:r>
          </a:p>
        </p:txBody>
      </p:sp>
      <p:sp>
        <p:nvSpPr>
          <p:cNvPr id="5124" name="Rectangle 158">
            <a:extLst>
              <a:ext uri="{FF2B5EF4-FFF2-40B4-BE49-F238E27FC236}">
                <a16:creationId xmlns:a16="http://schemas.microsoft.com/office/drawing/2014/main" id="{C576725D-31AE-1B6E-2595-F6EA23C0C693}"/>
              </a:ext>
            </a:extLst>
          </p:cNvPr>
          <p:cNvSpPr>
            <a:spLocks noChangeArrowheads="1"/>
          </p:cNvSpPr>
          <p:nvPr/>
        </p:nvSpPr>
        <p:spPr bwMode="auto">
          <a:xfrm>
            <a:off x="4648200" y="1828800"/>
            <a:ext cx="3276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ahoma" panose="020B0604030504040204" pitchFamily="34" charset="0"/>
              </a:rPr>
              <a:t>Job answered:</a:t>
            </a:r>
            <a:r>
              <a:rPr lang="en-GB" altLang="it-IT" sz="1800" i="1">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Comic Sans MS" panose="030F0702030302020204" pitchFamily="66" charset="0"/>
                <a:cs typeface="Tahoma" panose="020B0604030504040204" pitchFamily="34" charset="0"/>
              </a:rPr>
              <a:t>“</a:t>
            </a:r>
            <a:r>
              <a:rPr lang="en-GB" altLang="it-IT" sz="1800">
                <a:solidFill>
                  <a:srgbClr val="000000"/>
                </a:solidFill>
                <a:latin typeface="Verdana" panose="020B0604030504040204" pitchFamily="34" charset="0"/>
                <a:cs typeface="Tahoma" panose="020B0604030504040204" pitchFamily="34" charset="0"/>
              </a:rPr>
              <a:t>Oh, that my words were written, or recorded on bronze</a:t>
            </a:r>
            <a:r>
              <a:rPr lang="en-GB" altLang="it-IT" sz="1800" i="1">
                <a:solidFill>
                  <a:srgbClr val="000000"/>
                </a:solidFill>
                <a:latin typeface="Verdana" panose="020B0604030504040204" pitchFamily="34" charset="0"/>
                <a:cs typeface="Tahoma" panose="020B0604030504040204" pitchFamily="34" charset="0"/>
              </a:rPr>
              <a:t> </a:t>
            </a:r>
          </a:p>
          <a:p>
            <a:pPr eaLnBrk="1" fontAlgn="t" hangingPunct="1">
              <a:spcBef>
                <a:spcPct val="0"/>
              </a:spcBef>
              <a:buFontTx/>
              <a:buNone/>
            </a:pP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Job 19: 1.23)</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5FCC1E80-B1D9-0396-4E22-C89E70E63C18}"/>
              </a:ext>
            </a:extLst>
          </p:cNvPr>
          <p:cNvSpPr>
            <a:spLocks noChangeArrowheads="1"/>
          </p:cNvSpPr>
          <p:nvPr/>
        </p:nvSpPr>
        <p:spPr bwMode="auto">
          <a:xfrm>
            <a:off x="45720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JOB</a:t>
            </a:r>
          </a:p>
        </p:txBody>
      </p:sp>
      <p:sp>
        <p:nvSpPr>
          <p:cNvPr id="327031" name="Rectangle 375">
            <a:extLst>
              <a:ext uri="{FF2B5EF4-FFF2-40B4-BE49-F238E27FC236}">
                <a16:creationId xmlns:a16="http://schemas.microsoft.com/office/drawing/2014/main" id="{AFA3E4BA-716E-F671-975F-762B25B237F7}"/>
              </a:ext>
            </a:extLst>
          </p:cNvPr>
          <p:cNvSpPr>
            <a:spLocks noChangeArrowheads="1"/>
          </p:cNvSpPr>
          <p:nvPr/>
        </p:nvSpPr>
        <p:spPr bwMode="auto">
          <a:xfrm>
            <a:off x="990600" y="0"/>
            <a:ext cx="7391400" cy="923925"/>
          </a:xfrm>
          <a:prstGeom prst="rect">
            <a:avLst/>
          </a:prstGeom>
          <a:solidFill>
            <a:srgbClr val="6600FF"/>
          </a:solidFill>
          <a:ln w="9525">
            <a:solidFill>
              <a:srgbClr val="6600FF"/>
            </a:solidFill>
            <a:miter lim="800000"/>
            <a:headEnd/>
            <a:tailEnd/>
          </a:ln>
          <a:effectLst/>
        </p:spPr>
        <p:txBody>
          <a:bodyPr>
            <a:spAutoFit/>
          </a:bodyPr>
          <a:lstStyle/>
          <a:p>
            <a:pPr algn="ctr" eaLnBrk="1" hangingPunct="1">
              <a:defRPr/>
            </a:pPr>
            <a:r>
              <a:rPr lang="it-IT" altLang="it-IT" sz="1800" b="1">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chemeClr val="bg1"/>
                </a:solidFill>
                <a:latin typeface="Verdana" panose="020B0604030504040204" pitchFamily="34" charset="0"/>
              </a:rPr>
              <a:t> </a:t>
            </a:r>
            <a:r>
              <a:rPr lang="it-IT" altLang="it-IT" sz="2000" b="1">
                <a:solidFill>
                  <a:schemeClr val="bg1"/>
                </a:solidFill>
                <a:latin typeface="Verdana" panose="020B0604030504040204" pitchFamily="34" charset="0"/>
              </a:rPr>
              <a:t>  </a:t>
            </a:r>
          </a:p>
          <a:p>
            <a:pPr algn="ctr" eaLnBrk="1" hangingPunct="1">
              <a:defRPr/>
            </a:pPr>
            <a:endParaRPr lang="it-IT" altLang="it-IT" sz="800" b="1">
              <a:solidFill>
                <a:schemeClr val="bg1"/>
              </a:solidFill>
              <a:latin typeface="Verdana" panose="020B0604030504040204" pitchFamily="34" charset="0"/>
            </a:endParaRPr>
          </a:p>
          <a:p>
            <a:pPr algn="ctr" eaLnBrk="1" hangingPunct="1">
              <a:defRPr/>
            </a:pPr>
            <a:r>
              <a:rPr lang="it-IT" altLang="it-IT" sz="1400" b="1">
                <a:solidFill>
                  <a:schemeClr val="bg1"/>
                </a:solidFill>
                <a:effectLst>
                  <a:outerShdw blurRad="38100" dist="38100" dir="2700000" algn="tl">
                    <a:srgbClr val="000000"/>
                  </a:outerShdw>
                </a:effectLst>
                <a:latin typeface="Verdana" panose="020B0604030504040204" pitchFamily="34" charset="0"/>
              </a:rPr>
              <a:t>https://www.diffondilaparola.com</a:t>
            </a:r>
          </a:p>
          <a:p>
            <a:pPr algn="ctr" eaLnBrk="1" hangingPunct="1">
              <a:defRPr/>
            </a:pPr>
            <a:endParaRPr lang="it-IT" altLang="it-IT" sz="800" b="1">
              <a:solidFill>
                <a:schemeClr val="bg1"/>
              </a:solidFill>
              <a:effectLst>
                <a:outerShdw blurRad="38100" dist="38100" dir="2700000" algn="tl">
                  <a:srgbClr val="000000"/>
                </a:outerShdw>
              </a:effectLst>
              <a:latin typeface="Verdana" panose="020B0604030504040204" pitchFamily="34" charset="0"/>
            </a:endParaRPr>
          </a:p>
        </p:txBody>
      </p:sp>
      <p:pic>
        <p:nvPicPr>
          <p:cNvPr id="5127" name="Picture 541">
            <a:extLst>
              <a:ext uri="{FF2B5EF4-FFF2-40B4-BE49-F238E27FC236}">
                <a16:creationId xmlns:a16="http://schemas.microsoft.com/office/drawing/2014/main" id="{4DEDA224-3669-5BAE-FA17-47306DF552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581400"/>
            <a:ext cx="29718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542">
            <a:extLst>
              <a:ext uri="{FF2B5EF4-FFF2-40B4-BE49-F238E27FC236}">
                <a16:creationId xmlns:a16="http://schemas.microsoft.com/office/drawing/2014/main" id="{F0768EC5-30DE-2184-E9C0-9E85D8C7CE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352800"/>
            <a:ext cx="31242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8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1026">
            <a:extLst>
              <a:ext uri="{FF2B5EF4-FFF2-40B4-BE49-F238E27FC236}">
                <a16:creationId xmlns:a16="http://schemas.microsoft.com/office/drawing/2014/main" id="{7BAD4013-E217-6989-FDEA-583E343528B9}"/>
              </a:ext>
            </a:extLst>
          </p:cNvPr>
          <p:cNvSpPr>
            <a:spLocks noGrp="1" noChangeArrowheads="1"/>
          </p:cNvSpPr>
          <p:nvPr>
            <p:ph type="title"/>
          </p:nvPr>
        </p:nvSpPr>
        <p:spPr>
          <a:xfrm>
            <a:off x="0" y="3810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1029">
            <a:extLst>
              <a:ext uri="{FF2B5EF4-FFF2-40B4-BE49-F238E27FC236}">
                <a16:creationId xmlns:a16="http://schemas.microsoft.com/office/drawing/2014/main" id="{99813072-0D36-763E-DBF1-5911AF845024}"/>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with an iron tool, a chisel or engraved forever on rock! For I know that my Redeemer lives, and he, the last, will take his stand on earth</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(Job 19: 24-25)</a:t>
            </a:r>
            <a:r>
              <a:rPr lang="it-IT" altLang="it-IT" sz="1800" i="1">
                <a:solidFill>
                  <a:schemeClr val="bg1"/>
                </a:solidFill>
                <a:latin typeface="Verdana" panose="020B0604030504040204" pitchFamily="34" charset="0"/>
                <a:cs typeface="Times New Roman" panose="02020603050405020304" pitchFamily="18" charset="0"/>
              </a:rPr>
              <a:t> </a:t>
            </a:r>
          </a:p>
        </p:txBody>
      </p:sp>
      <p:sp>
        <p:nvSpPr>
          <p:cNvPr id="7172" name="Rectangle 1074">
            <a:extLst>
              <a:ext uri="{FF2B5EF4-FFF2-40B4-BE49-F238E27FC236}">
                <a16:creationId xmlns:a16="http://schemas.microsoft.com/office/drawing/2014/main" id="{DA6B8673-6F82-4B7A-1232-DF95179066B4}"/>
              </a:ext>
            </a:extLst>
          </p:cNvPr>
          <p:cNvSpPr>
            <a:spLocks noChangeArrowheads="1"/>
          </p:cNvSpPr>
          <p:nvPr/>
        </p:nvSpPr>
        <p:spPr bwMode="auto">
          <a:xfrm>
            <a:off x="0" y="762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fossero impresse con stilo di ferro e con piombo, per sempre s’incidessero sulla roccia!  Io so che il mio redentore è vivo e che, ultimo, si ergerà sulla polvere!</a:t>
            </a:r>
            <a:r>
              <a:rPr lang="it-IT" altLang="it-IT" sz="1800" i="1">
                <a:solidFill>
                  <a:schemeClr val="bg1"/>
                </a:solidFill>
                <a:latin typeface="Verdana" panose="020B0604030504040204" pitchFamily="34" charset="0"/>
                <a:cs typeface="Times New Roman" panose="02020603050405020304" pitchFamily="18" charset="0"/>
              </a:rPr>
              <a:t> (Gb 19, 24-25)</a:t>
            </a:r>
          </a:p>
        </p:txBody>
      </p:sp>
    </p:spTree>
  </p:cSld>
  <p:clrMapOvr>
    <a:masterClrMapping/>
  </p:clrMapOvr>
  <p:transition spd="med" advClick="0" advTm="14416">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2DC0686-928D-E82B-3F8F-741EB3BF84B7}"/>
              </a:ext>
            </a:extLst>
          </p:cNvPr>
          <p:cNvSpPr>
            <a:spLocks noGrp="1" noChangeArrowheads="1"/>
          </p:cNvSpPr>
          <p:nvPr>
            <p:ph type="title"/>
          </p:nvPr>
        </p:nvSpPr>
        <p:spPr>
          <a:xfrm>
            <a:off x="304800" y="381000"/>
            <a:ext cx="84582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Dopo che questa mia pelle sarà strappata via, senza la mia carne, vedrò Dio. Io lo vedrò, io stesso, i miei occhi lo contempleranno e non un altro». </a:t>
            </a:r>
            <a:r>
              <a:rPr lang="it-IT" altLang="it-IT" sz="1800" i="1">
                <a:solidFill>
                  <a:schemeClr val="bg1"/>
                </a:solidFill>
                <a:latin typeface="Verdana" panose="020B0604030504040204" pitchFamily="34" charset="0"/>
                <a:cs typeface="Times New Roman" panose="02020603050405020304" pitchFamily="18" charset="0"/>
              </a:rPr>
              <a:t>(Gb 19, 26-27)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51F0E9B1-E19A-6247-1546-425DC69B145F}"/>
              </a:ext>
            </a:extLst>
          </p:cNvPr>
          <p:cNvSpPr>
            <a:spLocks noChangeArrowheads="1"/>
          </p:cNvSpPr>
          <p:nvPr/>
        </p:nvSpPr>
        <p:spPr bwMode="auto">
          <a:xfrm>
            <a:off x="533400" y="5638800"/>
            <a:ext cx="8382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I will be there behind my skin, and in my flesh I shall see God. With my own eyes I shall see him - </a:t>
            </a:r>
            <a:r>
              <a:rPr lang="en-GB" altLang="it-IT" sz="1800">
                <a:solidFill>
                  <a:schemeClr val="bg1"/>
                </a:solidFill>
                <a:latin typeface="Verdana" panose="020B0604030504040204" pitchFamily="34" charset="0"/>
                <a:cs typeface="Times New Roman" panose="02020603050405020304" pitchFamily="18" charset="0"/>
              </a:rPr>
              <a:t>I and not another”.</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(Gb 19: 26-27)</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9220" name="Picture 11">
            <a:extLst>
              <a:ext uri="{FF2B5EF4-FFF2-40B4-BE49-F238E27FC236}">
                <a16:creationId xmlns:a16="http://schemas.microsoft.com/office/drawing/2014/main" id="{4511A14E-656D-C67C-A061-56EDA1C770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6685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68">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6F20CC7F-1D8F-60A0-9161-570774BDF84F}"/>
              </a:ext>
            </a:extLst>
          </p:cNvPr>
          <p:cNvSpPr>
            <a:spLocks noGrp="1" noChangeArrowheads="1"/>
          </p:cNvSpPr>
          <p:nvPr>
            <p:ph type="title"/>
          </p:nvPr>
        </p:nvSpPr>
        <p:spPr>
          <a:xfrm>
            <a:off x="4343400" y="1219200"/>
            <a:ext cx="3733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EPISTLE </a:t>
            </a:r>
            <a:r>
              <a:rPr lang="en-US" altLang="it-IT" sz="1400">
                <a:solidFill>
                  <a:srgbClr val="320011"/>
                </a:solidFill>
                <a:latin typeface="Verdana" panose="020B0604030504040204" pitchFamily="34" charset="0"/>
                <a:cs typeface="Arial" panose="020B0604020202020204" pitchFamily="34" charset="0"/>
              </a:rPr>
              <a:t>TO THE</a:t>
            </a:r>
            <a:r>
              <a:rPr lang="en-US" altLang="it-IT" sz="1000">
                <a:solidFill>
                  <a:srgbClr val="320011"/>
                </a:solidFill>
                <a:latin typeface="Verdana" panose="020B0604030504040204" pitchFamily="34" charset="0"/>
                <a:cs typeface="Arial" panose="020B0604020202020204" pitchFamily="34" charset="0"/>
              </a:rPr>
              <a:t> </a:t>
            </a:r>
            <a:r>
              <a:rPr lang="en-US" altLang="it-IT" sz="1800">
                <a:solidFill>
                  <a:srgbClr val="320011"/>
                </a:solidFill>
                <a:latin typeface="Verdana" panose="020B0604030504040204" pitchFamily="34" charset="0"/>
                <a:cs typeface="Arial" panose="020B0604020202020204" pitchFamily="34" charset="0"/>
              </a:rPr>
              <a:t>ROMANS</a:t>
            </a:r>
          </a:p>
        </p:txBody>
      </p:sp>
      <p:sp>
        <p:nvSpPr>
          <p:cNvPr id="202765" name="Rectangle 13">
            <a:extLst>
              <a:ext uri="{FF2B5EF4-FFF2-40B4-BE49-F238E27FC236}">
                <a16:creationId xmlns:a16="http://schemas.microsoft.com/office/drawing/2014/main" id="{9519354D-B34E-DFF8-6CC4-98243911965B}"/>
              </a:ext>
            </a:extLst>
          </p:cNvPr>
          <p:cNvSpPr>
            <a:spLocks noChangeArrowheads="1"/>
          </p:cNvSpPr>
          <p:nvPr/>
        </p:nvSpPr>
        <p:spPr bwMode="auto">
          <a:xfrm>
            <a:off x="762000" y="0"/>
            <a:ext cx="7848600" cy="831850"/>
          </a:xfrm>
          <a:prstGeom prst="rect">
            <a:avLst/>
          </a:prstGeom>
          <a:solidFill>
            <a:srgbClr val="6600FF"/>
          </a:solidFill>
          <a:ln w="9525">
            <a:solidFill>
              <a:srgbClr val="66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0244" name="Rectangle 22">
            <a:extLst>
              <a:ext uri="{FF2B5EF4-FFF2-40B4-BE49-F238E27FC236}">
                <a16:creationId xmlns:a16="http://schemas.microsoft.com/office/drawing/2014/main" id="{C07DBBBF-F1F4-8FA9-9D1C-01EFA270E2DA}"/>
              </a:ext>
            </a:extLst>
          </p:cNvPr>
          <p:cNvSpPr>
            <a:spLocks noChangeArrowheads="1"/>
          </p:cNvSpPr>
          <p:nvPr/>
        </p:nvSpPr>
        <p:spPr bwMode="auto">
          <a:xfrm>
            <a:off x="1295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ROMANI</a:t>
            </a:r>
          </a:p>
        </p:txBody>
      </p:sp>
      <p:sp>
        <p:nvSpPr>
          <p:cNvPr id="10245" name="Rectangle 205">
            <a:extLst>
              <a:ext uri="{FF2B5EF4-FFF2-40B4-BE49-F238E27FC236}">
                <a16:creationId xmlns:a16="http://schemas.microsoft.com/office/drawing/2014/main" id="{D918A2B5-E9A7-11FF-BE7E-4A2ED6ACB3A9}"/>
              </a:ext>
            </a:extLst>
          </p:cNvPr>
          <p:cNvSpPr>
            <a:spLocks noChangeArrowheads="1"/>
          </p:cNvSpPr>
          <p:nvPr/>
        </p:nvSpPr>
        <p:spPr bwMode="auto">
          <a:xfrm>
            <a:off x="1295400" y="17526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la speranza non delude, perché l’amore di Dio è stato riversato nei nostri cuori per mezzo dello Spirito Santo che ci è stato dato.</a:t>
            </a:r>
            <a:r>
              <a:rPr lang="it-IT" altLang="it-IT" sz="1800" i="1">
                <a:solidFill>
                  <a:srgbClr val="000000"/>
                </a:solidFill>
                <a:latin typeface="Verdana" panose="020B0604030504040204" pitchFamily="34" charset="0"/>
                <a:cs typeface="Times New Roman" panose="02020603050405020304" pitchFamily="18" charset="0"/>
              </a:rPr>
              <a:t> (Rm 5, 5)</a:t>
            </a:r>
          </a:p>
        </p:txBody>
      </p:sp>
      <p:sp>
        <p:nvSpPr>
          <p:cNvPr id="10246" name="Rectangle 206">
            <a:extLst>
              <a:ext uri="{FF2B5EF4-FFF2-40B4-BE49-F238E27FC236}">
                <a16:creationId xmlns:a16="http://schemas.microsoft.com/office/drawing/2014/main" id="{8B7F5D08-C31E-CC5D-D987-2EB91929082B}"/>
              </a:ext>
            </a:extLst>
          </p:cNvPr>
          <p:cNvSpPr>
            <a:spLocks noChangeArrowheads="1"/>
          </p:cNvSpPr>
          <p:nvPr/>
        </p:nvSpPr>
        <p:spPr bwMode="auto">
          <a:xfrm>
            <a:off x="4648200" y="17526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ahoma" panose="020B0604030504040204" pitchFamily="34" charset="0"/>
              </a:rPr>
              <a:t> Brothers, </a:t>
            </a:r>
            <a:r>
              <a:rPr lang="en-GB" altLang="it-IT" sz="1800">
                <a:solidFill>
                  <a:srgbClr val="000000"/>
                </a:solidFill>
                <a:latin typeface="Verdana" panose="020B0604030504040204" pitchFamily="34" charset="0"/>
                <a:cs typeface="Tahoma" panose="020B0604030504040204" pitchFamily="34" charset="0"/>
              </a:rPr>
              <a:t>hope does not disappoint us because the Holy Spirit has been given to us, pouring into our hearts the love of God.</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(Rom 5: 5)</a:t>
            </a:r>
            <a:r>
              <a:rPr lang="en-GB" altLang="it-IT" sz="1800" i="1">
                <a:solidFill>
                  <a:srgbClr val="000000"/>
                </a:solidFill>
                <a:latin typeface="Verdana" panose="020B0604030504040204" pitchFamily="34" charset="0"/>
                <a:cs typeface="Tahoma" panose="020B0604030504040204" pitchFamily="34" charset="0"/>
              </a:rPr>
              <a:t> </a:t>
            </a:r>
            <a:endParaRPr lang="it-IT" altLang="it-IT" sz="1800" i="1">
              <a:solidFill>
                <a:srgbClr val="000000"/>
              </a:solidFill>
              <a:latin typeface="Verdana" panose="020B0604030504040204" pitchFamily="34" charset="0"/>
              <a:cs typeface="Tahoma" panose="020B0604030504040204" pitchFamily="34" charset="0"/>
            </a:endParaRPr>
          </a:p>
        </p:txBody>
      </p:sp>
      <p:pic>
        <p:nvPicPr>
          <p:cNvPr id="10247" name="Picture 498">
            <a:extLst>
              <a:ext uri="{FF2B5EF4-FFF2-40B4-BE49-F238E27FC236}">
                <a16:creationId xmlns:a16="http://schemas.microsoft.com/office/drawing/2014/main" id="{0E357555-9FEE-8139-5E26-B5CD38644C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WordArt 509">
            <a:extLst>
              <a:ext uri="{FF2B5EF4-FFF2-40B4-BE49-F238E27FC236}">
                <a16:creationId xmlns:a16="http://schemas.microsoft.com/office/drawing/2014/main" id="{BC2633DA-3EE6-BF9B-0D1F-24B5267D3207}"/>
              </a:ext>
            </a:extLst>
          </p:cNvPr>
          <p:cNvSpPr>
            <a:spLocks noChangeArrowheads="1" noChangeShapeType="1" noTextEdit="1"/>
          </p:cNvSpPr>
          <p:nvPr/>
        </p:nvSpPr>
        <p:spPr bwMode="auto">
          <a:xfrm>
            <a:off x="1219200" y="152400"/>
            <a:ext cx="2476500" cy="514350"/>
          </a:xfrm>
          <a:prstGeom prst="rect">
            <a:avLst/>
          </a:prstGeom>
        </p:spPr>
        <p:txBody>
          <a:bodyPr wrap="none" fromWordArt="1">
            <a:prstTxWarp prst="textPlain">
              <a:avLst>
                <a:gd name="adj" fmla="val 50000"/>
              </a:avLst>
            </a:prstTxWarp>
          </a:bodyPr>
          <a:lstStyle/>
          <a:p>
            <a:pPr algn="ctr"/>
            <a:r>
              <a:rPr lang="it-IT" sz="1800" b="1" kern="10">
                <a:ln w="9525">
                  <a:solidFill>
                    <a:srgbClr val="800080"/>
                  </a:solidFill>
                  <a:round/>
                  <a:headEnd/>
                  <a:tailEnd/>
                </a:ln>
                <a:solidFill>
                  <a:srgbClr val="FFFF00"/>
                </a:solidFill>
                <a:latin typeface="Bookman Old Style" panose="02050604050505020204" pitchFamily="18" charset="0"/>
              </a:rPr>
              <a:t>La Parola di Dio </a:t>
            </a:r>
          </a:p>
          <a:p>
            <a:pPr algn="ctr"/>
            <a:r>
              <a:rPr lang="it-IT" sz="1800" b="1" kern="10">
                <a:ln w="9525">
                  <a:solidFill>
                    <a:srgbClr val="800080"/>
                  </a:solidFill>
                  <a:round/>
                  <a:headEnd/>
                  <a:tailEnd/>
                </a:ln>
                <a:solidFill>
                  <a:srgbClr val="FFFF00"/>
                </a:solidFill>
                <a:latin typeface="Bookman Old Style" panose="02050604050505020204" pitchFamily="18" charset="0"/>
              </a:rPr>
              <a:t>parla  al nostro cuore!</a:t>
            </a:r>
          </a:p>
        </p:txBody>
      </p:sp>
      <p:sp>
        <p:nvSpPr>
          <p:cNvPr id="10249" name="WordArt 510">
            <a:extLst>
              <a:ext uri="{FF2B5EF4-FFF2-40B4-BE49-F238E27FC236}">
                <a16:creationId xmlns:a16="http://schemas.microsoft.com/office/drawing/2014/main" id="{C63BC9B1-9595-8592-0F7A-7F02A0F85543}"/>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pPr algn="ctr"/>
            <a:r>
              <a:rPr lang="en-US" sz="1800" b="1" kern="10">
                <a:ln w="9525">
                  <a:solidFill>
                    <a:srgbClr val="800080"/>
                  </a:solidFill>
                  <a:round/>
                  <a:headEnd/>
                  <a:tailEnd/>
                </a:ln>
                <a:solidFill>
                  <a:srgbClr val="FFFF00"/>
                </a:solidFill>
                <a:latin typeface="Bookman Old Style" panose="02050604050505020204" pitchFamily="18" charset="0"/>
              </a:rPr>
              <a:t>The Word of God</a:t>
            </a:r>
          </a:p>
          <a:p>
            <a:pPr algn="ctr"/>
            <a:r>
              <a:rPr lang="en-US" sz="1800" b="1" kern="10">
                <a:ln w="9525">
                  <a:solidFill>
                    <a:srgbClr val="800080"/>
                  </a:solidFill>
                  <a:round/>
                  <a:headEnd/>
                  <a:tailEnd/>
                </a:ln>
                <a:solidFill>
                  <a:srgbClr val="FFFF00"/>
                </a:solidFill>
                <a:latin typeface="Bookman Old Style" panose="02050604050505020204" pitchFamily="18" charset="0"/>
              </a:rPr>
              <a:t>speaks to our heart!</a:t>
            </a:r>
            <a:endParaRPr lang="it-IT" sz="1800" b="1" kern="10">
              <a:ln w="9525">
                <a:solidFill>
                  <a:srgbClr val="800080"/>
                </a:solidFill>
                <a:round/>
                <a:headEnd/>
                <a:tailEnd/>
              </a:ln>
              <a:solidFill>
                <a:srgbClr val="FFFF00"/>
              </a:solidFill>
              <a:latin typeface="Bookman Old Style" panose="02050604050505020204" pitchFamily="18" charset="0"/>
            </a:endParaRPr>
          </a:p>
        </p:txBody>
      </p:sp>
      <p:pic>
        <p:nvPicPr>
          <p:cNvPr id="10250" name="Picture 567">
            <a:extLst>
              <a:ext uri="{FF2B5EF4-FFF2-40B4-BE49-F238E27FC236}">
                <a16:creationId xmlns:a16="http://schemas.microsoft.com/office/drawing/2014/main" id="{4047325B-39B6-83C0-8BF0-48A7232908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657600"/>
            <a:ext cx="3276600" cy="223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568">
            <a:extLst>
              <a:ext uri="{FF2B5EF4-FFF2-40B4-BE49-F238E27FC236}">
                <a16:creationId xmlns:a16="http://schemas.microsoft.com/office/drawing/2014/main" id="{0728BD25-2331-FB5E-69D4-A00CF24B26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657600"/>
            <a:ext cx="297180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2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4">
            <a:extLst>
              <a:ext uri="{FF2B5EF4-FFF2-40B4-BE49-F238E27FC236}">
                <a16:creationId xmlns:a16="http://schemas.microsoft.com/office/drawing/2014/main" id="{DAC89AAC-4808-F781-DF2F-CCF78C73639E}"/>
              </a:ext>
            </a:extLst>
          </p:cNvPr>
          <p:cNvSpPr>
            <a:spLocks noChangeArrowheads="1"/>
          </p:cNvSpPr>
          <p:nvPr/>
        </p:nvSpPr>
        <p:spPr bwMode="auto">
          <a:xfrm>
            <a:off x="0" y="52578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ahoma" panose="020B0604030504040204" pitchFamily="34" charset="0"/>
              </a:rPr>
              <a:t>Consider, moreover, the time that Christ died for us: when we were still sinners and unable to do anything. Few would accept to die for an upright person; although, for a very good person, perhaps someone would dare to die. But see how God manifested his love for us:</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5: 6-8a)</a:t>
            </a: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2291" name="Rectangle 12">
            <a:extLst>
              <a:ext uri="{FF2B5EF4-FFF2-40B4-BE49-F238E27FC236}">
                <a16:creationId xmlns:a16="http://schemas.microsoft.com/office/drawing/2014/main" id="{1ACB03BB-BF6C-9AD4-84AB-0DDEA56B2D70}"/>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FFFFFF"/>
                </a:solidFill>
                <a:latin typeface="Verdana" panose="020B0604030504040204" pitchFamily="34" charset="0"/>
                <a:cs typeface="Times New Roman" panose="02020603050405020304" pitchFamily="18" charset="0"/>
              </a:rPr>
              <a:t>Infatti, quando eravamo ancora deboli, nel tempo stabilito Cristo mor</a:t>
            </a:r>
            <a:r>
              <a:rPr lang="it-IT" altLang="it-IT" sz="1800">
                <a:solidFill>
                  <a:srgbClr val="FFFFFF"/>
                </a:solidFill>
                <a:latin typeface="Comic Sans MS" panose="030F0702030302020204" pitchFamily="66" charset="0"/>
                <a:cs typeface="Times New Roman" panose="02020603050405020304" pitchFamily="18" charset="0"/>
              </a:rPr>
              <a:t>ì</a:t>
            </a:r>
            <a:r>
              <a:rPr lang="it-IT" altLang="it-IT" sz="1800">
                <a:solidFill>
                  <a:srgbClr val="FFFFFF"/>
                </a:solidFill>
                <a:latin typeface="Verdana" panose="020B0604030504040204" pitchFamily="34" charset="0"/>
                <a:cs typeface="Times New Roman" panose="02020603050405020304" pitchFamily="18" charset="0"/>
              </a:rPr>
              <a:t> per gli empi.  Ora, a stento qualcuno </a:t>
            </a:r>
            <a:r>
              <a:rPr lang="it-IT" altLang="it-IT" sz="1800">
                <a:solidFill>
                  <a:srgbClr val="FFFFFF"/>
                </a:solidFill>
                <a:latin typeface="Comic Sans MS" panose="030F0702030302020204" pitchFamily="66" charset="0"/>
                <a:cs typeface="Times New Roman" panose="02020603050405020304" pitchFamily="18" charset="0"/>
              </a:rPr>
              <a:t>è</a:t>
            </a:r>
            <a:r>
              <a:rPr lang="it-IT" altLang="it-IT" sz="1800">
                <a:solidFill>
                  <a:srgbClr val="FFFFFF"/>
                </a:solidFill>
                <a:latin typeface="Verdana" panose="020B0604030504040204" pitchFamily="34" charset="0"/>
                <a:cs typeface="Times New Roman" panose="02020603050405020304" pitchFamily="18" charset="0"/>
              </a:rPr>
              <a:t> disposto a morire per un giusto; forse qualcuno oserebbe morire per una persona buona. Ma Dio dimostra il suo amore verso di noi nel fatto che,</a:t>
            </a:r>
            <a:r>
              <a:rPr lang="it-IT" altLang="it-IT" sz="1800" i="1">
                <a:solidFill>
                  <a:srgbClr val="FFFFFF"/>
                </a:solidFill>
                <a:latin typeface="Verdana" panose="020B0604030504040204" pitchFamily="34" charset="0"/>
                <a:cs typeface="Times New Roman" panose="02020603050405020304" pitchFamily="18" charset="0"/>
              </a:rPr>
              <a:t> (Rm 5, 6-8a)</a:t>
            </a:r>
          </a:p>
        </p:txBody>
      </p:sp>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DFBCC128-04CF-5B01-402F-82EFE097F109}"/>
              </a:ext>
            </a:extLst>
          </p:cNvPr>
          <p:cNvSpPr>
            <a:spLocks noGrp="1" noChangeArrowheads="1"/>
          </p:cNvSpPr>
          <p:nvPr>
            <p:ph type="title"/>
          </p:nvPr>
        </p:nvSpPr>
        <p:spPr>
          <a:xfrm>
            <a:off x="0" y="6096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mentre eravamo ancora peccatori, Cristo </a:t>
            </a:r>
            <a:r>
              <a:rPr lang="it-IT" altLang="it-IT" sz="1800">
                <a:solidFill>
                  <a:srgbClr val="FFFFFF"/>
                </a:solidFill>
                <a:latin typeface="Comic Sans MS" panose="030F0702030302020204" pitchFamily="66" charset="0"/>
                <a:cs typeface="Times New Roman" panose="02020603050405020304" pitchFamily="18" charset="0"/>
              </a:rPr>
              <a:t>è</a:t>
            </a:r>
            <a:r>
              <a:rPr lang="it-IT" altLang="it-IT" sz="1800">
                <a:solidFill>
                  <a:srgbClr val="FFFFFF"/>
                </a:solidFill>
                <a:latin typeface="Verdana" panose="020B0604030504040204" pitchFamily="34" charset="0"/>
                <a:cs typeface="Times New Roman" panose="02020603050405020304" pitchFamily="18" charset="0"/>
              </a:rPr>
              <a:t> morto per noi. A maggior ragione ora, giustificati nel suo sangue, saremo salvati dall</a:t>
            </a:r>
            <a:r>
              <a:rPr lang="it-IT" altLang="it-IT" sz="1800">
                <a:solidFill>
                  <a:srgbClr val="FFFFFF"/>
                </a:solidFill>
                <a:latin typeface="Comic Sans MS" panose="030F0702030302020204" pitchFamily="66"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ira per mezzo di lui. Se infatti, quand</a:t>
            </a:r>
            <a:r>
              <a:rPr lang="it-IT" altLang="it-IT" sz="1800">
                <a:solidFill>
                  <a:srgbClr val="FFFFFF"/>
                </a:solidFill>
                <a:latin typeface="Comic Sans MS" panose="030F0702030302020204" pitchFamily="66" charset="0"/>
                <a:cs typeface="Times New Roman" panose="02020603050405020304" pitchFamily="18" charset="0"/>
              </a:rPr>
              <a:t>’</a:t>
            </a:r>
            <a:r>
              <a:rPr lang="it-IT" altLang="it-IT" sz="1800">
                <a:solidFill>
                  <a:srgbClr val="FFFFFF"/>
                </a:solidFill>
                <a:latin typeface="Verdana" panose="020B0604030504040204" pitchFamily="34" charset="0"/>
                <a:cs typeface="Times New Roman" panose="02020603050405020304" pitchFamily="18" charset="0"/>
              </a:rPr>
              <a:t>eravamo nemici, siamo stati riconciliati con Dio per mezzo della morte del Figlio suo,</a:t>
            </a:r>
            <a:r>
              <a:rPr lang="it-IT" altLang="it-IT" sz="1800" i="1">
                <a:solidFill>
                  <a:srgbClr val="FFFFFF"/>
                </a:solidFill>
                <a:latin typeface="Verdana" panose="020B0604030504040204" pitchFamily="34" charset="0"/>
                <a:cs typeface="Times New Roman" panose="02020603050405020304" pitchFamily="18" charset="0"/>
              </a:rPr>
              <a:t> (Rm 5, 8b-10a)</a:t>
            </a:r>
          </a:p>
        </p:txBody>
      </p:sp>
      <p:sp>
        <p:nvSpPr>
          <p:cNvPr id="13315" name="Rectangle 4">
            <a:extLst>
              <a:ext uri="{FF2B5EF4-FFF2-40B4-BE49-F238E27FC236}">
                <a16:creationId xmlns:a16="http://schemas.microsoft.com/office/drawing/2014/main" id="{4C7063EE-814C-D857-16C0-C53644C5584B}"/>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ahoma" panose="020B0604030504040204" pitchFamily="34" charset="0"/>
              </a:rPr>
              <a:t>while we were still sinners, Christ died for us and we have become just through his blood. With much more reason now he will save us from any condemnation. Once enemies, we have been reconciled with God through the death of his Son;</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5: 8b-10a)</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45617677-9D2F-CF44-ED33-69B50AF41E01}"/>
              </a:ext>
            </a:extLst>
          </p:cNvPr>
          <p:cNvSpPr>
            <a:spLocks noGrp="1" noChangeArrowheads="1"/>
          </p:cNvSpPr>
          <p:nvPr>
            <p:ph type="title"/>
          </p:nvPr>
        </p:nvSpPr>
        <p:spPr>
          <a:xfrm>
            <a:off x="0" y="6858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molto pi</a:t>
            </a:r>
            <a:r>
              <a:rPr lang="it-IT" altLang="it-IT" sz="1800">
                <a:solidFill>
                  <a:srgbClr val="FFFFFF"/>
                </a:solidFill>
                <a:latin typeface="Comic Sans MS" panose="030F0702030302020204" pitchFamily="66" charset="0"/>
                <a:cs typeface="Times New Roman" panose="02020603050405020304" pitchFamily="18" charset="0"/>
              </a:rPr>
              <a:t>ù</a:t>
            </a:r>
            <a:r>
              <a:rPr lang="it-IT" altLang="it-IT" sz="1800">
                <a:solidFill>
                  <a:srgbClr val="FFFFFF"/>
                </a:solidFill>
                <a:latin typeface="Verdana" panose="020B0604030504040204" pitchFamily="34" charset="0"/>
                <a:cs typeface="Times New Roman" panose="02020603050405020304" pitchFamily="18" charset="0"/>
              </a:rPr>
              <a:t>, ora che siamo riconciliati, saremo salvati mediante la sua vita. Non solo, ma ci gloriamo pure in Dio, per mezzo del Signore nostro Ges</a:t>
            </a:r>
            <a:r>
              <a:rPr lang="it-IT" altLang="it-IT" sz="1800">
                <a:solidFill>
                  <a:srgbClr val="FFFFFF"/>
                </a:solidFill>
                <a:latin typeface="Comic Sans MS" panose="030F0702030302020204" pitchFamily="66" charset="0"/>
                <a:cs typeface="Times New Roman" panose="02020603050405020304" pitchFamily="18" charset="0"/>
              </a:rPr>
              <a:t>ù</a:t>
            </a:r>
            <a:r>
              <a:rPr lang="it-IT" altLang="it-IT" sz="1800">
                <a:solidFill>
                  <a:srgbClr val="FFFFFF"/>
                </a:solidFill>
                <a:latin typeface="Verdana" panose="020B0604030504040204" pitchFamily="34" charset="0"/>
                <a:cs typeface="Times New Roman" panose="02020603050405020304" pitchFamily="18" charset="0"/>
              </a:rPr>
              <a:t> Cristo, grazie al quale ora abbiamo ricevuto la riconciliazione.</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(Rm 5, 10b-11)</a:t>
            </a:r>
          </a:p>
        </p:txBody>
      </p:sp>
      <p:sp>
        <p:nvSpPr>
          <p:cNvPr id="14339" name="Rectangle 4">
            <a:extLst>
              <a:ext uri="{FF2B5EF4-FFF2-40B4-BE49-F238E27FC236}">
                <a16:creationId xmlns:a16="http://schemas.microsoft.com/office/drawing/2014/main" id="{9CD35672-7953-4C45-94D1-D8FCBE57F3BD}"/>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ahoma" panose="020B0604030504040204" pitchFamily="34" charset="0"/>
              </a:rPr>
              <a:t>with much more reason now we may be saved through his life. Not only that; we feel secure in God because of Christ Jesus, our Lord, through whom we have been reconciled.</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5: 10b-11)</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4340" name="Picture 6">
            <a:extLst>
              <a:ext uri="{FF2B5EF4-FFF2-40B4-BE49-F238E27FC236}">
                <a16:creationId xmlns:a16="http://schemas.microsoft.com/office/drawing/2014/main" id="{A0863794-22C8-D82C-9DDB-1623955676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887538"/>
            <a:ext cx="4572000" cy="352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1F59FC7-D72B-E094-8084-E46FF3223AD5}"/>
              </a:ext>
            </a:extLst>
          </p:cNvPr>
          <p:cNvSpPr>
            <a:spLocks noGrp="1" noChangeArrowheads="1"/>
          </p:cNvSpPr>
          <p:nvPr>
            <p:ph type="title"/>
          </p:nvPr>
        </p:nvSpPr>
        <p:spPr>
          <a:xfrm>
            <a:off x="4419600" y="12954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5363" name="Rectangle 4">
            <a:extLst>
              <a:ext uri="{FF2B5EF4-FFF2-40B4-BE49-F238E27FC236}">
                <a16:creationId xmlns:a16="http://schemas.microsoft.com/office/drawing/2014/main" id="{46EE8B36-68FE-EC6D-BF6D-FE452B2AC68B}"/>
              </a:ext>
            </a:extLst>
          </p:cNvPr>
          <p:cNvSpPr>
            <a:spLocks noChangeArrowheads="1"/>
          </p:cNvSpPr>
          <p:nvPr/>
        </p:nvSpPr>
        <p:spPr bwMode="auto">
          <a:xfrm>
            <a:off x="990600" y="12954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VANGELO DI GIOVANNI</a:t>
            </a:r>
          </a:p>
        </p:txBody>
      </p:sp>
      <p:sp>
        <p:nvSpPr>
          <p:cNvPr id="15364" name="Rectangle 5">
            <a:extLst>
              <a:ext uri="{FF2B5EF4-FFF2-40B4-BE49-F238E27FC236}">
                <a16:creationId xmlns:a16="http://schemas.microsoft.com/office/drawing/2014/main" id="{81A7FE7C-16E8-81C5-7EB3-2A5F47265378}"/>
              </a:ext>
            </a:extLst>
          </p:cNvPr>
          <p:cNvSpPr>
            <a:spLocks noChangeArrowheads="1"/>
          </p:cNvSpPr>
          <p:nvPr/>
        </p:nvSpPr>
        <p:spPr bwMode="auto">
          <a:xfrm>
            <a:off x="1295400" y="1752600"/>
            <a:ext cx="3124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alla folla: </a:t>
            </a:r>
            <a:r>
              <a:rPr lang="it-IT" altLang="it-IT" sz="1800">
                <a:solidFill>
                  <a:srgbClr val="000000"/>
                </a:solidFill>
                <a:latin typeface="Verdana" panose="020B0604030504040204" pitchFamily="34" charset="0"/>
                <a:cs typeface="Times New Roman" panose="02020603050405020304" pitchFamily="18" charset="0"/>
              </a:rPr>
              <a:t>«Tutto ciò che il Padre mi dà, verrà a me: colui che viene a me, io non lo caccerò fuori,</a:t>
            </a:r>
            <a:r>
              <a:rPr lang="it-IT" altLang="it-IT" sz="1800" i="1">
                <a:solidFill>
                  <a:srgbClr val="000000"/>
                </a:solidFill>
                <a:latin typeface="Verdana" panose="020B0604030504040204" pitchFamily="34" charset="0"/>
                <a:cs typeface="Times New Roman" panose="02020603050405020304" pitchFamily="18" charset="0"/>
              </a:rPr>
              <a:t> (Gv 6, 37)</a:t>
            </a:r>
          </a:p>
        </p:txBody>
      </p:sp>
      <p:sp>
        <p:nvSpPr>
          <p:cNvPr id="15365" name="Rectangle 6">
            <a:extLst>
              <a:ext uri="{FF2B5EF4-FFF2-40B4-BE49-F238E27FC236}">
                <a16:creationId xmlns:a16="http://schemas.microsoft.com/office/drawing/2014/main" id="{B42ABAD7-2322-2D96-B3D1-96C9C51500E8}"/>
              </a:ext>
            </a:extLst>
          </p:cNvPr>
          <p:cNvSpPr>
            <a:spLocks noChangeArrowheads="1"/>
          </p:cNvSpPr>
          <p:nvPr/>
        </p:nvSpPr>
        <p:spPr bwMode="auto">
          <a:xfrm>
            <a:off x="4572000" y="16764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i="1">
                <a:solidFill>
                  <a:srgbClr val="000000"/>
                </a:solidFill>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that time, Jesus said to the crowds: </a:t>
            </a:r>
            <a:r>
              <a:rPr lang="en-GB" altLang="it-IT" sz="1800">
                <a:solidFill>
                  <a:srgbClr val="000000"/>
                </a:solidFill>
                <a:latin typeface="Verdana" panose="020B0604030504040204" pitchFamily="34" charset="0"/>
                <a:cs typeface="Times New Roman" panose="02020603050405020304" pitchFamily="18" charset="0"/>
              </a:rPr>
              <a:t>“Yet, all that the Father gives me will come to me, and whoever comes to me, I shall not turn away.</a:t>
            </a:r>
            <a:r>
              <a:rPr lang="en-GB"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en-GB" altLang="it-IT" sz="1800" i="1">
                <a:solidFill>
                  <a:srgbClr val="000000"/>
                </a:solidFill>
                <a:latin typeface="Verdana" panose="020B0604030504040204" pitchFamily="34" charset="0"/>
                <a:cs typeface="Times New Roman" panose="02020603050405020304" pitchFamily="18" charset="0"/>
              </a:rPr>
              <a:t>	             (Jn 6: 37)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8994B92D-61E3-B544-8BE8-B1003989F029}"/>
              </a:ext>
            </a:extLst>
          </p:cNvPr>
          <p:cNvSpPr>
            <a:spLocks noChangeArrowheads="1"/>
          </p:cNvSpPr>
          <p:nvPr/>
        </p:nvSpPr>
        <p:spPr bwMode="auto">
          <a:xfrm>
            <a:off x="762000" y="0"/>
            <a:ext cx="8001000" cy="892552"/>
          </a:xfrm>
          <a:prstGeom prst="rect">
            <a:avLst/>
          </a:prstGeom>
          <a:solidFill>
            <a:srgbClr val="9900FF"/>
          </a:solidFill>
          <a:ln w="9525">
            <a:solidFill>
              <a:srgbClr val="9900FF"/>
            </a:solidFill>
            <a:miter lim="800000"/>
            <a:headEnd/>
            <a:tailEnd/>
          </a:ln>
          <a:effectLst/>
        </p:spPr>
        <p:txBody>
          <a:bodyPr>
            <a:spAutoFit/>
          </a:bodyPr>
          <a:lstStyle/>
          <a:p>
            <a:pPr algn="ctr" eaLnBrk="1" hangingPunct="1">
              <a:defRPr/>
            </a:pPr>
            <a:endParaRPr lang="it-IT" altLang="it-IT" sz="800" b="1" dirty="0">
              <a:solidFill>
                <a:srgbClr val="FFFF00"/>
              </a:solidFill>
              <a:effectLst>
                <a:outerShdw blurRad="38100" dist="38100" dir="2700000" algn="tl">
                  <a:srgbClr val="000000"/>
                </a:outerShdw>
              </a:effectLst>
              <a:latin typeface="Copperplate Gothic Bold" panose="020E0705020206020404" pitchFamily="34" charset="0"/>
              <a:cs typeface="Arial" panose="020B0604020202020204" pitchFamily="34" charset="0"/>
            </a:endParaRPr>
          </a:p>
          <a:p>
            <a:pPr algn="ctr" eaLnBrk="1" hangingPunct="1">
              <a:defRPr/>
            </a:pPr>
            <a:r>
              <a:rPr lang="it-IT" sz="16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Sono certo di contemplare la bontà del Signore nella terra dei viventi</a:t>
            </a:r>
            <a:r>
              <a:rPr lang="it-IT" altLang="it-IT" sz="1600" dirty="0">
                <a:solidFill>
                  <a:schemeClr val="bg1"/>
                </a:solidFill>
                <a:latin typeface="Verdana" panose="020B0604030504040204" pitchFamily="34" charset="0"/>
                <a:cs typeface="Arial" panose="020B0604020202020204" pitchFamily="34" charset="0"/>
              </a:rPr>
              <a:t>.</a:t>
            </a:r>
          </a:p>
          <a:p>
            <a:pPr algn="ctr" eaLnBrk="1" hangingPunct="1">
              <a:defRPr/>
            </a:pPr>
            <a:r>
              <a:rPr lang="it-IT" sz="1400" dirty="0">
                <a:solidFill>
                  <a:schemeClr val="bg1"/>
                </a:solidFill>
                <a:effectLst/>
                <a:latin typeface="Verdana" panose="020B0604030504040204" pitchFamily="34" charset="0"/>
                <a:ea typeface="Verdana" panose="020B0604030504040204" pitchFamily="34" charset="0"/>
              </a:rPr>
              <a:t>I </a:t>
            </a:r>
            <a:r>
              <a:rPr lang="it-IT" sz="1400" dirty="0" err="1">
                <a:solidFill>
                  <a:schemeClr val="bg1"/>
                </a:solidFill>
                <a:effectLst/>
                <a:latin typeface="Verdana" panose="020B0604030504040204" pitchFamily="34" charset="0"/>
                <a:ea typeface="Verdana" panose="020B0604030504040204" pitchFamily="34" charset="0"/>
              </a:rPr>
              <a:t>am</a:t>
            </a:r>
            <a:r>
              <a:rPr lang="it-IT" sz="1400" dirty="0">
                <a:solidFill>
                  <a:schemeClr val="bg1"/>
                </a:solidFill>
                <a:effectLst/>
                <a:latin typeface="Verdana" panose="020B0604030504040204" pitchFamily="34" charset="0"/>
                <a:ea typeface="Verdana" panose="020B0604030504040204" pitchFamily="34" charset="0"/>
              </a:rPr>
              <a:t> sure that I contemplate the </a:t>
            </a:r>
            <a:r>
              <a:rPr lang="it-IT" sz="1400" dirty="0" err="1">
                <a:solidFill>
                  <a:schemeClr val="bg1"/>
                </a:solidFill>
                <a:effectLst/>
                <a:latin typeface="Verdana" panose="020B0604030504040204" pitchFamily="34" charset="0"/>
                <a:ea typeface="Verdana" panose="020B0604030504040204" pitchFamily="34" charset="0"/>
              </a:rPr>
              <a:t>goodness</a:t>
            </a:r>
            <a:r>
              <a:rPr lang="it-IT" sz="1400" dirty="0">
                <a:solidFill>
                  <a:schemeClr val="bg1"/>
                </a:solidFill>
                <a:effectLst/>
                <a:latin typeface="Verdana" panose="020B0604030504040204" pitchFamily="34" charset="0"/>
                <a:ea typeface="Verdana" panose="020B0604030504040204" pitchFamily="34" charset="0"/>
              </a:rPr>
              <a:t> of the Lord in the </a:t>
            </a:r>
            <a:r>
              <a:rPr lang="it-IT" sz="1400" dirty="0" err="1">
                <a:solidFill>
                  <a:schemeClr val="bg1"/>
                </a:solidFill>
                <a:effectLst/>
                <a:latin typeface="Verdana" panose="020B0604030504040204" pitchFamily="34" charset="0"/>
                <a:ea typeface="Verdana" panose="020B0604030504040204" pitchFamily="34" charset="0"/>
              </a:rPr>
              <a:t>land</a:t>
            </a:r>
            <a:r>
              <a:rPr lang="it-IT" sz="1400" dirty="0">
                <a:solidFill>
                  <a:schemeClr val="bg1"/>
                </a:solidFill>
                <a:effectLst/>
                <a:latin typeface="Verdana" panose="020B0604030504040204" pitchFamily="34" charset="0"/>
                <a:ea typeface="Verdana" panose="020B0604030504040204" pitchFamily="34" charset="0"/>
              </a:rPr>
              <a:t> of the living</a:t>
            </a:r>
            <a:r>
              <a:rPr lang="it-IT" altLang="it-IT" sz="1400" dirty="0">
                <a:solidFill>
                  <a:srgbClr val="FFFFCC"/>
                </a:solidFill>
                <a:latin typeface="Verdana" panose="020B0604030504040204" pitchFamily="34" charset="0"/>
                <a:cs typeface="Times New Roman" panose="02020603050405020304" pitchFamily="18" charset="0"/>
              </a:rPr>
              <a:t>.</a:t>
            </a:r>
          </a:p>
          <a:p>
            <a:pPr algn="ctr" eaLnBrk="1" hangingPunct="1">
              <a:defRPr/>
            </a:pPr>
            <a:r>
              <a:rPr lang="it-IT" altLang="it-IT" sz="1400" b="1" dirty="0">
                <a:solidFill>
                  <a:srgbClr val="FFFFCC"/>
                </a:solidFill>
                <a:latin typeface="Verdana" panose="020B0604030504040204" pitchFamily="34" charset="0"/>
                <a:cs typeface="Times New Roman" panose="02020603050405020304" pitchFamily="18" charset="0"/>
              </a:rPr>
              <a:t> </a:t>
            </a:r>
          </a:p>
        </p:txBody>
      </p:sp>
      <p:pic>
        <p:nvPicPr>
          <p:cNvPr id="15367" name="Picture 91">
            <a:extLst>
              <a:ext uri="{FF2B5EF4-FFF2-40B4-BE49-F238E27FC236}">
                <a16:creationId xmlns:a16="http://schemas.microsoft.com/office/drawing/2014/main" id="{B56CFDA6-5BEA-B0DB-52BC-F6B7BEB6ED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733800"/>
            <a:ext cx="3200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92">
            <a:extLst>
              <a:ext uri="{FF2B5EF4-FFF2-40B4-BE49-F238E27FC236}">
                <a16:creationId xmlns:a16="http://schemas.microsoft.com/office/drawing/2014/main" id="{9CA3ED76-81A2-7494-BFE9-2610ADAA54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733800"/>
            <a:ext cx="31242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2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66589</TotalTime>
  <Words>2220</Words>
  <Application>Microsoft Office PowerPoint</Application>
  <PresentationFormat>Presentazione su schermo (4:3)</PresentationFormat>
  <Paragraphs>98</Paragraphs>
  <Slides>15</Slides>
  <Notes>7</Notes>
  <HiddenSlides>0</HiddenSlides>
  <MMClips>1</MMClips>
  <ScaleCrop>false</ScaleCrop>
  <HeadingPairs>
    <vt:vector size="6" baseType="variant">
      <vt:variant>
        <vt:lpstr>Caratteri utilizzati</vt:lpstr>
      </vt:variant>
      <vt:variant>
        <vt:i4>11</vt:i4>
      </vt:variant>
      <vt:variant>
        <vt:lpstr>Tema</vt:lpstr>
      </vt:variant>
      <vt:variant>
        <vt:i4>1</vt:i4>
      </vt:variant>
      <vt:variant>
        <vt:lpstr>Titoli diapositive</vt:lpstr>
      </vt:variant>
      <vt:variant>
        <vt:i4>15</vt:i4>
      </vt:variant>
    </vt:vector>
  </HeadingPairs>
  <TitlesOfParts>
    <vt:vector size="27" baseType="lpstr">
      <vt:lpstr>Arial</vt:lpstr>
      <vt:lpstr>Bookman Old Style</vt:lpstr>
      <vt:lpstr>Cambria</vt:lpstr>
      <vt:lpstr>Comic Sans MS</vt:lpstr>
      <vt:lpstr>Copperplate Gothic Bold</vt:lpstr>
      <vt:lpstr>Courier New</vt:lpstr>
      <vt:lpstr>Harrington</vt:lpstr>
      <vt:lpstr>Helvetica</vt:lpstr>
      <vt:lpstr>Times New Roman</vt:lpstr>
      <vt:lpstr>Tw Cen MT Condensed Extra Bold</vt:lpstr>
      <vt:lpstr>Verdana</vt:lpstr>
      <vt:lpstr>Struttura predefinita</vt:lpstr>
      <vt:lpstr>Presentazione standard di PowerPoint</vt:lpstr>
      <vt:lpstr>Presentazione standard di PowerPoint</vt:lpstr>
      <vt:lpstr> </vt:lpstr>
      <vt:lpstr>Dopo che questa mia pelle sarà strappata via, senza la mia carne, vedrò Dio. Io lo vedrò, io stesso, i miei occhi lo contempleranno e non un altro». (Gb 19, 26-27)</vt:lpstr>
      <vt:lpstr>EPISTLE TO THE ROMANS</vt:lpstr>
      <vt:lpstr>Presentazione standard di PowerPoint</vt:lpstr>
      <vt:lpstr>mentre eravamo ancora peccatori, Cristo è morto per noi. A maggior ragione ora, giustificati nel suo sangue, saremo salvati dall’ira per mezzo di lui. Se infatti, quand’eravamo nemici, siamo stati riconciliati con Dio per mezzo della morte del Figlio suo, (Rm 5, 8b-10a)</vt:lpstr>
      <vt:lpstr>molto più, ora che siamo riconciliati, saremo salvati mediante la sua vita. Non solo, ma ci gloriamo pure in Dio, per mezzo del Signore nostro Gesù Cristo, grazie al quale ora abbiamo ricevuto la riconciliazione.  (Rm 5, 10b-11)</vt:lpstr>
      <vt:lpstr>GOSPEL ACCORD. TO JOHN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2874</cp:revision>
  <dcterms:created xsi:type="dcterms:W3CDTF">2007-05-09T13:51:32Z</dcterms:created>
  <dcterms:modified xsi:type="dcterms:W3CDTF">2024-10-14T13:12:49Z</dcterms:modified>
</cp:coreProperties>
</file>