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800" r:id="rId5"/>
    <p:sldId id="802" r:id="rId6"/>
    <p:sldId id="803" r:id="rId7"/>
    <p:sldId id="804" r:id="rId8"/>
    <p:sldId id="337" r:id="rId9"/>
    <p:sldId id="743" r:id="rId10"/>
    <p:sldId id="694" r:id="rId11"/>
    <p:sldId id="319" r:id="rId12"/>
    <p:sldId id="624" r:id="rId13"/>
    <p:sldId id="795" r:id="rId14"/>
    <p:sldId id="805" r:id="rId15"/>
    <p:sldId id="806" r:id="rId16"/>
    <p:sldId id="787" r:id="rId17"/>
    <p:sldId id="288" r:id="rId18"/>
    <p:sldId id="728" r:id="rId19"/>
    <p:sldId id="724" r:id="rId20"/>
    <p:sldId id="553" r:id="rId21"/>
    <p:sldId id="727" r:id="rId22"/>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C09B00"/>
    <a:srgbClr val="FF9933"/>
    <a:srgbClr val="FFD10B"/>
    <a:srgbClr val="D0AA08"/>
    <a:srgbClr val="CC3399"/>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86" d="100"/>
          <a:sy n="86" d="100"/>
        </p:scale>
        <p:origin x="869" y="67"/>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11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1.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EBD0436F-86DA-F143-B327-7FA77D07C95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28FE8475-F01E-9CC4-559B-BEF750566256}"/>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7AD79DBA-7993-F072-47FB-86CFAC00CA79}"/>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4BF73670-8E4F-F6C0-C0E2-D539C7861AA0}"/>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FE3EA925-B8D6-40FA-85CF-3AEC19277B8B}"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B4C6A430-3E09-7DA1-EA14-138FB1B80109}"/>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B29C68CA-0D19-B266-A70C-C99E501A5469}"/>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C21F1FDB-0CCF-B7FD-B9DB-58B484D75D54}"/>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94272096-697A-8262-9D1A-CE1EF5765180}"/>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DA521220-058E-D48A-C479-FD48C892F19D}"/>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31E29D30-A2E1-9936-5ADB-BCF99143F03E}"/>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C1D449DD-B224-4441-BAC9-D27B391A57F8}"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84FA5CC2-6586-FBED-F079-7D297509D01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307A2A4-7F5D-491D-BE6C-B9090CB02690}"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A15672F0-BC34-59C3-AB1C-B74EC80E576E}"/>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4A9693B6-F622-2EC4-EB92-6D8F30BD9B15}"/>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7BF093CF-8082-2B35-2404-01E421DA260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D98F6BF-0D2D-4DF1-ACE6-EB082EC30D9E}"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DE08C412-4C1E-FC9C-C7D1-808D9B765AB4}"/>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ADE2FF5E-CA2E-9DD8-4646-E78FBEAA9F5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5C58DECD-D40E-98F9-F165-8073B9AFC28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ABBF7D8-F43D-433E-B761-39E1F0F4629F}" type="slidenum">
              <a:rPr lang="it-IT" altLang="it-IT" sz="1200"/>
              <a:pPr algn="r"/>
              <a:t>8</a:t>
            </a:fld>
            <a:endParaRPr lang="it-IT" altLang="it-IT" sz="1200"/>
          </a:p>
        </p:txBody>
      </p:sp>
      <p:sp>
        <p:nvSpPr>
          <p:cNvPr id="12291" name="Rectangle 2">
            <a:extLst>
              <a:ext uri="{FF2B5EF4-FFF2-40B4-BE49-F238E27FC236}">
                <a16:creationId xmlns:a16="http://schemas.microsoft.com/office/drawing/2014/main" id="{6C0746D9-C4BA-5CA4-8354-1915D06B9D6C}"/>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8C694E50-F00B-322F-CF73-2CDC81C1BE7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0B3A1B82-FEC6-F17F-572F-527B5C8EA10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5CCBBA6-98DD-4AF3-B396-EB4574A8BC6F}" type="slidenum">
              <a:rPr lang="it-IT" altLang="it-IT" sz="1200"/>
              <a:pPr algn="r"/>
              <a:t>10</a:t>
            </a:fld>
            <a:endParaRPr lang="it-IT" altLang="it-IT" sz="1200"/>
          </a:p>
        </p:txBody>
      </p:sp>
      <p:sp>
        <p:nvSpPr>
          <p:cNvPr id="18435" name="Rectangle 2">
            <a:extLst>
              <a:ext uri="{FF2B5EF4-FFF2-40B4-BE49-F238E27FC236}">
                <a16:creationId xmlns:a16="http://schemas.microsoft.com/office/drawing/2014/main" id="{98935679-603B-FE31-4B4D-8A96C30A14C4}"/>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EC2A6ECB-ED65-9347-8407-0A1B82903513}"/>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6A49A7B4-97EC-A845-CA65-1F749F7AE6C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A60E1E9-F5D1-4C7F-B805-5F237F4F049B}" type="slidenum">
              <a:rPr lang="it-IT" altLang="it-IT" sz="1200"/>
              <a:pPr algn="r"/>
              <a:t>11</a:t>
            </a:fld>
            <a:endParaRPr lang="it-IT" altLang="it-IT" sz="1200"/>
          </a:p>
        </p:txBody>
      </p:sp>
      <p:sp>
        <p:nvSpPr>
          <p:cNvPr id="20483" name="Rectangle 2">
            <a:extLst>
              <a:ext uri="{FF2B5EF4-FFF2-40B4-BE49-F238E27FC236}">
                <a16:creationId xmlns:a16="http://schemas.microsoft.com/office/drawing/2014/main" id="{DEDB9501-61A2-F6A0-8E3D-B764774744E0}"/>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B41750C4-810A-E087-CA04-BA7AFF7D7D8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E0F39BAE-D875-79AC-D46C-1E86FCBD076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A12806B-2638-464A-9830-6586E3F00D21}" type="slidenum">
              <a:rPr lang="it-IT" altLang="it-IT" sz="1200"/>
              <a:pPr algn="r"/>
              <a:t>17</a:t>
            </a:fld>
            <a:endParaRPr lang="it-IT" altLang="it-IT" sz="1200"/>
          </a:p>
        </p:txBody>
      </p:sp>
      <p:sp>
        <p:nvSpPr>
          <p:cNvPr id="30723" name="Rectangle 2">
            <a:extLst>
              <a:ext uri="{FF2B5EF4-FFF2-40B4-BE49-F238E27FC236}">
                <a16:creationId xmlns:a16="http://schemas.microsoft.com/office/drawing/2014/main" id="{4F450E8E-A057-2CBF-D11B-F8B403DCE614}"/>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57D62763-D08A-4753-B29B-DFBA7009FC2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37E9F62A-B567-6EDD-8CD0-F45523BC663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8873A80-8394-4FE8-98B8-665A7BB3ECC6}" type="slidenum">
              <a:rPr lang="it-IT" altLang="it-IT" sz="1200"/>
              <a:pPr algn="r"/>
              <a:t>20</a:t>
            </a:fld>
            <a:endParaRPr lang="it-IT" altLang="it-IT" sz="1200"/>
          </a:p>
        </p:txBody>
      </p:sp>
      <p:sp>
        <p:nvSpPr>
          <p:cNvPr id="34819" name="Rectangle 2">
            <a:extLst>
              <a:ext uri="{FF2B5EF4-FFF2-40B4-BE49-F238E27FC236}">
                <a16:creationId xmlns:a16="http://schemas.microsoft.com/office/drawing/2014/main" id="{42BF2D2A-71CE-453F-F00C-802B4A96A1CF}"/>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BF52FA03-A8C8-A85D-4387-10ED57B4AA8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8ADEA5C6-82D3-4087-8BC0-E1C4C3A3A1F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314037C-0E37-1403-7887-C228852BF3F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4D2493E-6F04-8947-4018-99AAFBCB49ED}"/>
              </a:ext>
            </a:extLst>
          </p:cNvPr>
          <p:cNvSpPr>
            <a:spLocks noGrp="1" noChangeArrowheads="1"/>
          </p:cNvSpPr>
          <p:nvPr>
            <p:ph type="sldNum" sz="quarter" idx="12"/>
          </p:nvPr>
        </p:nvSpPr>
        <p:spPr>
          <a:ln/>
        </p:spPr>
        <p:txBody>
          <a:bodyPr/>
          <a:lstStyle>
            <a:lvl1pPr>
              <a:defRPr/>
            </a:lvl1pPr>
          </a:lstStyle>
          <a:p>
            <a:fld id="{A9724BD9-FCBB-47BB-8730-2B1AFEF5DA7E}" type="slidenum">
              <a:rPr lang="it-IT" altLang="it-IT"/>
              <a:pPr/>
              <a:t>‹N›</a:t>
            </a:fld>
            <a:endParaRPr lang="it-IT" altLang="it-IT"/>
          </a:p>
        </p:txBody>
      </p:sp>
    </p:spTree>
    <p:extLst>
      <p:ext uri="{BB962C8B-B14F-4D97-AF65-F5344CB8AC3E}">
        <p14:creationId xmlns:p14="http://schemas.microsoft.com/office/powerpoint/2010/main" val="2915628401"/>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236A52F2-A9E1-C550-471B-F8D207CC67D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9702785-12D7-0A6D-B894-0DAB5B11FC6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39999A1-A78A-3800-57F0-091D87AE6685}"/>
              </a:ext>
            </a:extLst>
          </p:cNvPr>
          <p:cNvSpPr>
            <a:spLocks noGrp="1" noChangeArrowheads="1"/>
          </p:cNvSpPr>
          <p:nvPr>
            <p:ph type="sldNum" sz="quarter" idx="12"/>
          </p:nvPr>
        </p:nvSpPr>
        <p:spPr>
          <a:ln/>
        </p:spPr>
        <p:txBody>
          <a:bodyPr/>
          <a:lstStyle>
            <a:lvl1pPr>
              <a:defRPr/>
            </a:lvl1pPr>
          </a:lstStyle>
          <a:p>
            <a:fld id="{8572ACCD-DE39-4451-8C0A-BFB765E6BF71}" type="slidenum">
              <a:rPr lang="it-IT" altLang="it-IT"/>
              <a:pPr/>
              <a:t>‹N›</a:t>
            </a:fld>
            <a:endParaRPr lang="it-IT" altLang="it-IT"/>
          </a:p>
        </p:txBody>
      </p:sp>
    </p:spTree>
    <p:extLst>
      <p:ext uri="{BB962C8B-B14F-4D97-AF65-F5344CB8AC3E}">
        <p14:creationId xmlns:p14="http://schemas.microsoft.com/office/powerpoint/2010/main" val="1336396775"/>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0F9035B-67D4-A741-7AAA-817B61DC644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029B99C-60C8-C0FB-C940-67C91BCFE01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A4F7D7A-6865-A9D0-7716-39DDFAEBAED1}"/>
              </a:ext>
            </a:extLst>
          </p:cNvPr>
          <p:cNvSpPr>
            <a:spLocks noGrp="1" noChangeArrowheads="1"/>
          </p:cNvSpPr>
          <p:nvPr>
            <p:ph type="sldNum" sz="quarter" idx="12"/>
          </p:nvPr>
        </p:nvSpPr>
        <p:spPr>
          <a:ln/>
        </p:spPr>
        <p:txBody>
          <a:bodyPr/>
          <a:lstStyle>
            <a:lvl1pPr>
              <a:defRPr/>
            </a:lvl1pPr>
          </a:lstStyle>
          <a:p>
            <a:fld id="{38D4D0E7-EAD4-45E8-83CA-420BAAA001CD}" type="slidenum">
              <a:rPr lang="it-IT" altLang="it-IT"/>
              <a:pPr/>
              <a:t>‹N›</a:t>
            </a:fld>
            <a:endParaRPr lang="it-IT" altLang="it-IT"/>
          </a:p>
        </p:txBody>
      </p:sp>
    </p:spTree>
    <p:extLst>
      <p:ext uri="{BB962C8B-B14F-4D97-AF65-F5344CB8AC3E}">
        <p14:creationId xmlns:p14="http://schemas.microsoft.com/office/powerpoint/2010/main" val="696350655"/>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2421F78F-AF9F-1C61-D708-86E21A5F3B2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F34C1FE-4ED1-9A94-0BE1-6F840D2913D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95E3AC6-D526-F916-0563-5827D8AB5080}"/>
              </a:ext>
            </a:extLst>
          </p:cNvPr>
          <p:cNvSpPr>
            <a:spLocks noGrp="1" noChangeArrowheads="1"/>
          </p:cNvSpPr>
          <p:nvPr>
            <p:ph type="sldNum" sz="quarter" idx="12"/>
          </p:nvPr>
        </p:nvSpPr>
        <p:spPr>
          <a:ln/>
        </p:spPr>
        <p:txBody>
          <a:bodyPr/>
          <a:lstStyle>
            <a:lvl1pPr>
              <a:defRPr/>
            </a:lvl1pPr>
          </a:lstStyle>
          <a:p>
            <a:fld id="{AEC1B908-8CD2-41CA-9A76-1DD196162365}" type="slidenum">
              <a:rPr lang="it-IT" altLang="it-IT"/>
              <a:pPr/>
              <a:t>‹N›</a:t>
            </a:fld>
            <a:endParaRPr lang="it-IT" altLang="it-IT"/>
          </a:p>
        </p:txBody>
      </p:sp>
    </p:spTree>
    <p:extLst>
      <p:ext uri="{BB962C8B-B14F-4D97-AF65-F5344CB8AC3E}">
        <p14:creationId xmlns:p14="http://schemas.microsoft.com/office/powerpoint/2010/main" val="737191438"/>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CE451E48-3B11-8850-59E6-4D60FE7AF31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6C89714-77EC-975F-5807-5024384ADAF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00010B8-28DC-8CFC-1289-738A8A4072AD}"/>
              </a:ext>
            </a:extLst>
          </p:cNvPr>
          <p:cNvSpPr>
            <a:spLocks noGrp="1" noChangeArrowheads="1"/>
          </p:cNvSpPr>
          <p:nvPr>
            <p:ph type="sldNum" sz="quarter" idx="12"/>
          </p:nvPr>
        </p:nvSpPr>
        <p:spPr>
          <a:ln/>
        </p:spPr>
        <p:txBody>
          <a:bodyPr/>
          <a:lstStyle>
            <a:lvl1pPr>
              <a:defRPr/>
            </a:lvl1pPr>
          </a:lstStyle>
          <a:p>
            <a:fld id="{67344961-5ADC-4BAA-8537-4ACE7073B1A2}" type="slidenum">
              <a:rPr lang="it-IT" altLang="it-IT"/>
              <a:pPr/>
              <a:t>‹N›</a:t>
            </a:fld>
            <a:endParaRPr lang="it-IT" altLang="it-IT"/>
          </a:p>
        </p:txBody>
      </p:sp>
    </p:spTree>
    <p:extLst>
      <p:ext uri="{BB962C8B-B14F-4D97-AF65-F5344CB8AC3E}">
        <p14:creationId xmlns:p14="http://schemas.microsoft.com/office/powerpoint/2010/main" val="2257983715"/>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E17C7AFA-E1F8-15B0-6213-31D2551C884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32E3C0C0-5E49-65F9-7FC0-FE08CE0389D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F179820E-B598-658A-7788-87925CEE8609}"/>
              </a:ext>
            </a:extLst>
          </p:cNvPr>
          <p:cNvSpPr>
            <a:spLocks noGrp="1" noChangeArrowheads="1"/>
          </p:cNvSpPr>
          <p:nvPr>
            <p:ph type="sldNum" sz="quarter" idx="12"/>
          </p:nvPr>
        </p:nvSpPr>
        <p:spPr>
          <a:ln/>
        </p:spPr>
        <p:txBody>
          <a:bodyPr/>
          <a:lstStyle>
            <a:lvl1pPr>
              <a:defRPr/>
            </a:lvl1pPr>
          </a:lstStyle>
          <a:p>
            <a:fld id="{7FBE7526-D351-4232-81B3-FA07331115EB}" type="slidenum">
              <a:rPr lang="it-IT" altLang="it-IT"/>
              <a:pPr/>
              <a:t>‹N›</a:t>
            </a:fld>
            <a:endParaRPr lang="it-IT" altLang="it-IT"/>
          </a:p>
        </p:txBody>
      </p:sp>
    </p:spTree>
    <p:extLst>
      <p:ext uri="{BB962C8B-B14F-4D97-AF65-F5344CB8AC3E}">
        <p14:creationId xmlns:p14="http://schemas.microsoft.com/office/powerpoint/2010/main" val="1357327587"/>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6F4099A8-5AA5-DBF7-101B-564702F8A8C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6BFADF6F-F880-76EA-F55D-3A5E277F5D5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505781DF-A7AA-435B-13A9-D882B6B5DB81}"/>
              </a:ext>
            </a:extLst>
          </p:cNvPr>
          <p:cNvSpPr>
            <a:spLocks noGrp="1" noChangeArrowheads="1"/>
          </p:cNvSpPr>
          <p:nvPr>
            <p:ph type="sldNum" sz="quarter" idx="12"/>
          </p:nvPr>
        </p:nvSpPr>
        <p:spPr>
          <a:ln/>
        </p:spPr>
        <p:txBody>
          <a:bodyPr/>
          <a:lstStyle>
            <a:lvl1pPr>
              <a:defRPr/>
            </a:lvl1pPr>
          </a:lstStyle>
          <a:p>
            <a:fld id="{71AB79D3-206F-48B6-9A0B-80C36E8C2FD0}" type="slidenum">
              <a:rPr lang="it-IT" altLang="it-IT"/>
              <a:pPr/>
              <a:t>‹N›</a:t>
            </a:fld>
            <a:endParaRPr lang="it-IT" altLang="it-IT"/>
          </a:p>
        </p:txBody>
      </p:sp>
    </p:spTree>
    <p:extLst>
      <p:ext uri="{BB962C8B-B14F-4D97-AF65-F5344CB8AC3E}">
        <p14:creationId xmlns:p14="http://schemas.microsoft.com/office/powerpoint/2010/main" val="828450372"/>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D1F09504-9E2F-F73B-70AB-395C11FC19E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41F94BC6-779E-64F2-5ECC-4BF973EF52E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DE372595-795F-EAC7-ED61-365BF25706C2}"/>
              </a:ext>
            </a:extLst>
          </p:cNvPr>
          <p:cNvSpPr>
            <a:spLocks noGrp="1" noChangeArrowheads="1"/>
          </p:cNvSpPr>
          <p:nvPr>
            <p:ph type="sldNum" sz="quarter" idx="12"/>
          </p:nvPr>
        </p:nvSpPr>
        <p:spPr>
          <a:ln/>
        </p:spPr>
        <p:txBody>
          <a:bodyPr/>
          <a:lstStyle>
            <a:lvl1pPr>
              <a:defRPr/>
            </a:lvl1pPr>
          </a:lstStyle>
          <a:p>
            <a:fld id="{7F215046-6113-45A4-AA50-C86EEE6A20B0}" type="slidenum">
              <a:rPr lang="it-IT" altLang="it-IT"/>
              <a:pPr/>
              <a:t>‹N›</a:t>
            </a:fld>
            <a:endParaRPr lang="it-IT" altLang="it-IT"/>
          </a:p>
        </p:txBody>
      </p:sp>
    </p:spTree>
    <p:extLst>
      <p:ext uri="{BB962C8B-B14F-4D97-AF65-F5344CB8AC3E}">
        <p14:creationId xmlns:p14="http://schemas.microsoft.com/office/powerpoint/2010/main" val="2800331051"/>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C4A635A-3CFA-A6A7-0DFB-0758A2150C6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2CFD43C4-EF68-12FA-2DAB-5E6654ACF8D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9CCA671A-D1A3-4E76-8138-55D6B4B89277}"/>
              </a:ext>
            </a:extLst>
          </p:cNvPr>
          <p:cNvSpPr>
            <a:spLocks noGrp="1" noChangeArrowheads="1"/>
          </p:cNvSpPr>
          <p:nvPr>
            <p:ph type="sldNum" sz="quarter" idx="12"/>
          </p:nvPr>
        </p:nvSpPr>
        <p:spPr>
          <a:ln/>
        </p:spPr>
        <p:txBody>
          <a:bodyPr/>
          <a:lstStyle>
            <a:lvl1pPr>
              <a:defRPr/>
            </a:lvl1pPr>
          </a:lstStyle>
          <a:p>
            <a:fld id="{6E4393E4-6E0F-4A4B-9F1F-008683990CA7}" type="slidenum">
              <a:rPr lang="it-IT" altLang="it-IT"/>
              <a:pPr/>
              <a:t>‹N›</a:t>
            </a:fld>
            <a:endParaRPr lang="it-IT" altLang="it-IT"/>
          </a:p>
        </p:txBody>
      </p:sp>
    </p:spTree>
    <p:extLst>
      <p:ext uri="{BB962C8B-B14F-4D97-AF65-F5344CB8AC3E}">
        <p14:creationId xmlns:p14="http://schemas.microsoft.com/office/powerpoint/2010/main" val="2809709794"/>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87AB98F2-18CE-A287-0346-AC0CFFCD945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BAFC865-B1AD-DE55-7957-8CDC807F9F8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A7D65227-CFA3-80A8-2227-0516277FFB04}"/>
              </a:ext>
            </a:extLst>
          </p:cNvPr>
          <p:cNvSpPr>
            <a:spLocks noGrp="1" noChangeArrowheads="1"/>
          </p:cNvSpPr>
          <p:nvPr>
            <p:ph type="sldNum" sz="quarter" idx="12"/>
          </p:nvPr>
        </p:nvSpPr>
        <p:spPr>
          <a:ln/>
        </p:spPr>
        <p:txBody>
          <a:bodyPr/>
          <a:lstStyle>
            <a:lvl1pPr>
              <a:defRPr/>
            </a:lvl1pPr>
          </a:lstStyle>
          <a:p>
            <a:fld id="{BD639C2B-56C1-488A-A5E9-CB078911942B}" type="slidenum">
              <a:rPr lang="it-IT" altLang="it-IT"/>
              <a:pPr/>
              <a:t>‹N›</a:t>
            </a:fld>
            <a:endParaRPr lang="it-IT" altLang="it-IT"/>
          </a:p>
        </p:txBody>
      </p:sp>
    </p:spTree>
    <p:extLst>
      <p:ext uri="{BB962C8B-B14F-4D97-AF65-F5344CB8AC3E}">
        <p14:creationId xmlns:p14="http://schemas.microsoft.com/office/powerpoint/2010/main" val="931690620"/>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F472FBEA-C706-BB02-4F38-4BC668522A5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2CB4CA36-6D11-D086-CFF4-5B0F75688C6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B5F875D3-641B-B1CB-AFA9-AD8E91A66D6B}"/>
              </a:ext>
            </a:extLst>
          </p:cNvPr>
          <p:cNvSpPr>
            <a:spLocks noGrp="1" noChangeArrowheads="1"/>
          </p:cNvSpPr>
          <p:nvPr>
            <p:ph type="sldNum" sz="quarter" idx="12"/>
          </p:nvPr>
        </p:nvSpPr>
        <p:spPr>
          <a:ln/>
        </p:spPr>
        <p:txBody>
          <a:bodyPr/>
          <a:lstStyle>
            <a:lvl1pPr>
              <a:defRPr/>
            </a:lvl1pPr>
          </a:lstStyle>
          <a:p>
            <a:fld id="{0528FF0D-DFE3-440F-8B46-439A2C36F514}" type="slidenum">
              <a:rPr lang="it-IT" altLang="it-IT"/>
              <a:pPr/>
              <a:t>‹N›</a:t>
            </a:fld>
            <a:endParaRPr lang="it-IT" altLang="it-IT"/>
          </a:p>
        </p:txBody>
      </p:sp>
    </p:spTree>
    <p:extLst>
      <p:ext uri="{BB962C8B-B14F-4D97-AF65-F5344CB8AC3E}">
        <p14:creationId xmlns:p14="http://schemas.microsoft.com/office/powerpoint/2010/main" val="4089552419"/>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C028E37-D79A-875C-B056-700B1D41A9AA}"/>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E092032F-65EF-FAF7-3F67-7F4CA092B863}"/>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B80A9F42-FC30-7D94-55B9-8E2585949B54}"/>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AD280581-49E4-1967-8610-8F814A09F7C8}"/>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3E96B7D2-474B-FD84-BFF8-9A8E95556DAB}"/>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52883D68-D22B-4F06-979B-2665A3F5B6CB}"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VARIA\967-Blessed%20assurance.mid" TargetMode="Externa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3914B9AC-88AA-E80D-F273-C87B82BFF02E}"/>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F8858980-5520-732B-371C-93770A24F5EC}"/>
              </a:ext>
            </a:extLst>
          </p:cNvPr>
          <p:cNvSpPr>
            <a:spLocks noChangeArrowheads="1"/>
          </p:cNvSpPr>
          <p:nvPr/>
        </p:nvSpPr>
        <p:spPr bwMode="auto">
          <a:xfrm>
            <a:off x="8382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a:t>
            </a:r>
            <a:r>
              <a:rPr lang="it-IT" altLang="it-IT" sz="1000" i="1" dirty="0" err="1">
                <a:solidFill>
                  <a:schemeClr val="bg1"/>
                </a:solidFill>
                <a:latin typeface="Verdana" panose="020B0604030504040204" pitchFamily="34" charset="0"/>
              </a:rPr>
              <a:t>Blessed</a:t>
            </a:r>
            <a:r>
              <a:rPr lang="it-IT" altLang="it-IT" sz="1000" i="1" dirty="0">
                <a:solidFill>
                  <a:schemeClr val="bg1"/>
                </a:solidFill>
                <a:latin typeface="Verdana" panose="020B0604030504040204" pitchFamily="34" charset="0"/>
              </a:rPr>
              <a:t> </a:t>
            </a:r>
            <a:r>
              <a:rPr lang="it-IT" altLang="it-IT" sz="1000" i="1" dirty="0" err="1">
                <a:solidFill>
                  <a:schemeClr val="bg1"/>
                </a:solidFill>
                <a:latin typeface="Verdana" panose="020B0604030504040204" pitchFamily="34" charset="0"/>
              </a:rPr>
              <a:t>assurance</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DA51F479-23B0-4016-0224-64FBD98E92DA}"/>
              </a:ext>
            </a:extLst>
          </p:cNvPr>
          <p:cNvSpPr>
            <a:spLocks noChangeArrowheads="1"/>
          </p:cNvSpPr>
          <p:nvPr/>
        </p:nvSpPr>
        <p:spPr bwMode="auto">
          <a:xfrm>
            <a:off x="685800" y="0"/>
            <a:ext cx="7848600" cy="863600"/>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a:solidFill>
                  <a:srgbClr val="FFD10B"/>
                </a:solidFill>
                <a:effectLst>
                  <a:outerShdw blurRad="38100" dist="38100" dir="2700000" algn="tl">
                    <a:srgbClr val="C0C0C0"/>
                  </a:outerShdw>
                </a:effectLst>
                <a:latin typeface="Verdana" panose="020B0604030504040204" pitchFamily="34" charset="0"/>
                <a:cs typeface="Times New Roman" panose="02020603050405020304" pitchFamily="18" charset="0"/>
              </a:rPr>
              <a:t>SOLENNITA’ DI TUTTI I SANTI</a:t>
            </a:r>
          </a:p>
          <a:p>
            <a:pPr algn="ctr"/>
            <a:r>
              <a:rPr lang="it-IT" altLang="it-IT" sz="2000">
                <a:solidFill>
                  <a:srgbClr val="FF9933"/>
                </a:solidFill>
                <a:effectLst>
                  <a:outerShdw blurRad="38100" dist="38100" dir="2700000" algn="tl">
                    <a:srgbClr val="C0C0C0"/>
                  </a:outerShdw>
                </a:effectLst>
                <a:latin typeface="Verdana" panose="020B0604030504040204" pitchFamily="34" charset="0"/>
                <a:cs typeface="Times New Roman" panose="02020603050405020304" pitchFamily="18" charset="0"/>
              </a:rPr>
              <a:t>CELEBRATION OF ALL SAINTS</a:t>
            </a:r>
            <a:r>
              <a:rPr lang="it-IT" altLang="it-IT" sz="2000">
                <a:solidFill>
                  <a:srgbClr val="0000FF"/>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p>
          <a:p>
            <a:pPr algn="ctr"/>
            <a:r>
              <a:rPr lang="it-IT" altLang="it-IT" sz="1000" b="1">
                <a:solidFill>
                  <a:schemeClr val="tx1"/>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3FC9DA03-1109-70DE-EA32-6C69B98088D6}"/>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74256D4D-307D-086D-D159-6F822C61A006}"/>
              </a:ext>
            </a:extLst>
          </p:cNvPr>
          <p:cNvSpPr>
            <a:spLocks noChangeArrowheads="1"/>
          </p:cNvSpPr>
          <p:nvPr/>
        </p:nvSpPr>
        <p:spPr bwMode="auto">
          <a:xfrm>
            <a:off x="1037571" y="3366314"/>
            <a:ext cx="35814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b="1" dirty="0">
                <a:solidFill>
                  <a:srgbClr val="FF0000"/>
                </a:solidFill>
                <a:latin typeface="Verdana" panose="020B0604030504040204" pitchFamily="34" charset="0"/>
                <a:cs typeface="Arial" panose="020B0604020202020204" pitchFamily="34" charset="0"/>
              </a:rPr>
              <a:t> </a:t>
            </a:r>
            <a:endParaRPr lang="it-IT" altLang="it-IT" sz="1000" dirty="0">
              <a:solidFill>
                <a:srgbClr val="000000"/>
              </a:solidFill>
              <a:latin typeface="Verdana" panose="020B0604030504040204" pitchFamily="34" charset="0"/>
              <a:cs typeface="Arial" panose="020B0604020202020204" pitchFamily="34" charset="0"/>
            </a:endParaRPr>
          </a:p>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Quel Dio che ha scelto come beati gli ultimi           </a:t>
            </a:r>
            <a:r>
              <a:rPr lang="it-IT" sz="1000" dirty="0">
                <a:solidFill>
                  <a:srgbClr val="222222"/>
                </a:solidFill>
                <a:effectLst/>
                <a:latin typeface="Verdana" panose="020B0604030504040204" pitchFamily="34" charset="0"/>
                <a:ea typeface="Verdana" panose="020B0604030504040204" pitchFamily="34" charset="0"/>
              </a:rPr>
              <a:t>That God who </a:t>
            </a:r>
            <a:r>
              <a:rPr lang="it-IT" sz="1000" dirty="0" err="1">
                <a:solidFill>
                  <a:srgbClr val="222222"/>
                </a:solidFill>
                <a:effectLst/>
                <a:latin typeface="Verdana" panose="020B0604030504040204" pitchFamily="34" charset="0"/>
                <a:ea typeface="Verdana" panose="020B0604030504040204" pitchFamily="34" charset="0"/>
              </a:rPr>
              <a:t>chose</a:t>
            </a:r>
            <a:r>
              <a:rPr lang="it-IT" sz="1000" dirty="0">
                <a:solidFill>
                  <a:srgbClr val="222222"/>
                </a:solidFill>
                <a:effectLst/>
                <a:latin typeface="Verdana" panose="020B0604030504040204" pitchFamily="34" charset="0"/>
                <a:ea typeface="Verdana" panose="020B0604030504040204" pitchFamily="34" charset="0"/>
              </a:rPr>
              <a:t> the </a:t>
            </a:r>
            <a:r>
              <a:rPr lang="it-IT" sz="1000" dirty="0" err="1">
                <a:solidFill>
                  <a:srgbClr val="222222"/>
                </a:solidFill>
                <a:effectLst/>
                <a:latin typeface="Verdana" panose="020B0604030504040204" pitchFamily="34" charset="0"/>
                <a:ea typeface="Verdana" panose="020B0604030504040204" pitchFamily="34" charset="0"/>
              </a:rPr>
              <a:t>least</a:t>
            </a:r>
            <a:r>
              <a:rPr lang="it-IT" sz="1000" dirty="0">
                <a:solidFill>
                  <a:srgbClr val="222222"/>
                </a:solidFill>
                <a:effectLst/>
                <a:latin typeface="Verdana" panose="020B0604030504040204" pitchFamily="34" charset="0"/>
                <a:ea typeface="Verdana" panose="020B0604030504040204" pitchFamily="34" charset="0"/>
              </a:rPr>
              <a:t> as </a:t>
            </a:r>
            <a:r>
              <a:rPr lang="it-IT" sz="1000" dirty="0" err="1">
                <a:solidFill>
                  <a:srgbClr val="222222"/>
                </a:solidFill>
                <a:effectLst/>
                <a:latin typeface="Verdana" panose="020B0604030504040204" pitchFamily="34" charset="0"/>
                <a:ea typeface="Verdana" panose="020B0604030504040204" pitchFamily="34" charset="0"/>
              </a:rPr>
              <a:t>blessed</a:t>
            </a:r>
            <a:endParaRPr lang="it-IT" altLang="it-IT" sz="1000" i="1"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4104" name="Rectangle 56">
            <a:extLst>
              <a:ext uri="{FF2B5EF4-FFF2-40B4-BE49-F238E27FC236}">
                <a16:creationId xmlns:a16="http://schemas.microsoft.com/office/drawing/2014/main" id="{3529E1C6-A1E7-93AD-3BED-BCD290A9F524}"/>
              </a:ext>
            </a:extLst>
          </p:cNvPr>
          <p:cNvSpPr>
            <a:spLocks noChangeArrowheads="1"/>
          </p:cNvSpPr>
          <p:nvPr/>
        </p:nvSpPr>
        <p:spPr bwMode="auto">
          <a:xfrm>
            <a:off x="5724128" y="6523037"/>
            <a:ext cx="35814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i="1" dirty="0">
                <a:solidFill>
                  <a:srgbClr val="FFFF00"/>
                </a:solidFill>
                <a:latin typeface="Verdana" panose="020B0604030504040204" pitchFamily="34" charset="0"/>
                <a:cs typeface="Times New Roman" panose="02020603050405020304" pitchFamily="18" charset="0"/>
              </a:rPr>
              <a:t>by Gaetano </a:t>
            </a:r>
            <a:r>
              <a:rPr lang="it-IT" altLang="it-IT" sz="900" i="1" dirty="0">
                <a:solidFill>
                  <a:srgbClr val="FFFF00"/>
                </a:solidFill>
                <a:latin typeface="Verdana" panose="020B0604030504040204" pitchFamily="34" charset="0"/>
                <a:cs typeface="Times New Roman" panose="02020603050405020304" pitchFamily="18" charset="0"/>
              </a:rPr>
              <a:t>Lastilla</a:t>
            </a:r>
            <a:r>
              <a:rPr lang="it-IT" altLang="it-IT" sz="1000" i="1" dirty="0">
                <a:solidFill>
                  <a:srgbClr val="FFFF00"/>
                </a:solidFill>
                <a:latin typeface="Verdana" panose="020B0604030504040204" pitchFamily="34" charset="0"/>
                <a:cs typeface="Times New Roman" panose="02020603050405020304" pitchFamily="18" charset="0"/>
              </a:rPr>
              <a:t> – </a:t>
            </a:r>
            <a:r>
              <a:rPr lang="it-IT" altLang="it-IT" sz="1000" i="1" dirty="0" err="1">
                <a:solidFill>
                  <a:srgbClr val="FFFF00"/>
                </a:solidFill>
                <a:latin typeface="Verdana" panose="020B0604030504040204" pitchFamily="34" charset="0"/>
                <a:cs typeface="Times New Roman" panose="02020603050405020304" pitchFamily="18" charset="0"/>
              </a:rPr>
              <a:t>October</a:t>
            </a:r>
            <a:r>
              <a:rPr lang="it-IT" altLang="it-IT" sz="1000" i="1" dirty="0">
                <a:solidFill>
                  <a:srgbClr val="FFFF00"/>
                </a:solidFill>
                <a:latin typeface="Verdana" panose="020B0604030504040204" pitchFamily="34" charset="0"/>
                <a:cs typeface="Times New Roman" panose="02020603050405020304" pitchFamily="18" charset="0"/>
              </a:rPr>
              <a:t> 2024</a:t>
            </a:r>
          </a:p>
        </p:txBody>
      </p:sp>
      <p:pic>
        <p:nvPicPr>
          <p:cNvPr id="4105" name="Picture 101" descr="C:\ARCHIVIO GENERALE\PRESENTAZIONI\in COSTRUZIONE\S.Scritture del 24.08\candelabro copia.gif">
            <a:extLst>
              <a:ext uri="{FF2B5EF4-FFF2-40B4-BE49-F238E27FC236}">
                <a16:creationId xmlns:a16="http://schemas.microsoft.com/office/drawing/2014/main" id="{221A0AED-9062-611E-60A8-BA404835B8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15" name="Rectangle 119">
            <a:extLst>
              <a:ext uri="{FF2B5EF4-FFF2-40B4-BE49-F238E27FC236}">
                <a16:creationId xmlns:a16="http://schemas.microsoft.com/office/drawing/2014/main" id="{B2080D0E-D663-A5EE-93B0-B8B1A134A3E1}"/>
              </a:ext>
            </a:extLst>
          </p:cNvPr>
          <p:cNvSpPr>
            <a:spLocks noChangeArrowheads="1"/>
          </p:cNvSpPr>
          <p:nvPr/>
        </p:nvSpPr>
        <p:spPr bwMode="auto">
          <a:xfrm>
            <a:off x="1037571" y="3895190"/>
            <a:ext cx="3581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16" name="967-Blessed assurance.mid">
            <a:hlinkClick r:id="" action="ppaction://media"/>
            <a:extLst>
              <a:ext uri="{FF2B5EF4-FFF2-40B4-BE49-F238E27FC236}">
                <a16:creationId xmlns:a16="http://schemas.microsoft.com/office/drawing/2014/main" id="{393DE576-72F5-428D-2352-143F5382F295}"/>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67056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3" name="Immagine 2">
            <a:extLst>
              <a:ext uri="{FF2B5EF4-FFF2-40B4-BE49-F238E27FC236}">
                <a16:creationId xmlns:a16="http://schemas.microsoft.com/office/drawing/2014/main" id="{D31C73D2-3392-1D80-1244-0D8A1A590BF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88024" y="1693277"/>
            <a:ext cx="3099223" cy="3877846"/>
          </a:xfrm>
          <a:prstGeom prst="rect">
            <a:avLst/>
          </a:prstGeom>
        </p:spPr>
      </p:pic>
    </p:spTree>
  </p:cSld>
  <p:clrMapOvr>
    <a:masterClrMapping/>
  </p:clrMapOvr>
  <p:transition spd="med" advClick="0" advTm="1403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1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421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70C45915-1673-4432-8BC1-BDE92BBA191D}"/>
              </a:ext>
            </a:extLst>
          </p:cNvPr>
          <p:cNvSpPr>
            <a:spLocks noGrp="1" noChangeArrowheads="1"/>
          </p:cNvSpPr>
          <p:nvPr>
            <p:ph type="title"/>
          </p:nvPr>
        </p:nvSpPr>
        <p:spPr>
          <a:xfrm>
            <a:off x="4343400" y="12954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MATHEW</a:t>
            </a:r>
          </a:p>
        </p:txBody>
      </p:sp>
      <p:sp>
        <p:nvSpPr>
          <p:cNvPr id="17411" name="Rectangle 5">
            <a:extLst>
              <a:ext uri="{FF2B5EF4-FFF2-40B4-BE49-F238E27FC236}">
                <a16:creationId xmlns:a16="http://schemas.microsoft.com/office/drawing/2014/main" id="{8DA619CA-B599-B973-B7B1-5A63D52A04C8}"/>
              </a:ext>
            </a:extLst>
          </p:cNvPr>
          <p:cNvSpPr>
            <a:spLocks noChangeArrowheads="1"/>
          </p:cNvSpPr>
          <p:nvPr/>
        </p:nvSpPr>
        <p:spPr bwMode="auto">
          <a:xfrm>
            <a:off x="1219200" y="16764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a:t>
            </a:r>
            <a:r>
              <a:rPr lang="it-IT" altLang="it-IT" sz="1800">
                <a:solidFill>
                  <a:srgbClr val="000000"/>
                </a:solidFill>
                <a:latin typeface="Verdana" panose="020B0604030504040204" pitchFamily="34" charset="0"/>
                <a:cs typeface="Times New Roman" panose="02020603050405020304" pitchFamily="18" charset="0"/>
              </a:rPr>
              <a:t>, vedendo le folle, Gesù salì sul monte: si pose a sedere e si avvicinarono a lui i suoi discepoli. Si mise a parlare e insegnava loro dicendo: </a:t>
            </a:r>
            <a:r>
              <a:rPr lang="it-IT" altLang="it-IT" sz="1800" i="1">
                <a:solidFill>
                  <a:srgbClr val="000000"/>
                </a:solidFill>
                <a:latin typeface="Verdana" panose="020B0604030504040204" pitchFamily="34" charset="0"/>
                <a:cs typeface="Times New Roman" panose="02020603050405020304" pitchFamily="18" charset="0"/>
              </a:rPr>
              <a:t>(Mt 5, 1-2)</a:t>
            </a:r>
            <a:endParaRPr lang="it-IT" altLang="it-IT" sz="1800">
              <a:solidFill>
                <a:srgbClr val="000000"/>
              </a:solidFill>
              <a:latin typeface="Verdana" panose="020B0604030504040204" pitchFamily="34" charset="0"/>
              <a:cs typeface="Times New Roman" panose="02020603050405020304" pitchFamily="18" charset="0"/>
            </a:endParaRPr>
          </a:p>
          <a:p>
            <a:pPr eaLnBrk="1" hangingPunct="1">
              <a:spcBef>
                <a:spcPct val="0"/>
              </a:spcBef>
              <a:buFontTx/>
              <a:buNone/>
            </a:pP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7412" name="Rectangle 6">
            <a:extLst>
              <a:ext uri="{FF2B5EF4-FFF2-40B4-BE49-F238E27FC236}">
                <a16:creationId xmlns:a16="http://schemas.microsoft.com/office/drawing/2014/main" id="{43D2CD1A-B82C-3091-AF3C-BB5AAC361F37}"/>
              </a:ext>
            </a:extLst>
          </p:cNvPr>
          <p:cNvSpPr>
            <a:spLocks noChangeArrowheads="1"/>
          </p:cNvSpPr>
          <p:nvPr/>
        </p:nvSpPr>
        <p:spPr bwMode="auto">
          <a:xfrm>
            <a:off x="4648200" y="17526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imes New Roman" panose="02020603050405020304" pitchFamily="18" charset="0"/>
              </a:rPr>
              <a:t>   When Jesus saw the crowds, he went up the mountain. He sat down and his disciples gathered around him. Then he spoke and began to teach them:</a:t>
            </a:r>
            <a:r>
              <a:rPr lang="en-GB" altLang="it-IT" sz="1800" i="1">
                <a:solidFill>
                  <a:srgbClr val="000000"/>
                </a:solidFill>
                <a:latin typeface="Verdana" panose="020B0604030504040204" pitchFamily="34" charset="0"/>
                <a:cs typeface="Times New Roman" panose="02020603050405020304" pitchFamily="18" charset="0"/>
              </a:rPr>
              <a:t> (Mt 5: 1-2)</a:t>
            </a:r>
            <a:endParaRPr lang="it-IT" altLang="it-IT" sz="1800" i="1">
              <a:solidFill>
                <a:srgbClr val="000000"/>
              </a:solidFill>
              <a:latin typeface="Verdana" panose="020B0604030504040204" pitchFamily="34" charset="0"/>
              <a:cs typeface="Times New Roman" panose="02020603050405020304" pitchFamily="18" charset="0"/>
            </a:endParaRPr>
          </a:p>
          <a:p>
            <a:pPr eaLnBrk="1" fontAlgn="t" hangingPunct="1">
              <a:spcBef>
                <a:spcPct val="0"/>
              </a:spcBef>
              <a:buFontTx/>
              <a:buNone/>
            </a:pP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75B2AA6B-FE5F-9250-D357-B1283635F933}"/>
              </a:ext>
            </a:extLst>
          </p:cNvPr>
          <p:cNvSpPr>
            <a:spLocks noChangeArrowheads="1"/>
          </p:cNvSpPr>
          <p:nvPr/>
        </p:nvSpPr>
        <p:spPr bwMode="auto">
          <a:xfrm>
            <a:off x="838200" y="0"/>
            <a:ext cx="7696200" cy="985838"/>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000000"/>
              </a:solidFill>
              <a:effectLst>
                <a:outerShdw blurRad="38100" dist="38100" dir="2700000" algn="tl">
                  <a:srgbClr val="C0C0C0"/>
                </a:outerShdw>
              </a:effectLst>
              <a:latin typeface="Verdana" panose="020B0604030504040204" pitchFamily="34" charset="0"/>
              <a:cs typeface="Arial" panose="020B0604020202020204" pitchFamily="34" charset="0"/>
            </a:endParaRPr>
          </a:p>
          <a:p>
            <a:pPr algn="ctr" eaLnBrk="1" hangingPunct="1"/>
            <a:r>
              <a:rPr lang="it-IT" altLang="it-IT" sz="2000">
                <a:solidFill>
                  <a:srgbClr val="C09B00"/>
                </a:solidFill>
                <a:effectLst>
                  <a:outerShdw blurRad="38100" dist="38100" dir="2700000" algn="tl">
                    <a:srgbClr val="C0C0C0"/>
                  </a:outerShdw>
                </a:effectLst>
                <a:latin typeface="Verdana" panose="020B0604030504040204" pitchFamily="34" charset="0"/>
                <a:cs typeface="Arial" panose="020B0604020202020204" pitchFamily="34" charset="0"/>
              </a:rPr>
              <a:t>Ecco la generazione che cerca il tuo volto, Signore.</a:t>
            </a:r>
          </a:p>
          <a:p>
            <a:pPr algn="ctr" eaLnBrk="1" hangingPunct="1"/>
            <a:r>
              <a:rPr lang="it-IT" altLang="it-IT" sz="1800">
                <a:solidFill>
                  <a:srgbClr val="FF9933"/>
                </a:solidFill>
                <a:effectLst>
                  <a:outerShdw blurRad="38100" dist="38100" dir="2700000" algn="tl">
                    <a:srgbClr val="C0C0C0"/>
                  </a:outerShdw>
                </a:effectLst>
                <a:latin typeface="Verdana" panose="020B0604030504040204" pitchFamily="34" charset="0"/>
                <a:cs typeface="Times New Roman" panose="02020603050405020304" pitchFamily="18" charset="0"/>
              </a:rPr>
              <a:t>Here is the generation that seeks your face, Lord. </a:t>
            </a:r>
            <a:br>
              <a:rPr lang="it-IT" altLang="it-IT" sz="1800">
                <a:solidFill>
                  <a:srgbClr val="FF9933"/>
                </a:solidFill>
                <a:effectLst>
                  <a:outerShdw blurRad="38100" dist="38100" dir="2700000" algn="tl">
                    <a:srgbClr val="C0C0C0"/>
                  </a:outerShdw>
                </a:effectLst>
                <a:latin typeface="Verdana" panose="020B0604030504040204" pitchFamily="34" charset="0"/>
                <a:cs typeface="Times New Roman" panose="02020603050405020304" pitchFamily="18" charset="0"/>
              </a:rPr>
            </a:br>
            <a:endParaRPr lang="it-IT" altLang="it-IT" sz="1200">
              <a:solidFill>
                <a:srgbClr val="FF9933"/>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FEEA4C59-9CA1-C3EC-5024-F876E75B8D03}"/>
              </a:ext>
            </a:extLst>
          </p:cNvPr>
          <p:cNvSpPr>
            <a:spLocks noChangeArrowheads="1"/>
          </p:cNvSpPr>
          <p:nvPr/>
        </p:nvSpPr>
        <p:spPr bwMode="auto">
          <a:xfrm>
            <a:off x="1295400" y="12192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MATTEO</a:t>
            </a:r>
          </a:p>
        </p:txBody>
      </p:sp>
      <p:pic>
        <p:nvPicPr>
          <p:cNvPr id="17517" name="Picture 109">
            <a:extLst>
              <a:ext uri="{FF2B5EF4-FFF2-40B4-BE49-F238E27FC236}">
                <a16:creationId xmlns:a16="http://schemas.microsoft.com/office/drawing/2014/main" id="{9170D431-D38C-6A73-A61E-D82EB7BA40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810000"/>
            <a:ext cx="3276600" cy="2197100"/>
          </a:xfrm>
          <a:prstGeom prst="rect">
            <a:avLst/>
          </a:prstGeom>
          <a:noFill/>
          <a:extLst>
            <a:ext uri="{909E8E84-426E-40DD-AFC4-6F175D3DCCD1}">
              <a14:hiddenFill xmlns:a14="http://schemas.microsoft.com/office/drawing/2010/main">
                <a:solidFill>
                  <a:srgbClr val="FFFFFF"/>
                </a:solidFill>
              </a14:hiddenFill>
            </a:ext>
          </a:extLst>
        </p:spPr>
      </p:pic>
      <p:pic>
        <p:nvPicPr>
          <p:cNvPr id="17518" name="Picture 110">
            <a:extLst>
              <a:ext uri="{FF2B5EF4-FFF2-40B4-BE49-F238E27FC236}">
                <a16:creationId xmlns:a16="http://schemas.microsoft.com/office/drawing/2014/main" id="{DDAF2E7D-93E2-FD15-285E-EAA7A63A64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810000"/>
            <a:ext cx="2971800" cy="21510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768">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3ACAB931-3A9D-72FE-937C-8F284E0ECA45}"/>
              </a:ext>
            </a:extLst>
          </p:cNvPr>
          <p:cNvSpPr>
            <a:spLocks noChangeArrowheads="1"/>
          </p:cNvSpPr>
          <p:nvPr/>
        </p:nvSpPr>
        <p:spPr bwMode="auto">
          <a:xfrm>
            <a:off x="0" y="838200"/>
            <a:ext cx="91440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«Beati i poveri in spirito, perché di essi è il regno dei cieli. Beati quelli che sono nel pianto, perché saranno consolati.</a:t>
            </a:r>
            <a:r>
              <a:rPr lang="it-IT" altLang="it-IT" sz="1800" i="1">
                <a:solidFill>
                  <a:schemeClr val="bg1"/>
                </a:solidFill>
                <a:latin typeface="Verdana" panose="020B0604030504040204" pitchFamily="34" charset="0"/>
                <a:cs typeface="Times New Roman" panose="02020603050405020304" pitchFamily="18" charset="0"/>
              </a:rPr>
              <a:t> (Mt 5, 3-4)</a:t>
            </a:r>
          </a:p>
        </p:txBody>
      </p:sp>
      <p:sp>
        <p:nvSpPr>
          <p:cNvPr id="162930" name="Rectangle 114">
            <a:extLst>
              <a:ext uri="{FF2B5EF4-FFF2-40B4-BE49-F238E27FC236}">
                <a16:creationId xmlns:a16="http://schemas.microsoft.com/office/drawing/2014/main" id="{A3A067A8-8EFF-6E33-7DEE-21B8C9D8FC1C}"/>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Fortunate are those who have the spirit of the poor, for theirs is the kingdom of heaven. Fortunate are those who mourn, they shall be comforted.</a:t>
            </a:r>
            <a:r>
              <a:rPr lang="en-GB" altLang="it-IT" sz="1800" i="1">
                <a:solidFill>
                  <a:schemeClr val="bg1"/>
                </a:solidFill>
                <a:latin typeface="Verdana" panose="020B0604030504040204" pitchFamily="34" charset="0"/>
                <a:cs typeface="Times New Roman" panose="02020603050405020304" pitchFamily="18" charset="0"/>
              </a:rPr>
              <a:t> (Mt 5: 3-4)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2B496A61-7F6D-67E8-8B1A-CEE6826AE291}"/>
              </a:ext>
            </a:extLst>
          </p:cNvPr>
          <p:cNvSpPr>
            <a:spLocks noChangeArrowheads="1"/>
          </p:cNvSpPr>
          <p:nvPr/>
        </p:nvSpPr>
        <p:spPr bwMode="auto">
          <a:xfrm>
            <a:off x="0" y="6858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Beati i miti, perché avranno in eredità la terra. Beati quelli che hanno fame e sete della giustizia, perché saranno saziati.</a:t>
            </a:r>
            <a:r>
              <a:rPr lang="it-IT" altLang="it-IT" sz="1800" i="1">
                <a:solidFill>
                  <a:schemeClr val="bg1"/>
                </a:solidFill>
                <a:latin typeface="Verdana" panose="020B0604030504040204" pitchFamily="34" charset="0"/>
                <a:cs typeface="Times New Roman" panose="02020603050405020304" pitchFamily="18" charset="0"/>
              </a:rPr>
              <a:t> (Mt 5, 5-6)</a:t>
            </a:r>
          </a:p>
        </p:txBody>
      </p:sp>
      <p:sp>
        <p:nvSpPr>
          <p:cNvPr id="21507" name="Rectangle 36">
            <a:extLst>
              <a:ext uri="{FF2B5EF4-FFF2-40B4-BE49-F238E27FC236}">
                <a16:creationId xmlns:a16="http://schemas.microsoft.com/office/drawing/2014/main" id="{C75DEC41-2B07-2F2F-A465-C28EF3C6F878}"/>
              </a:ext>
            </a:extLst>
          </p:cNvPr>
          <p:cNvSpPr>
            <a:spLocks noChangeArrowheads="1"/>
          </p:cNvSpPr>
          <p:nvPr/>
        </p:nvSpPr>
        <p:spPr bwMode="auto">
          <a:xfrm>
            <a:off x="0" y="55626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Fortunate are the gentle, they shall possess the land. Fortunate are those who hunger and thirst for justice, for they shall be satisfied.</a:t>
            </a:r>
            <a:r>
              <a:rPr lang="en-GB" altLang="it-IT" sz="1800" i="1">
                <a:solidFill>
                  <a:schemeClr val="bg1"/>
                </a:solidFill>
                <a:latin typeface="Verdana" panose="020B0604030504040204" pitchFamily="34" charset="0"/>
                <a:cs typeface="Times New Roman" panose="02020603050405020304" pitchFamily="18" charset="0"/>
              </a:rPr>
              <a:t> (Mt 5: 5-6)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C051B9F5-25C3-1CA6-42B6-A65705D7B775}"/>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Beati i misericordiosi, perché troveranno misericordia. Beati i puri di cuore, perché vedranno Dio. </a:t>
            </a:r>
            <a:r>
              <a:rPr lang="it-IT" altLang="it-IT" sz="1800" i="1">
                <a:solidFill>
                  <a:schemeClr val="bg1"/>
                </a:solidFill>
                <a:latin typeface="Verdana" panose="020B0604030504040204" pitchFamily="34" charset="0"/>
                <a:cs typeface="Times New Roman" panose="02020603050405020304" pitchFamily="18" charset="0"/>
              </a:rPr>
              <a:t>(Mt 5, 7-8)</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4692" name="Rectangle 4">
            <a:extLst>
              <a:ext uri="{FF2B5EF4-FFF2-40B4-BE49-F238E27FC236}">
                <a16:creationId xmlns:a16="http://schemas.microsoft.com/office/drawing/2014/main" id="{ED97CB6E-CD1A-28A7-AF72-2C78647C2C87}"/>
              </a:ext>
            </a:extLst>
          </p:cNvPr>
          <p:cNvSpPr>
            <a:spLocks noChangeArrowheads="1"/>
          </p:cNvSpPr>
          <p:nvPr/>
        </p:nvSpPr>
        <p:spPr bwMode="auto">
          <a:xfrm>
            <a:off x="0" y="55626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Fortunate are the merciful, for they shall find mercy. Fortunate are those with a pure heart, for they shall see God.</a:t>
            </a:r>
            <a:r>
              <a:rPr lang="en-GB" altLang="it-IT" sz="1800" i="1">
                <a:solidFill>
                  <a:schemeClr val="bg1"/>
                </a:solidFill>
                <a:latin typeface="Verdana" panose="020B0604030504040204" pitchFamily="34" charset="0"/>
                <a:cs typeface="Times New Roman" panose="02020603050405020304" pitchFamily="18" charset="0"/>
              </a:rPr>
              <a:t> (Mt 5: 7-8)</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9746" name="Rectangle 2">
            <a:extLst>
              <a:ext uri="{FF2B5EF4-FFF2-40B4-BE49-F238E27FC236}">
                <a16:creationId xmlns:a16="http://schemas.microsoft.com/office/drawing/2014/main" id="{65BF30AB-4784-7985-D569-57FD19B6D82E}"/>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Beati gli operatori di pace, perché saranno chiamati figli di Dio. Beati i perseguitati per la giustizia, perché di essi è il regno dei cieli. </a:t>
            </a:r>
            <a:r>
              <a:rPr lang="it-IT" altLang="it-IT" sz="1800" i="1">
                <a:solidFill>
                  <a:schemeClr val="bg1"/>
                </a:solidFill>
                <a:latin typeface="Verdana" panose="020B0604030504040204" pitchFamily="34" charset="0"/>
                <a:cs typeface="Times New Roman" panose="02020603050405020304" pitchFamily="18" charset="0"/>
              </a:rPr>
              <a:t>(Mt 5, 9-10)</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9748" name="Rectangle 4">
            <a:extLst>
              <a:ext uri="{FF2B5EF4-FFF2-40B4-BE49-F238E27FC236}">
                <a16:creationId xmlns:a16="http://schemas.microsoft.com/office/drawing/2014/main" id="{9F1A6695-F7C9-45E1-C302-3F1403DAC2A1}"/>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Fortunate are those who work for peace, they shall be called children of God. Fortunate are those who are persecuted for the cause of justice, for theirs is the kingdom of heaven. </a:t>
            </a:r>
            <a:r>
              <a:rPr lang="en-GB" altLang="it-IT" sz="1800" i="1">
                <a:solidFill>
                  <a:schemeClr val="bg1"/>
                </a:solidFill>
                <a:latin typeface="Verdana" panose="020B0604030504040204" pitchFamily="34" charset="0"/>
                <a:cs typeface="Times New Roman" panose="02020603050405020304" pitchFamily="18" charset="0"/>
              </a:rPr>
              <a:t>(Mt 5: 9-10)</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59750" name="Picture 6">
            <a:extLst>
              <a:ext uri="{FF2B5EF4-FFF2-40B4-BE49-F238E27FC236}">
                <a16:creationId xmlns:a16="http://schemas.microsoft.com/office/drawing/2014/main" id="{58DF7D1D-8D1C-F080-003C-C3E6E27F40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3429000"/>
            <a:ext cx="2362200" cy="2025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0770" name="Rectangle 2">
            <a:extLst>
              <a:ext uri="{FF2B5EF4-FFF2-40B4-BE49-F238E27FC236}">
                <a16:creationId xmlns:a16="http://schemas.microsoft.com/office/drawing/2014/main" id="{117FBFB2-E882-71FE-20BB-7B2A8E20772E}"/>
              </a:ext>
            </a:extLst>
          </p:cNvPr>
          <p:cNvSpPr>
            <a:spLocks noGrp="1" noChangeArrowheads="1"/>
          </p:cNvSpPr>
          <p:nvPr>
            <p:ph type="title"/>
          </p:nvPr>
        </p:nvSpPr>
        <p:spPr>
          <a:xfrm>
            <a:off x="0" y="3810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Beati voi quando vi insulteranno, vi perseguiteranno e, mentendo, diranno ogni sorta di male contro di voi per causa mia. Rallegratevi ed esultate, perché grande è la vostra ricompensa nei cieli». </a:t>
            </a:r>
            <a:r>
              <a:rPr lang="it-IT" altLang="it-IT" sz="1800" i="1">
                <a:solidFill>
                  <a:schemeClr val="bg1"/>
                </a:solidFill>
                <a:latin typeface="Verdana" panose="020B0604030504040204" pitchFamily="34" charset="0"/>
                <a:cs typeface="Times New Roman" panose="02020603050405020304" pitchFamily="18" charset="0"/>
              </a:rPr>
              <a:t>(Mt 5, 11-12)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0772" name="Rectangle 4">
            <a:extLst>
              <a:ext uri="{FF2B5EF4-FFF2-40B4-BE49-F238E27FC236}">
                <a16:creationId xmlns:a16="http://schemas.microsoft.com/office/drawing/2014/main" id="{EBC59EBB-A4F4-98BA-E074-16D52EBD6F23}"/>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Fortunate are you, when people insult you and persecute you and speak all kinds of evil against you because you are my followers. Be glad and joyful, for a great reward is kept  for you in God. This is how this people persecuted the prophets who lived before you.</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(Mt 5: 11-12)</a:t>
            </a:r>
          </a:p>
        </p:txBody>
      </p:sp>
    </p:spTree>
  </p:cSld>
  <p:clrMapOvr>
    <a:masterClrMapping/>
  </p:clrMapOvr>
  <p:transition spd="med" advClick="0" advTm="17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DD80B834-3A46-E6A2-64D3-E57DB565DAD2}"/>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9C2A97F7-9BDC-9353-7335-4C887691A239}"/>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ACF8F9F5-6B4F-A2B1-CBCF-091B7EA21E66}"/>
              </a:ext>
            </a:extLst>
          </p:cNvPr>
          <p:cNvSpPr>
            <a:spLocks noChangeArrowheads="1"/>
          </p:cNvSpPr>
          <p:nvPr/>
        </p:nvSpPr>
        <p:spPr bwMode="auto">
          <a:xfrm>
            <a:off x="0" y="1052736"/>
            <a:ext cx="9144000" cy="5920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dirty="0">
                <a:solidFill>
                  <a:srgbClr val="000000"/>
                </a:solidFill>
                <a:latin typeface="Verdana" panose="020B0604030504040204" pitchFamily="34" charset="0"/>
                <a:cs typeface="Arial" panose="020B0604020202020204" pitchFamily="34" charset="0"/>
              </a:rPr>
              <a:t>                            </a:t>
            </a: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Beato l'uomo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prima parola del primo salmo. Cui fa eco 	             la prima parola del primo discorso di Gesù, sulla montagna: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Beati i poveri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Cosa significa beato, questo termine un po' desueto e scolorito? La mente corre subito a sinonimi quali: felice, contento, fortunato. Ma il termine non può essere compresso solo nel mondo delle emozioni, impoverito a uno stato d'animo aleatorio. Indica invece uno stato di vita, consolida la certezza più umana che abbiamo e che tutti ci compone in unità: l'aspirazione alla gioia, all'amore, alla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vita.Beati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ed è come dire: in piedi, in cammino, avanti, voi poveri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Chouraqui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Dio cammina con voi; su, a schiena dritta, non arrendetevi, voi non violenti, siete il futuro della terra; coraggio, alzati e getta via il mantello del lutto, tu che piangi; non lasciarti cadere le braccia, tu che produci amore. Profondità alla quale non arriverò mai, Vangelo che continua a stupirmi e a sfuggirmi, eppure da salvare a tutti i costi; nostalgia prepotente di un mondo fatto di pace e sincerità, di giustizia e cuori puri, un tutt'altro modo di essere vivi. Le beatitudini non sono un precetto in più o un nuovo comandamento, ma la bella notizia che Dio regala gioia a chi produce amore, che se uno si fa carico della felicità di qualcuno, il Padre si farà carico della sua felicità.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4330E588-0F49-E818-C422-13F6001994BC}"/>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FA6AB9B6-D3E1-7ACD-2A95-4E2C124A60E6}"/>
              </a:ext>
            </a:extLst>
          </p:cNvPr>
          <p:cNvSpPr>
            <a:spLocks noChangeArrowheads="1"/>
          </p:cNvSpPr>
          <p:nvPr/>
        </p:nvSpPr>
        <p:spPr bwMode="auto">
          <a:xfrm>
            <a:off x="1490463" y="84932"/>
            <a:ext cx="76200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Quel Dio che ha scelto come beati gli ultimi</a:t>
            </a:r>
          </a:p>
          <a:p>
            <a:pPr eaLnBrk="1" hangingPunct="1"/>
            <a:r>
              <a:rPr lang="it-IT" altLang="it-IT" sz="2000" b="1" i="1" dirty="0">
                <a:solidFill>
                  <a:srgbClr val="000000"/>
                </a:solidFill>
                <a:latin typeface="Verdana" panose="020B0604030504040204" pitchFamily="34" charset="0"/>
                <a:cs typeface="Arial" panose="020B0604020202020204" pitchFamily="34" charset="0"/>
              </a:rPr>
              <a:t> </a:t>
            </a:r>
            <a:r>
              <a:rPr lang="it-IT" altLang="it-IT" sz="1800" b="1" i="1" dirty="0">
                <a:solidFill>
                  <a:srgbClr val="000000"/>
                </a:solidFill>
                <a:latin typeface="Verdana" panose="020B0604030504040204" pitchFamily="34" charset="0"/>
                <a:cs typeface="Arial" panose="020B0604020202020204" pitchFamily="34" charset="0"/>
              </a:rPr>
              <a:t>Mt 5, 1-12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3CA2F5EF-60CB-EAA2-A48E-5B50B8754124}"/>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683F2F07-6376-EE87-0DD3-3DD83B4267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26058"/>
            <a:ext cx="1853355" cy="1853355"/>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18A8E069-D92B-35F7-2A9C-361672808F3F}"/>
              </a:ext>
            </a:extLst>
          </p:cNvPr>
          <p:cNvSpPr>
            <a:spLocks noChangeArrowheads="1"/>
          </p:cNvSpPr>
          <p:nvPr/>
        </p:nvSpPr>
        <p:spPr bwMode="auto">
          <a:xfrm>
            <a:off x="0" y="0"/>
            <a:ext cx="9144000" cy="6821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Vostro è il regno: il Regno è dei poveri perché il Re si è fatto povero. La terra è dei miti perché il potente si è fatto mite e umile. A questa terra, imbevuta di sangue (il sangue di tuo fratello grida a me dal suolo), pianeta di tombe, chi regala futuro? Chi è più armato, più forte, più spietato? O non invece il tessitore di pace, il non violento, il misericordioso, chi si prende cura?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seconda dice: Beati quelli che sono nel pianto. La beatitudine più paradossale: lacrime e felicità mescolate assieme, ma non perché Dio ami il dolore, ma nel dolore egli è con te. Un angelo misterioso annuncia a chiunque piange: il Signore è con te. Dio è con te, nel riflesso più profondo delle tue lacrime per moltiplicare il coraggio; in ogni tempesta è al tuo fianco, forza della tua forza, argine alle tue paure. Come per i discepoli colti di notte dalla burrasca sul lago, Lui è lì nella forza dei rematori che non si arrendono, nelle braccia salde sulla barra del timone, negli occhi della vedetta che cercano l'aurora.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Gesù annuncia un Dio che non è imparziale, ha le mani impigliate nel folto della vita, ha un debole per i deboli, incomincia dagli ultimi della fila, dai sotterranei della storia, ha scelto gli scarti del mondo per creare con loro una storia che non avanzi per le vittorie dei più forti, ma per semine di giustizia e per raccolti di pace.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E2A5F1CE-F643-F4AA-04A6-F9CE1B349E3D}"/>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CC3399"/>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CC3399"/>
                </a:solidFill>
                <a:latin typeface="Verdana" panose="020B0604030504040204" pitchFamily="34" charset="0"/>
                <a:cs typeface="Arial" panose="020B0604020202020204" pitchFamily="34" charset="0"/>
              </a:rPr>
              <a:t>iscriversi gratis </a:t>
            </a:r>
            <a:r>
              <a:rPr lang="it-IT" altLang="it-IT" sz="1400" i="1" dirty="0">
                <a:solidFill>
                  <a:srgbClr val="CC3399"/>
                </a:solidFill>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dirty="0">
                <a:solidFill>
                  <a:srgbClr val="CC3399"/>
                </a:solidFill>
                <a:latin typeface="Verdana" panose="020B0604030504040204" pitchFamily="34" charset="0"/>
                <a:cs typeface="Arial" panose="020B0604020202020204" pitchFamily="34" charset="0"/>
              </a:rPr>
              <a:t>per sempre</a:t>
            </a:r>
            <a:r>
              <a:rPr lang="it-IT" altLang="it-IT" sz="1400" i="1" dirty="0">
                <a:solidFill>
                  <a:srgbClr val="CC3399"/>
                </a:solidFill>
                <a:latin typeface="Verdana" panose="020B0604030504040204" pitchFamily="34" charset="0"/>
                <a:cs typeface="Arial" panose="020B0604020202020204" pitchFamily="34" charset="0"/>
              </a:rPr>
              <a:t>. </a:t>
            </a:r>
            <a:br>
              <a:rPr lang="it-IT" altLang="it-IT" sz="1400" i="1" dirty="0">
                <a:solidFill>
                  <a:srgbClr val="CC3399"/>
                </a:solidFill>
                <a:latin typeface="Verdana" panose="020B0604030504040204" pitchFamily="34" charset="0"/>
                <a:cs typeface="Times New Roman" panose="02020603050405020304" pitchFamily="18" charset="0"/>
              </a:rPr>
            </a:br>
            <a:r>
              <a:rPr lang="it-IT" altLang="it-IT" sz="1400" i="1" dirty="0">
                <a:solidFill>
                  <a:srgbClr val="CC3399"/>
                </a:solidFill>
                <a:latin typeface="Verdana" panose="020B0604030504040204" pitchFamily="34" charset="0"/>
                <a:cs typeface="Arial" panose="020B0604020202020204" pitchFamily="34" charset="0"/>
              </a:rPr>
              <a:t>In </a:t>
            </a:r>
            <a:r>
              <a:rPr lang="it-IT" altLang="it-IT" sz="1400" b="1" i="1" dirty="0">
                <a:solidFill>
                  <a:srgbClr val="CC3399"/>
                </a:solidFill>
                <a:latin typeface="Verdana" panose="020B0604030504040204" pitchFamily="34" charset="0"/>
                <a:cs typeface="Arial" panose="020B0604020202020204" pitchFamily="34" charset="0"/>
              </a:rPr>
              <a:t>YOUTUBE, FACEBOOK,</a:t>
            </a:r>
            <a:r>
              <a:rPr lang="it-IT" altLang="it-IT" sz="1400" i="1" dirty="0">
                <a:solidFill>
                  <a:srgbClr val="CC3399"/>
                </a:solidFill>
                <a:latin typeface="Verdana" panose="020B0604030504040204" pitchFamily="34" charset="0"/>
                <a:cs typeface="Arial" panose="020B0604020202020204" pitchFamily="34" charset="0"/>
              </a:rPr>
              <a:t> </a:t>
            </a:r>
            <a:r>
              <a:rPr lang="it-IT" altLang="it-IT" sz="1400" b="1" i="1" dirty="0">
                <a:solidFill>
                  <a:srgbClr val="CC3399"/>
                </a:solidFill>
                <a:latin typeface="Verdana" panose="020B0604030504040204" pitchFamily="34" charset="0"/>
                <a:cs typeface="Arial" panose="020B0604020202020204" pitchFamily="34" charset="0"/>
              </a:rPr>
              <a:t>TWITTER, INSTAGRAM, LINKEDIN</a:t>
            </a:r>
            <a:r>
              <a:rPr lang="it-IT" altLang="it-IT" sz="1400" i="1" dirty="0">
                <a:solidFill>
                  <a:srgbClr val="CC3399"/>
                </a:solidFill>
                <a:latin typeface="Verdana" panose="020B0604030504040204" pitchFamily="34" charset="0"/>
                <a:cs typeface="Arial" panose="020B0604020202020204" pitchFamily="34" charset="0"/>
              </a:rPr>
              <a:t> e </a:t>
            </a:r>
            <a:r>
              <a:rPr lang="it-IT" altLang="it-IT" sz="1400" b="1" i="1" dirty="0">
                <a:solidFill>
                  <a:srgbClr val="CC3399"/>
                </a:solidFill>
                <a:latin typeface="Verdana" panose="020B0604030504040204" pitchFamily="34" charset="0"/>
                <a:cs typeface="Arial" panose="020B0604020202020204" pitchFamily="34" charset="0"/>
              </a:rPr>
              <a:t>GLORIATV</a:t>
            </a:r>
            <a:r>
              <a:rPr lang="it-IT" altLang="it-IT" sz="1400" i="1" dirty="0">
                <a:solidFill>
                  <a:srgbClr val="CC3399"/>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CC3399"/>
                </a:solidFill>
                <a:latin typeface="Verdana" panose="020B0604030504040204" pitchFamily="34" charset="0"/>
                <a:cs typeface="Arial" panose="020B0604020202020204" pitchFamily="34" charset="0"/>
              </a:rPr>
            </a:br>
            <a:r>
              <a:rPr lang="it-IT" altLang="it-IT" sz="1400" b="1" dirty="0">
                <a:solidFill>
                  <a:srgbClr val="CC3399"/>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CC3399"/>
                </a:solidFill>
                <a:latin typeface="Verdana" panose="020B0604030504040204" pitchFamily="34" charset="0"/>
                <a:cs typeface="Times New Roman" panose="02020603050405020304" pitchFamily="18" charset="0"/>
              </a:rPr>
              <a:t> (</a:t>
            </a:r>
            <a:r>
              <a:rPr lang="it-IT" altLang="it-IT" sz="1400" i="1" dirty="0">
                <a:solidFill>
                  <a:srgbClr val="CC3399"/>
                </a:solidFill>
                <a:latin typeface="Verdana" panose="020B0604030504040204" pitchFamily="34" charset="0"/>
                <a:cs typeface="Times New Roman" panose="02020603050405020304" pitchFamily="18" charset="0"/>
              </a:rPr>
              <a:t>Mc 16,15)</a:t>
            </a:r>
            <a:br>
              <a:rPr lang="it-IT" altLang="it-IT" sz="1400" dirty="0">
                <a:solidFill>
                  <a:srgbClr val="CC3399"/>
                </a:solidFill>
                <a:latin typeface="Verdana" panose="020B0604030504040204" pitchFamily="34" charset="0"/>
                <a:cs typeface="Times New Roman" panose="02020603050405020304" pitchFamily="18" charset="0"/>
              </a:rPr>
            </a:br>
            <a:r>
              <a:rPr lang="it-IT" altLang="it-IT" sz="1400" dirty="0">
                <a:solidFill>
                  <a:srgbClr val="CC3399"/>
                </a:solidFill>
                <a:latin typeface="Verdana" panose="020B0604030504040204" pitchFamily="34" charset="0"/>
                <a:cs typeface="Times New Roman" panose="02020603050405020304" pitchFamily="18" charset="0"/>
              </a:rPr>
              <a:t> </a:t>
            </a:r>
            <a:r>
              <a:rPr lang="it-IT" altLang="it-IT" sz="1400" dirty="0">
                <a:solidFill>
                  <a:srgbClr val="CC3399"/>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CC3399"/>
                </a:solidFill>
                <a:latin typeface="Verdana" panose="020B0604030504040204" pitchFamily="34" charset="0"/>
                <a:cs typeface="Arial" panose="020B0604020202020204" pitchFamily="34" charset="0"/>
              </a:rPr>
            </a:br>
            <a:r>
              <a:rPr lang="it-IT" altLang="it-IT" sz="1400" b="1" dirty="0">
                <a:solidFill>
                  <a:srgbClr val="CC3399"/>
                </a:solidFill>
                <a:latin typeface="Verdana" panose="020B0604030504040204" pitchFamily="34" charset="0"/>
                <a:cs typeface="Arial" panose="020B0604020202020204" pitchFamily="34" charset="0"/>
              </a:rPr>
              <a:t>NON ABBIATE PAURA! SPALANCATE LE PORTE A CRISTO</a:t>
            </a:r>
            <a:r>
              <a:rPr lang="it-IT" altLang="it-IT" sz="1400" dirty="0">
                <a:solidFill>
                  <a:srgbClr val="CC3399"/>
                </a:solidFill>
                <a:latin typeface="Verdana" panose="020B0604030504040204" pitchFamily="34" charset="0"/>
                <a:cs typeface="Arial" panose="020B0604020202020204" pitchFamily="34" charset="0"/>
              </a:rPr>
              <a:t> (</a:t>
            </a:r>
            <a:r>
              <a:rPr lang="it-IT" altLang="it-IT" sz="1400" i="1" dirty="0">
                <a:solidFill>
                  <a:srgbClr val="CC3399"/>
                </a:solidFill>
                <a:latin typeface="Verdana" panose="020B0604030504040204" pitchFamily="34" charset="0"/>
                <a:cs typeface="Arial" panose="020B0604020202020204" pitchFamily="34" charset="0"/>
              </a:rPr>
              <a:t>Giovanni Paolo II</a:t>
            </a:r>
            <a:r>
              <a:rPr lang="it-IT" altLang="it-IT" sz="1400" dirty="0">
                <a:solidFill>
                  <a:srgbClr val="CC3399"/>
                </a:solidFill>
                <a:latin typeface="Verdana" panose="020B0604030504040204" pitchFamily="34" charset="0"/>
                <a:cs typeface="Arial" panose="020B0604020202020204" pitchFamily="34" charset="0"/>
              </a:rPr>
              <a:t>)</a:t>
            </a:r>
            <a:br>
              <a:rPr lang="it-IT" altLang="it-IT" sz="1400" dirty="0">
                <a:solidFill>
                  <a:srgbClr val="CC3399"/>
                </a:solidFill>
                <a:latin typeface="Verdana" panose="020B0604030504040204" pitchFamily="34" charset="0"/>
                <a:cs typeface="Arial" panose="020B0604020202020204" pitchFamily="34" charset="0"/>
              </a:rPr>
            </a:br>
            <a:r>
              <a:rPr lang="it-IT" altLang="it-IT" sz="1400" i="1" dirty="0">
                <a:solidFill>
                  <a:srgbClr val="CC3399"/>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CC3399"/>
                </a:solidFill>
                <a:latin typeface="Verdana" panose="020B0604030504040204" pitchFamily="34" charset="0"/>
                <a:cs typeface="Arial" panose="020B0604020202020204" pitchFamily="34" charset="0"/>
              </a:rPr>
            </a:br>
            <a:br>
              <a:rPr lang="it-IT" altLang="it-IT" sz="1000" b="1" dirty="0">
                <a:solidFill>
                  <a:srgbClr val="CC3399"/>
                </a:solidFill>
                <a:latin typeface="Verdana" panose="020B0604030504040204" pitchFamily="34" charset="0"/>
                <a:cs typeface="Arial" panose="020B0604020202020204" pitchFamily="34" charset="0"/>
              </a:rPr>
            </a:br>
            <a:br>
              <a:rPr lang="it-IT" altLang="it-IT" sz="1000" b="1" dirty="0">
                <a:solidFill>
                  <a:srgbClr val="CC3399"/>
                </a:solidFill>
                <a:latin typeface="Verdana" panose="020B0604030504040204" pitchFamily="34" charset="0"/>
                <a:cs typeface="Arial" panose="020B0604020202020204" pitchFamily="34" charset="0"/>
              </a:rPr>
            </a:br>
            <a:br>
              <a:rPr lang="it-IT" altLang="it-IT" sz="1000" b="1" dirty="0">
                <a:solidFill>
                  <a:srgbClr val="CC3399"/>
                </a:solidFill>
                <a:latin typeface="Verdana" panose="020B0604030504040204" pitchFamily="34" charset="0"/>
                <a:cs typeface="Arial" panose="020B0604020202020204" pitchFamily="34" charset="0"/>
              </a:rPr>
            </a:br>
            <a:br>
              <a:rPr lang="it-IT" altLang="it-IT" sz="1000" b="1" dirty="0">
                <a:solidFill>
                  <a:srgbClr val="CC3399"/>
                </a:solidFill>
                <a:latin typeface="Verdana" panose="020B0604030504040204" pitchFamily="34" charset="0"/>
                <a:cs typeface="Arial" panose="020B0604020202020204" pitchFamily="34" charset="0"/>
              </a:rPr>
            </a:br>
            <a:r>
              <a:rPr lang="it-IT" altLang="it-IT" sz="1400" dirty="0">
                <a:solidFill>
                  <a:srgbClr val="CC3399"/>
                </a:solidFill>
                <a:latin typeface="Verdana" panose="020B0604030504040204" pitchFamily="34" charset="0"/>
                <a:cs typeface="Arial" panose="020B0604020202020204" pitchFamily="34" charset="0"/>
              </a:rPr>
              <a:t>              </a:t>
            </a:r>
            <a:br>
              <a:rPr lang="it-IT" altLang="it-IT" sz="1400" dirty="0">
                <a:solidFill>
                  <a:srgbClr val="CC3399"/>
                </a:solidFill>
                <a:latin typeface="Verdana" panose="020B0604030504040204" pitchFamily="34" charset="0"/>
                <a:cs typeface="Arial" panose="020B0604020202020204" pitchFamily="34" charset="0"/>
              </a:rPr>
            </a:br>
            <a:br>
              <a:rPr lang="it-IT" altLang="it-IT" sz="1400" dirty="0">
                <a:solidFill>
                  <a:srgbClr val="CC3399"/>
                </a:solidFill>
                <a:latin typeface="Verdana" panose="020B0604030504040204" pitchFamily="34" charset="0"/>
                <a:cs typeface="Arial" panose="020B0604020202020204" pitchFamily="34" charset="0"/>
              </a:rPr>
            </a:br>
            <a:br>
              <a:rPr lang="it-IT" altLang="it-IT" sz="1400" dirty="0">
                <a:solidFill>
                  <a:srgbClr val="CC3399"/>
                </a:solidFill>
                <a:latin typeface="Verdana" panose="020B0604030504040204" pitchFamily="34" charset="0"/>
                <a:cs typeface="Arial" panose="020B0604020202020204" pitchFamily="34" charset="0"/>
              </a:rPr>
            </a:br>
            <a:r>
              <a:rPr lang="it-IT" altLang="it-IT" sz="1400" dirty="0">
                <a:solidFill>
                  <a:srgbClr val="CC3399"/>
                </a:solidFill>
                <a:latin typeface="Verdana" panose="020B0604030504040204" pitchFamily="34" charset="0"/>
                <a:cs typeface="Arial" panose="020B0604020202020204" pitchFamily="34" charset="0"/>
              </a:rPr>
              <a:t>    </a:t>
            </a:r>
            <a:r>
              <a:rPr lang="en-GB" altLang="it-IT" sz="1400" i="1" dirty="0">
                <a:solidFill>
                  <a:srgbClr val="CC3399"/>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CC3399"/>
                </a:solidFill>
                <a:latin typeface="Verdana" panose="020B0604030504040204" pitchFamily="34" charset="0"/>
                <a:cs typeface="Arial" panose="020B0604020202020204" pitchFamily="34" charset="0"/>
              </a:rPr>
              <a:t>whatsapp</a:t>
            </a:r>
            <a:r>
              <a:rPr lang="en-GB" altLang="it-IT" sz="1400" i="1" dirty="0">
                <a:solidFill>
                  <a:srgbClr val="CC3399"/>
                </a:solidFill>
                <a:latin typeface="Verdana" panose="020B0604030504040204" pitchFamily="34" charset="0"/>
                <a:cs typeface="Arial" panose="020B0604020202020204" pitchFamily="34" charset="0"/>
              </a:rPr>
              <a:t>, to friends, relatives and acquaintances: </a:t>
            </a:r>
            <a:br>
              <a:rPr lang="en-GB" altLang="it-IT" sz="1400" i="1" dirty="0">
                <a:solidFill>
                  <a:srgbClr val="CC3399"/>
                </a:solidFill>
                <a:latin typeface="Verdana" panose="020B0604030504040204" pitchFamily="34" charset="0"/>
                <a:cs typeface="Arial" panose="020B0604020202020204" pitchFamily="34" charset="0"/>
              </a:rPr>
            </a:br>
            <a:r>
              <a:rPr lang="en-GB" altLang="it-IT" sz="1400" i="1" dirty="0">
                <a:solidFill>
                  <a:srgbClr val="CC3399"/>
                </a:solidFill>
                <a:latin typeface="Verdana" panose="020B0604030504040204" pitchFamily="34" charset="0"/>
                <a:cs typeface="Arial" panose="020B0604020202020204" pitchFamily="34" charset="0"/>
              </a:rPr>
              <a:t>              invite your friends to join for free at </a:t>
            </a:r>
            <a:r>
              <a:rPr lang="en-GB" altLang="it-IT" sz="1400" i="1" dirty="0" err="1">
                <a:solidFill>
                  <a:srgbClr val="CC3399"/>
                </a:solidFill>
                <a:latin typeface="Verdana" panose="020B0604030504040204" pitchFamily="34" charset="0"/>
                <a:cs typeface="Arial" panose="020B0604020202020204" pitchFamily="34" charset="0"/>
              </a:rPr>
              <a:t>siteweb</a:t>
            </a:r>
            <a:r>
              <a:rPr lang="en-GB" altLang="it-IT" sz="1400" i="1" dirty="0">
                <a:solidFill>
                  <a:srgbClr val="CC3399"/>
                </a:solidFill>
                <a:latin typeface="Verdana" panose="020B0604030504040204" pitchFamily="34" charset="0"/>
                <a:cs typeface="Arial" panose="020B0604020202020204" pitchFamily="34" charset="0"/>
              </a:rPr>
              <a:t> </a:t>
            </a:r>
            <a:r>
              <a:rPr lang="it-IT" altLang="it-IT" sz="1400" i="1" dirty="0">
                <a:solidFill>
                  <a:srgbClr val="CC3399"/>
                </a:solidFill>
                <a:latin typeface="Verdana" panose="020B0604030504040204" pitchFamily="34" charset="0"/>
                <a:cs typeface="Arial" panose="020B0604020202020204" pitchFamily="34" charset="0"/>
              </a:rPr>
              <a:t>https://www.diffondilaparola.com </a:t>
            </a:r>
            <a:r>
              <a:rPr lang="en-GB" altLang="it-IT" sz="1400" i="1" dirty="0">
                <a:solidFill>
                  <a:srgbClr val="CC3399"/>
                </a:solidFill>
                <a:latin typeface="Verdana" panose="020B0604030504040204" pitchFamily="34" charset="0"/>
                <a:cs typeface="Arial" panose="020B0604020202020204" pitchFamily="34" charset="0"/>
              </a:rPr>
              <a:t>to receive weekly audiovisual</a:t>
            </a:r>
            <a:r>
              <a:rPr lang="en-GB" altLang="it-IT" sz="1400" i="1" u="sng" dirty="0">
                <a:solidFill>
                  <a:srgbClr val="CC3399"/>
                </a:solidFill>
                <a:latin typeface="Verdana" panose="020B0604030504040204" pitchFamily="34" charset="0"/>
                <a:cs typeface="Arial" panose="020B0604020202020204" pitchFamily="34" charset="0"/>
              </a:rPr>
              <a:t> free forever</a:t>
            </a:r>
            <a:br>
              <a:rPr lang="it-IT" altLang="it-IT" sz="1400" i="1" dirty="0">
                <a:solidFill>
                  <a:srgbClr val="CC3399"/>
                </a:solidFill>
                <a:latin typeface="Verdana" panose="020B0604030504040204" pitchFamily="34" charset="0"/>
                <a:cs typeface="Times New Roman" panose="02020603050405020304" pitchFamily="18" charset="0"/>
              </a:rPr>
            </a:br>
            <a:r>
              <a:rPr lang="en-GB" altLang="it-IT" sz="1400" i="1" dirty="0">
                <a:solidFill>
                  <a:srgbClr val="CC3399"/>
                </a:solidFill>
                <a:latin typeface="Verdana" panose="020B0604030504040204" pitchFamily="34" charset="0"/>
                <a:cs typeface="Arial" panose="020B0604020202020204" pitchFamily="34" charset="0"/>
              </a:rPr>
              <a:t>In </a:t>
            </a:r>
            <a:r>
              <a:rPr lang="en-GB" altLang="it-IT" sz="1400" b="1" i="1" dirty="0">
                <a:solidFill>
                  <a:srgbClr val="CC3399"/>
                </a:solidFill>
                <a:latin typeface="Verdana" panose="020B0604030504040204" pitchFamily="34" charset="0"/>
                <a:cs typeface="Arial" panose="020B0604020202020204" pitchFamily="34" charset="0"/>
              </a:rPr>
              <a:t>YOUTUBE, FACEBOOK, </a:t>
            </a:r>
            <a:r>
              <a:rPr lang="it-IT" altLang="it-IT" sz="1400" b="1" i="1" dirty="0">
                <a:solidFill>
                  <a:srgbClr val="CC3399"/>
                </a:solidFill>
                <a:latin typeface="Verdana" panose="020B0604030504040204" pitchFamily="34" charset="0"/>
                <a:cs typeface="Arial" panose="020B0604020202020204" pitchFamily="34" charset="0"/>
              </a:rPr>
              <a:t>TWITTER, INSTAGRAM, LINKEDIN</a:t>
            </a:r>
            <a:r>
              <a:rPr lang="en-GB" altLang="it-IT" sz="1400" i="1" dirty="0">
                <a:solidFill>
                  <a:srgbClr val="CC3399"/>
                </a:solidFill>
                <a:latin typeface="Verdana" panose="020B0604030504040204" pitchFamily="34" charset="0"/>
                <a:cs typeface="Arial" panose="020B0604020202020204" pitchFamily="34" charset="0"/>
              </a:rPr>
              <a:t> and </a:t>
            </a:r>
            <a:r>
              <a:rPr lang="en-GB" altLang="it-IT" sz="1400" b="1" i="1" dirty="0">
                <a:solidFill>
                  <a:srgbClr val="CC3399"/>
                </a:solidFill>
                <a:latin typeface="Verdana" panose="020B0604030504040204" pitchFamily="34" charset="0"/>
                <a:cs typeface="Arial" panose="020B0604020202020204" pitchFamily="34" charset="0"/>
              </a:rPr>
              <a:t>GLORIATV</a:t>
            </a:r>
            <a:r>
              <a:rPr lang="en-GB" altLang="it-IT" sz="1400" i="1" dirty="0">
                <a:solidFill>
                  <a:srgbClr val="CC3399"/>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CC3399"/>
                </a:solidFill>
                <a:latin typeface="Verdana" panose="020B0604030504040204" pitchFamily="34" charset="0"/>
                <a:cs typeface="Arial" panose="020B0604020202020204" pitchFamily="34" charset="0"/>
              </a:rPr>
            </a:br>
            <a:r>
              <a:rPr lang="en-GB" altLang="it-IT" sz="1200" b="1" dirty="0">
                <a:solidFill>
                  <a:srgbClr val="CC3399"/>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CC3399"/>
                </a:solidFill>
                <a:latin typeface="Verdana" panose="020B0604030504040204" pitchFamily="34" charset="0"/>
                <a:cs typeface="Times New Roman" panose="02020603050405020304" pitchFamily="18" charset="0"/>
              </a:rPr>
              <a:t> </a:t>
            </a:r>
            <a:r>
              <a:rPr lang="en-GB" altLang="it-IT" sz="1200" dirty="0">
                <a:solidFill>
                  <a:srgbClr val="CC3399"/>
                </a:solidFill>
                <a:latin typeface="Verdana" panose="020B0604030504040204" pitchFamily="34" charset="0"/>
                <a:cs typeface="Times New Roman" panose="02020603050405020304" pitchFamily="18" charset="0"/>
              </a:rPr>
              <a:t>(</a:t>
            </a:r>
            <a:r>
              <a:rPr lang="en-GB" altLang="it-IT" sz="1200" i="1" dirty="0">
                <a:solidFill>
                  <a:srgbClr val="CC3399"/>
                </a:solidFill>
                <a:latin typeface="Verdana" panose="020B0604030504040204" pitchFamily="34" charset="0"/>
                <a:cs typeface="Times New Roman" panose="02020603050405020304" pitchFamily="18" charset="0"/>
              </a:rPr>
              <a:t>Mk 16, 15</a:t>
            </a:r>
            <a:r>
              <a:rPr lang="en-GB" altLang="it-IT" sz="1200" dirty="0">
                <a:solidFill>
                  <a:srgbClr val="CC3399"/>
                </a:solidFill>
                <a:latin typeface="Verdana" panose="020B0604030504040204" pitchFamily="34" charset="0"/>
                <a:cs typeface="Times New Roman" panose="02020603050405020304" pitchFamily="18" charset="0"/>
              </a:rPr>
              <a:t>)</a:t>
            </a:r>
            <a:br>
              <a:rPr lang="it-IT" altLang="it-IT" sz="1200" dirty="0">
                <a:solidFill>
                  <a:srgbClr val="CC3399"/>
                </a:solidFill>
                <a:latin typeface="Verdana" panose="020B0604030504040204" pitchFamily="34" charset="0"/>
                <a:cs typeface="Times New Roman" panose="02020603050405020304" pitchFamily="18" charset="0"/>
              </a:rPr>
            </a:br>
            <a:r>
              <a:rPr lang="en-GB" altLang="it-IT" sz="1400" dirty="0">
                <a:solidFill>
                  <a:srgbClr val="CC3399"/>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CC3399"/>
                </a:solidFill>
                <a:latin typeface="Verdana" panose="020B0604030504040204" pitchFamily="34" charset="0"/>
                <a:cs typeface="Arial" panose="020B0604020202020204" pitchFamily="34" charset="0"/>
              </a:rPr>
            </a:br>
            <a:r>
              <a:rPr lang="en-GB" altLang="it-IT" sz="1400" b="1" dirty="0">
                <a:solidFill>
                  <a:srgbClr val="CC3399"/>
                </a:solidFill>
                <a:latin typeface="Verdana" panose="020B0604030504040204" pitchFamily="34" charset="0"/>
                <a:cs typeface="Arial" panose="020B0604020202020204" pitchFamily="34" charset="0"/>
              </a:rPr>
              <a:t>DO NOT BE AFRAID! OPEN WIDE THE DOORS TO CHRIST</a:t>
            </a:r>
            <a:r>
              <a:rPr lang="en-GB" altLang="it-IT" sz="1400" dirty="0">
                <a:solidFill>
                  <a:srgbClr val="CC3399"/>
                </a:solidFill>
                <a:latin typeface="Verdana" panose="020B0604030504040204" pitchFamily="34" charset="0"/>
                <a:cs typeface="Arial" panose="020B0604020202020204" pitchFamily="34" charset="0"/>
              </a:rPr>
              <a:t> </a:t>
            </a:r>
            <a:r>
              <a:rPr lang="en-GB" altLang="it-IT" sz="1400" i="1" dirty="0">
                <a:solidFill>
                  <a:srgbClr val="CC3399"/>
                </a:solidFill>
                <a:latin typeface="Verdana" panose="020B0604030504040204" pitchFamily="34" charset="0"/>
                <a:cs typeface="Arial" panose="020B0604020202020204" pitchFamily="34" charset="0"/>
              </a:rPr>
              <a:t>(John Paul II)</a:t>
            </a:r>
            <a:br>
              <a:rPr lang="it-IT" altLang="it-IT" sz="1400" dirty="0">
                <a:solidFill>
                  <a:srgbClr val="CC3399"/>
                </a:solidFill>
                <a:latin typeface="Verdana" panose="020B0604030504040204" pitchFamily="34" charset="0"/>
                <a:cs typeface="Times New Roman" panose="02020603050405020304" pitchFamily="18" charset="0"/>
              </a:rPr>
            </a:br>
            <a:r>
              <a:rPr lang="en-GB" altLang="it-IT" sz="1400" i="1" dirty="0">
                <a:solidFill>
                  <a:srgbClr val="CC3399"/>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CC3399"/>
              </a:solidFill>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F1358CED-CB37-23A9-217A-68BC8DB818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CCE3D1E7-430B-5611-FBAF-D390C191122E}"/>
              </a:ext>
            </a:extLst>
          </p:cNvPr>
          <p:cNvSpPr>
            <a:spLocks noChangeArrowheads="1"/>
          </p:cNvSpPr>
          <p:nvPr/>
        </p:nvSpPr>
        <p:spPr bwMode="auto">
          <a:xfrm>
            <a:off x="10668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APOCALISSE</a:t>
            </a:r>
          </a:p>
        </p:txBody>
      </p:sp>
      <p:sp>
        <p:nvSpPr>
          <p:cNvPr id="5123" name="Rectangle 157">
            <a:extLst>
              <a:ext uri="{FF2B5EF4-FFF2-40B4-BE49-F238E27FC236}">
                <a16:creationId xmlns:a16="http://schemas.microsoft.com/office/drawing/2014/main" id="{A80D7DC3-8E7A-7A6E-B229-E2B5F8CDA7E6}"/>
              </a:ext>
            </a:extLst>
          </p:cNvPr>
          <p:cNvSpPr>
            <a:spLocks noChangeArrowheads="1"/>
          </p:cNvSpPr>
          <p:nvPr/>
        </p:nvSpPr>
        <p:spPr bwMode="auto">
          <a:xfrm>
            <a:off x="1219200" y="16764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Io, Giovanni, vidi salire dall’oriente un altro angelo, con il sigillo del Dio vivente. E gridò a gran voce ai quattro angeli, ai quali era stato concesso di devastare la terra e il mare:</a:t>
            </a:r>
            <a:r>
              <a:rPr lang="it-IT" altLang="it-IT" sz="1800" i="1">
                <a:solidFill>
                  <a:srgbClr val="000000"/>
                </a:solidFill>
                <a:latin typeface="Verdana" panose="020B0604030504040204" pitchFamily="34" charset="0"/>
                <a:cs typeface="Times New Roman" panose="02020603050405020304" pitchFamily="18" charset="0"/>
              </a:rPr>
              <a:t> (Ap 7, 2)</a:t>
            </a:r>
          </a:p>
        </p:txBody>
      </p:sp>
      <p:sp>
        <p:nvSpPr>
          <p:cNvPr id="5124" name="Rectangle 158">
            <a:extLst>
              <a:ext uri="{FF2B5EF4-FFF2-40B4-BE49-F238E27FC236}">
                <a16:creationId xmlns:a16="http://schemas.microsoft.com/office/drawing/2014/main" id="{5D40A44F-0DD2-57ED-0D77-54E4A8227C9C}"/>
              </a:ext>
            </a:extLst>
          </p:cNvPr>
          <p:cNvSpPr>
            <a:spLocks noChangeArrowheads="1"/>
          </p:cNvSpPr>
          <p:nvPr/>
        </p:nvSpPr>
        <p:spPr bwMode="auto">
          <a:xfrm>
            <a:off x="4572000" y="1676400"/>
            <a:ext cx="3581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ahoma" panose="020B0604030504040204" pitchFamily="34" charset="0"/>
              </a:rPr>
              <a:t>I, John, saw another angel ascending from the sunrise, carrying the seal of the living God, and he cried out with a loud voice to the four angels empowered to harm the earth and the sea,</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(Rev 7: 2)</a:t>
            </a:r>
            <a:r>
              <a:rPr lang="en-GB" altLang="it-IT" sz="1800" i="1">
                <a:solidFill>
                  <a:srgbClr val="000000"/>
                </a:solidFill>
                <a:latin typeface="Verdana" panose="020B0604030504040204" pitchFamily="34" charset="0"/>
                <a:cs typeface="Tahoma" panose="020B0604030504040204" pitchFamily="34" charset="0"/>
              </a:rPr>
              <a:t>  </a:t>
            </a:r>
            <a:endParaRPr lang="it-IT" altLang="it-IT" sz="1800" i="1">
              <a:solidFill>
                <a:srgbClr val="000000"/>
              </a:solidFill>
              <a:latin typeface="Verdana" panose="020B0604030504040204" pitchFamily="34" charset="0"/>
              <a:cs typeface="Tahoma" panose="020B0604030504040204" pitchFamily="34" charset="0"/>
            </a:endParaRPr>
          </a:p>
        </p:txBody>
      </p:sp>
      <p:sp>
        <p:nvSpPr>
          <p:cNvPr id="5125" name="Rectangle 189">
            <a:extLst>
              <a:ext uri="{FF2B5EF4-FFF2-40B4-BE49-F238E27FC236}">
                <a16:creationId xmlns:a16="http://schemas.microsoft.com/office/drawing/2014/main" id="{47B31AC2-3713-3806-356F-6B65EAB32C96}"/>
              </a:ext>
            </a:extLst>
          </p:cNvPr>
          <p:cNvSpPr>
            <a:spLocks noChangeArrowheads="1"/>
          </p:cNvSpPr>
          <p:nvPr/>
        </p:nvSpPr>
        <p:spPr bwMode="auto">
          <a:xfrm>
            <a:off x="46482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REVELATION</a:t>
            </a:r>
          </a:p>
        </p:txBody>
      </p:sp>
      <p:sp>
        <p:nvSpPr>
          <p:cNvPr id="327031" name="Rectangle 375">
            <a:extLst>
              <a:ext uri="{FF2B5EF4-FFF2-40B4-BE49-F238E27FC236}">
                <a16:creationId xmlns:a16="http://schemas.microsoft.com/office/drawing/2014/main" id="{CA38D51F-E971-E02A-CF11-4DE0CE6F25F1}"/>
              </a:ext>
            </a:extLst>
          </p:cNvPr>
          <p:cNvSpPr>
            <a:spLocks noChangeArrowheads="1"/>
          </p:cNvSpPr>
          <p:nvPr/>
        </p:nvSpPr>
        <p:spPr bwMode="auto">
          <a:xfrm>
            <a:off x="762000" y="0"/>
            <a:ext cx="7848600" cy="923925"/>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C09B00"/>
                </a:solidFill>
                <a:effectLst>
                  <a:outerShdw blurRad="38100" dist="38100" dir="2700000" algn="tl">
                    <a:srgbClr val="C0C0C0"/>
                  </a:outerShdw>
                </a:effectLst>
                <a:latin typeface="Verdana" panose="020B0604030504040204" pitchFamily="34" charset="0"/>
              </a:rPr>
              <a:t>Diffondi la Parola di Dio</a:t>
            </a:r>
            <a:r>
              <a:rPr lang="it-IT" altLang="it-IT" sz="1800">
                <a:solidFill>
                  <a:srgbClr val="0066FF"/>
                </a:solidFill>
                <a:effectLst>
                  <a:outerShdw blurRad="38100" dist="38100" dir="2700000" algn="tl">
                    <a:srgbClr val="C0C0C0"/>
                  </a:outerShdw>
                </a:effectLst>
                <a:latin typeface="Verdana" panose="020B0604030504040204" pitchFamily="34" charset="0"/>
              </a:rPr>
              <a:t> - </a:t>
            </a:r>
            <a:r>
              <a:rPr lang="it-IT" altLang="it-IT" sz="1800">
                <a:solidFill>
                  <a:srgbClr val="FF9933"/>
                </a:solidFill>
                <a:effectLst>
                  <a:outerShdw blurRad="38100" dist="38100" dir="2700000" algn="tl">
                    <a:srgbClr val="C0C0C0"/>
                  </a:outerShdw>
                </a:effectLst>
                <a:latin typeface="Verdana" panose="020B0604030504040204" pitchFamily="34" charset="0"/>
              </a:rPr>
              <a:t>Spread the Word of God</a:t>
            </a:r>
            <a:r>
              <a:rPr lang="it-IT" altLang="it-IT" b="1">
                <a:solidFill>
                  <a:srgbClr val="CC0000"/>
                </a:solidFill>
                <a:effectLst>
                  <a:outerShdw blurRad="38100" dist="38100" dir="2700000" algn="tl">
                    <a:srgbClr val="C0C0C0"/>
                  </a:outerShdw>
                </a:effectLst>
                <a:latin typeface="Verdana" panose="020B0604030504040204" pitchFamily="34" charset="0"/>
              </a:rPr>
              <a:t> </a:t>
            </a:r>
            <a:r>
              <a:rPr lang="it-IT" altLang="it-IT" sz="2000" b="1">
                <a:solidFill>
                  <a:srgbClr val="CC0000"/>
                </a:solidFill>
                <a:effectLst>
                  <a:outerShdw blurRad="38100" dist="38100" dir="2700000" algn="tl">
                    <a:srgbClr val="C0C0C0"/>
                  </a:outerShdw>
                </a:effectLst>
                <a:latin typeface="Verdana" panose="020B0604030504040204" pitchFamily="34" charset="0"/>
              </a:rPr>
              <a:t>  </a:t>
            </a:r>
          </a:p>
          <a:p>
            <a:pPr algn="ctr" eaLnBrk="1" hangingPunct="1"/>
            <a:endParaRPr lang="it-IT" altLang="it-IT" sz="800" b="1">
              <a:solidFill>
                <a:srgbClr val="CC0000"/>
              </a:solidFill>
              <a:effectLst>
                <a:outerShdw blurRad="38100" dist="38100" dir="2700000" algn="tl">
                  <a:srgbClr val="C0C0C0"/>
                </a:outerShdw>
              </a:effectLst>
              <a:latin typeface="Verdana" panose="020B0604030504040204" pitchFamily="34" charset="0"/>
            </a:endParaRPr>
          </a:p>
          <a:p>
            <a:pPr algn="ctr" eaLnBrk="1" hangingPunct="1"/>
            <a:r>
              <a:rPr lang="it-IT" altLang="it-IT" sz="1400" b="1">
                <a:solidFill>
                  <a:srgbClr val="FF66CC"/>
                </a:solidFill>
                <a:latin typeface="Verdana" panose="020B0604030504040204" pitchFamily="34" charset="0"/>
              </a:rPr>
              <a:t>https://www.diffondilaparola.com</a:t>
            </a:r>
          </a:p>
          <a:p>
            <a:pPr algn="ctr" eaLnBrk="1" hangingPunct="1"/>
            <a:endParaRPr lang="it-IT" altLang="it-IT" sz="800" b="1">
              <a:solidFill>
                <a:srgbClr val="0000FF"/>
              </a:solidFill>
              <a:latin typeface="Verdana" panose="020B0604030504040204" pitchFamily="34" charset="0"/>
            </a:endParaRPr>
          </a:p>
        </p:txBody>
      </p:sp>
      <p:pic>
        <p:nvPicPr>
          <p:cNvPr id="5231" name="Picture 111">
            <a:extLst>
              <a:ext uri="{FF2B5EF4-FFF2-40B4-BE49-F238E27FC236}">
                <a16:creationId xmlns:a16="http://schemas.microsoft.com/office/drawing/2014/main" id="{EB324EE0-564E-3F89-F40F-FB6E1AEB11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733800"/>
            <a:ext cx="2895600" cy="2416175"/>
          </a:xfrm>
          <a:prstGeom prst="rect">
            <a:avLst/>
          </a:prstGeom>
          <a:noFill/>
          <a:extLst>
            <a:ext uri="{909E8E84-426E-40DD-AFC4-6F175D3DCCD1}">
              <a14:hiddenFill xmlns:a14="http://schemas.microsoft.com/office/drawing/2010/main">
                <a:solidFill>
                  <a:srgbClr val="FFFFFF"/>
                </a:solidFill>
              </a14:hiddenFill>
            </a:ext>
          </a:extLst>
        </p:spPr>
      </p:pic>
      <p:pic>
        <p:nvPicPr>
          <p:cNvPr id="5232" name="Picture 112">
            <a:extLst>
              <a:ext uri="{FF2B5EF4-FFF2-40B4-BE49-F238E27FC236}">
                <a16:creationId xmlns:a16="http://schemas.microsoft.com/office/drawing/2014/main" id="{C98DA4A3-B99E-EE7B-7551-6EA4F7AFF0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3810000"/>
            <a:ext cx="2381250" cy="2232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2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316DDCB6-ACD7-BAD2-78B3-60CC68580BC4}"/>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2A984EDB-156B-0AEE-6421-29C6DA0D587A}"/>
              </a:ext>
            </a:extLst>
          </p:cNvPr>
          <p:cNvSpPr>
            <a:spLocks noChangeArrowheads="1"/>
          </p:cNvSpPr>
          <p:nvPr/>
        </p:nvSpPr>
        <p:spPr bwMode="auto">
          <a:xfrm>
            <a:off x="2068363" y="222819"/>
            <a:ext cx="711100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sz="1800" b="1" dirty="0">
                <a:solidFill>
                  <a:srgbClr val="222222"/>
                </a:solidFill>
                <a:effectLst/>
                <a:latin typeface="Helvetica" panose="020B0604020202020204" pitchFamily="34" charset="0"/>
                <a:ea typeface="Times New Roman" panose="02020603050405020304" pitchFamily="18" charset="0"/>
              </a:rPr>
              <a:t>That God who </a:t>
            </a:r>
            <a:r>
              <a:rPr lang="it-IT" sz="1800" b="1" dirty="0" err="1">
                <a:solidFill>
                  <a:srgbClr val="222222"/>
                </a:solidFill>
                <a:effectLst/>
                <a:latin typeface="Helvetica" panose="020B0604020202020204" pitchFamily="34" charset="0"/>
                <a:ea typeface="Times New Roman" panose="02020603050405020304" pitchFamily="18" charset="0"/>
              </a:rPr>
              <a:t>chose</a:t>
            </a:r>
            <a:r>
              <a:rPr lang="it-IT" sz="1800" b="1" dirty="0">
                <a:solidFill>
                  <a:srgbClr val="222222"/>
                </a:solidFill>
                <a:effectLst/>
                <a:latin typeface="Helvetica" panose="020B0604020202020204" pitchFamily="34" charset="0"/>
                <a:ea typeface="Times New Roman" panose="02020603050405020304" pitchFamily="18" charset="0"/>
              </a:rPr>
              <a:t> the </a:t>
            </a:r>
            <a:r>
              <a:rPr lang="it-IT" sz="1800" b="1" dirty="0" err="1">
                <a:solidFill>
                  <a:srgbClr val="222222"/>
                </a:solidFill>
                <a:effectLst/>
                <a:latin typeface="Helvetica" panose="020B0604020202020204" pitchFamily="34" charset="0"/>
                <a:ea typeface="Times New Roman" panose="02020603050405020304" pitchFamily="18" charset="0"/>
              </a:rPr>
              <a:t>least</a:t>
            </a:r>
            <a:r>
              <a:rPr lang="it-IT" sz="1800" b="1" dirty="0">
                <a:solidFill>
                  <a:srgbClr val="222222"/>
                </a:solidFill>
                <a:effectLst/>
                <a:latin typeface="Helvetica" panose="020B0604020202020204" pitchFamily="34" charset="0"/>
                <a:ea typeface="Times New Roman" panose="02020603050405020304" pitchFamily="18" charset="0"/>
              </a:rPr>
              <a:t> as </a:t>
            </a:r>
            <a:r>
              <a:rPr lang="it-IT" sz="1800" b="1" dirty="0" err="1">
                <a:solidFill>
                  <a:srgbClr val="222222"/>
                </a:solidFill>
                <a:effectLst/>
                <a:latin typeface="Helvetica" panose="020B0604020202020204" pitchFamily="34" charset="0"/>
                <a:ea typeface="Times New Roman" panose="02020603050405020304" pitchFamily="18" charset="0"/>
              </a:rPr>
              <a:t>blessed</a:t>
            </a:r>
            <a:r>
              <a:rPr lang="it-IT" sz="1800" b="1" dirty="0">
                <a:solidFill>
                  <a:srgbClr val="222222"/>
                </a:solidFill>
                <a:effectLst/>
                <a:latin typeface="Helvetica" panose="020B0604020202020204" pitchFamily="34" charset="0"/>
                <a:ea typeface="Times New Roman" panose="02020603050405020304" pitchFamily="18" charset="0"/>
              </a:rPr>
              <a:t> </a:t>
            </a:r>
          </a:p>
          <a:p>
            <a:pPr algn="ctr" eaLnBrk="1" fontAlgn="t" hangingPunct="1">
              <a:spcBef>
                <a:spcPct val="0"/>
              </a:spcBef>
              <a:buFontTx/>
              <a:buNone/>
            </a:pPr>
            <a:r>
              <a:rPr lang="it-IT" altLang="it-IT" sz="2000" b="1" i="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 </a:t>
            </a:r>
            <a:r>
              <a:rPr lang="it-IT" altLang="it-IT" sz="1800" b="1" i="1" dirty="0">
                <a:solidFill>
                  <a:srgbClr val="000000"/>
                </a:solidFill>
                <a:effectLst>
                  <a:outerShdw blurRad="38100" dist="38100" dir="2700000" algn="tl">
                    <a:srgbClr val="FFFFFF"/>
                  </a:outerShdw>
                </a:effectLst>
                <a:latin typeface="Verdana" panose="020B0604030504040204" pitchFamily="34" charset="0"/>
                <a:ea typeface="Verdana" panose="020B0604030504040204" pitchFamily="34" charset="0"/>
                <a:cs typeface="Arial" panose="020B0604020202020204" pitchFamily="34" charset="0"/>
              </a:rPr>
              <a:t>Mt 5: 1-12 </a:t>
            </a:r>
            <a:r>
              <a:rPr lang="en-US" altLang="it-IT" sz="1800" i="1" dirty="0">
                <a:solidFill>
                  <a:srgbClr val="990033"/>
                </a:solidFill>
                <a:latin typeface="Verdana" panose="020B0604030504040204" pitchFamily="34" charset="0"/>
                <a:ea typeface="Verdana" panose="020B0604030504040204" pitchFamily="34" charset="0"/>
                <a:cs typeface="Arial" panose="020B0604020202020204" pitchFamily="34" charset="0"/>
              </a:rPr>
              <a:t> </a:t>
            </a:r>
            <a:r>
              <a:rPr lang="en-US" altLang="it-IT" sz="1400" i="1" dirty="0">
                <a:solidFill>
                  <a:srgbClr val="990033"/>
                </a:solidFill>
                <a:latin typeface="Comic Sans MS" panose="030F0702030302020204" pitchFamily="66" charset="0"/>
                <a:cs typeface="Arial" panose="020B0604020202020204" pitchFamily="34" charset="0"/>
              </a:rPr>
              <a:t>(comment by Father </a:t>
            </a:r>
            <a:r>
              <a:rPr lang="en-US" altLang="it-IT" sz="1400" i="1" dirty="0" err="1">
                <a:solidFill>
                  <a:srgbClr val="990033"/>
                </a:solidFill>
                <a:latin typeface="Comic Sans MS" panose="030F0702030302020204" pitchFamily="66" charset="0"/>
                <a:cs typeface="Arial" panose="020B0604020202020204" pitchFamily="34" charset="0"/>
              </a:rPr>
              <a:t>Ermes</a:t>
            </a:r>
            <a:r>
              <a:rPr lang="en-US" altLang="it-IT" sz="1400" i="1" dirty="0">
                <a:solidFill>
                  <a:srgbClr val="990033"/>
                </a:solidFill>
                <a:latin typeface="Comic Sans MS" panose="030F0702030302020204" pitchFamily="66" charset="0"/>
                <a:cs typeface="Arial" panose="020B0604020202020204" pitchFamily="34" charset="0"/>
              </a:rPr>
              <a:t> Ronchi)</a:t>
            </a:r>
            <a:r>
              <a:rPr lang="en-US" altLang="it-IT" sz="1800" i="1" dirty="0">
                <a:solidFill>
                  <a:srgbClr val="990033"/>
                </a:solidFill>
                <a:latin typeface="Comic Sans MS" panose="030F0702030302020204" pitchFamily="66" charset="0"/>
                <a:cs typeface="Arial" panose="020B0604020202020204" pitchFamily="34" charset="0"/>
              </a:rPr>
              <a:t> </a:t>
            </a:r>
          </a:p>
          <a:p>
            <a:pPr algn="ctr" eaLnBrk="1" fontAlgn="t" hangingPunct="1">
              <a:spcBef>
                <a:spcPct val="0"/>
              </a:spcBef>
              <a:buFontTx/>
              <a:buNone/>
            </a:pPr>
            <a:r>
              <a:rPr lang="it-IT" altLang="it-IT" sz="1600" b="1" dirty="0" err="1">
                <a:solidFill>
                  <a:srgbClr val="3333CC"/>
                </a:solidFill>
                <a:latin typeface="Courier New" panose="02070309020205020404" pitchFamily="49" charset="0"/>
                <a:cs typeface="Arial" panose="020B0604020202020204" pitchFamily="34" charset="0"/>
              </a:rPr>
              <a:t>Translatedby</a:t>
            </a:r>
            <a:r>
              <a:rPr lang="it-IT" altLang="it-IT" sz="1600" b="1" dirty="0">
                <a:solidFill>
                  <a:srgbClr val="3333CC"/>
                </a:solidFill>
                <a:latin typeface="Courier New" panose="02070309020205020404" pitchFamily="49" charset="0"/>
                <a:cs typeface="Arial" panose="020B0604020202020204" pitchFamily="34" charset="0"/>
              </a:rPr>
              <a:t> Simone Parenti</a:t>
            </a:r>
          </a:p>
        </p:txBody>
      </p:sp>
      <p:sp>
        <p:nvSpPr>
          <p:cNvPr id="33796" name="Rectangle 9">
            <a:extLst>
              <a:ext uri="{FF2B5EF4-FFF2-40B4-BE49-F238E27FC236}">
                <a16:creationId xmlns:a16="http://schemas.microsoft.com/office/drawing/2014/main" id="{FB09EE4E-C851-0925-56F4-00815C2D1D67}"/>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E8D20AE2-27BC-A3E5-543D-6DAEB414F06A}"/>
              </a:ext>
            </a:extLst>
          </p:cNvPr>
          <p:cNvSpPr>
            <a:spLocks noChangeArrowheads="1"/>
          </p:cNvSpPr>
          <p:nvPr/>
        </p:nvSpPr>
        <p:spPr bwMode="auto">
          <a:xfrm>
            <a:off x="0" y="1225689"/>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Blessed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man, the first word of the first </a:t>
            </a:r>
            <a:r>
              <a:rPr lang="it-IT" sz="1800" dirty="0" err="1">
                <a:solidFill>
                  <a:srgbClr val="222222"/>
                </a:solidFill>
                <a:effectLst/>
                <a:latin typeface="Verdana" panose="020B0604030504040204" pitchFamily="34" charset="0"/>
                <a:ea typeface="Verdana" panose="020B0604030504040204" pitchFamily="34" charset="0"/>
              </a:rPr>
              <a:t>psalm</a:t>
            </a:r>
            <a:r>
              <a:rPr lang="it-IT" sz="1800" dirty="0">
                <a:solidFill>
                  <a:srgbClr val="222222"/>
                </a:solidFill>
                <a:effectLst/>
                <a:latin typeface="Verdana" panose="020B0604030504040204" pitchFamily="34" charset="0"/>
                <a:ea typeface="Verdana" panose="020B0604030504040204" pitchFamily="34" charset="0"/>
              </a:rPr>
              <a:t>. Which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echoed</a:t>
            </a:r>
            <a:r>
              <a:rPr lang="it-IT" sz="1800" dirty="0">
                <a:solidFill>
                  <a:srgbClr val="222222"/>
                </a:solidFill>
                <a:effectLst/>
                <a:latin typeface="Verdana" panose="020B0604030504040204" pitchFamily="34" charset="0"/>
                <a:ea typeface="Verdana" panose="020B0604030504040204" pitchFamily="34" charset="0"/>
              </a:rPr>
              <a:t> by the first word of Jesus' first speech, on the 	            mountain: </a:t>
            </a:r>
            <a:r>
              <a:rPr lang="it-IT" sz="1800" dirty="0" err="1">
                <a:solidFill>
                  <a:srgbClr val="222222"/>
                </a:solidFill>
                <a:effectLst/>
                <a:latin typeface="Verdana" panose="020B0604030504040204" pitchFamily="34" charset="0"/>
                <a:ea typeface="Verdana" panose="020B0604030504040204" pitchFamily="34" charset="0"/>
              </a:rPr>
              <a:t>Blessed</a:t>
            </a:r>
            <a:r>
              <a:rPr lang="it-IT" sz="1800" dirty="0">
                <a:solidFill>
                  <a:srgbClr val="222222"/>
                </a:solidFill>
                <a:effectLst/>
                <a:latin typeface="Verdana" panose="020B0604030504040204" pitchFamily="34" charset="0"/>
                <a:ea typeface="Verdana" panose="020B0604030504040204" pitchFamily="34" charset="0"/>
              </a:rPr>
              <a:t> are the </a:t>
            </a:r>
            <a:r>
              <a:rPr lang="it-IT" sz="1800" dirty="0" err="1">
                <a:solidFill>
                  <a:srgbClr val="222222"/>
                </a:solidFill>
                <a:effectLst/>
                <a:latin typeface="Verdana" panose="020B0604030504040204" pitchFamily="34" charset="0"/>
                <a:ea typeface="Verdana" panose="020B0604030504040204" pitchFamily="34" charset="0"/>
              </a:rPr>
              <a:t>poor</a:t>
            </a:r>
            <a:r>
              <a:rPr lang="it-IT" sz="1800" dirty="0">
                <a:solidFill>
                  <a:srgbClr val="222222"/>
                </a:solidFill>
                <a:effectLst/>
                <a:latin typeface="Verdana" panose="020B0604030504040204" pitchFamily="34" charset="0"/>
                <a:ea typeface="Verdana" panose="020B0604030504040204" pitchFamily="34" charset="0"/>
              </a:rPr>
              <a:t>. What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blessed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mean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somewhat</a:t>
            </a:r>
            <a:r>
              <a:rPr lang="it-IT" sz="1800" dirty="0">
                <a:solidFill>
                  <a:srgbClr val="222222"/>
                </a:solidFill>
                <a:effectLst/>
                <a:latin typeface="Verdana" panose="020B0604030504040204" pitchFamily="34" charset="0"/>
                <a:ea typeface="Verdana" panose="020B0604030504040204" pitchFamily="34" charset="0"/>
              </a:rPr>
              <a:t> obsolete and </a:t>
            </a:r>
            <a:r>
              <a:rPr lang="it-IT" sz="1800" dirty="0" err="1">
                <a:solidFill>
                  <a:srgbClr val="222222"/>
                </a:solidFill>
                <a:effectLst/>
                <a:latin typeface="Verdana" panose="020B0604030504040204" pitchFamily="34" charset="0"/>
                <a:ea typeface="Verdana" panose="020B0604030504040204" pitchFamily="34" charset="0"/>
              </a:rPr>
              <a:t>faded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term</a:t>
            </a:r>
            <a:r>
              <a:rPr lang="it-IT" sz="1800" dirty="0">
                <a:solidFill>
                  <a:srgbClr val="222222"/>
                </a:solidFill>
                <a:effectLst/>
                <a:latin typeface="Verdana" panose="020B0604030504040204" pitchFamily="34" charset="0"/>
                <a:ea typeface="Verdana" panose="020B0604030504040204" pitchFamily="34" charset="0"/>
              </a:rPr>
              <a:t>? The mind </a:t>
            </a:r>
            <a:r>
              <a:rPr lang="it-IT" sz="1800" dirty="0" err="1">
                <a:solidFill>
                  <a:srgbClr val="222222"/>
                </a:solidFill>
                <a:effectLst/>
                <a:latin typeface="Verdana" panose="020B0604030504040204" pitchFamily="34" charset="0"/>
                <a:ea typeface="Verdana" panose="020B0604030504040204" pitchFamily="34" charset="0"/>
              </a:rPr>
              <a:t>immediately</a:t>
            </a:r>
            <a:r>
              <a:rPr lang="it-IT" sz="1800" dirty="0">
                <a:solidFill>
                  <a:srgbClr val="222222"/>
                </a:solidFill>
                <a:effectLst/>
                <a:latin typeface="Verdana" panose="020B0604030504040204" pitchFamily="34" charset="0"/>
                <a:ea typeface="Verdana" panose="020B0604030504040204" pitchFamily="34" charset="0"/>
              </a:rPr>
              <a:t> runs to </a:t>
            </a:r>
            <a:r>
              <a:rPr lang="it-IT" sz="1800" dirty="0" err="1">
                <a:solidFill>
                  <a:srgbClr val="222222"/>
                </a:solidFill>
                <a:effectLst/>
                <a:latin typeface="Verdana" panose="020B0604030504040204" pitchFamily="34" charset="0"/>
                <a:ea typeface="Verdana" panose="020B0604030504040204" pitchFamily="34" charset="0"/>
              </a:rPr>
              <a:t>synonyms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such</a:t>
            </a:r>
            <a:r>
              <a:rPr lang="it-IT" sz="1800" dirty="0">
                <a:solidFill>
                  <a:srgbClr val="222222"/>
                </a:solidFill>
                <a:effectLst/>
                <a:latin typeface="Verdana" panose="020B0604030504040204" pitchFamily="34" charset="0"/>
                <a:ea typeface="Verdana" panose="020B0604030504040204" pitchFamily="34" charset="0"/>
              </a:rPr>
              <a:t> as: happy, </a:t>
            </a:r>
            <a:r>
              <a:rPr lang="it-IT" sz="1800" dirty="0" err="1">
                <a:solidFill>
                  <a:srgbClr val="222222"/>
                </a:solidFill>
                <a:effectLst/>
                <a:latin typeface="Verdana" panose="020B0604030504040204" pitchFamily="34" charset="0"/>
                <a:ea typeface="Verdana" panose="020B0604030504040204" pitchFamily="34" charset="0"/>
              </a:rPr>
              <a:t>contented</a:t>
            </a:r>
            <a:r>
              <a:rPr lang="it-IT" sz="1800" dirty="0">
                <a:solidFill>
                  <a:srgbClr val="222222"/>
                </a:solidFill>
                <a:effectLst/>
                <a:latin typeface="Verdana" panose="020B0604030504040204" pitchFamily="34" charset="0"/>
                <a:ea typeface="Verdana" panose="020B0604030504040204" pitchFamily="34" charset="0"/>
              </a:rPr>
              <a:t>, fortunate. But the </a:t>
            </a:r>
            <a:r>
              <a:rPr lang="it-IT" sz="1800" dirty="0" err="1">
                <a:solidFill>
                  <a:srgbClr val="222222"/>
                </a:solidFill>
                <a:effectLst/>
                <a:latin typeface="Verdana" panose="020B0604030504040204" pitchFamily="34" charset="0"/>
                <a:ea typeface="Verdana" panose="020B0604030504040204" pitchFamily="34" charset="0"/>
              </a:rPr>
              <a:t>term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cannot</a:t>
            </a:r>
            <a:r>
              <a:rPr lang="it-IT" sz="1800" dirty="0">
                <a:solidFill>
                  <a:srgbClr val="222222"/>
                </a:solidFill>
                <a:effectLst/>
                <a:latin typeface="Verdana" panose="020B0604030504040204" pitchFamily="34" charset="0"/>
                <a:ea typeface="Verdana" panose="020B0604030504040204" pitchFamily="34" charset="0"/>
              </a:rPr>
              <a:t> be </a:t>
            </a:r>
            <a:r>
              <a:rPr lang="it-IT" sz="1800" dirty="0" err="1">
                <a:solidFill>
                  <a:srgbClr val="222222"/>
                </a:solidFill>
                <a:effectLst/>
                <a:latin typeface="Verdana" panose="020B0604030504040204" pitchFamily="34" charset="0"/>
                <a:ea typeface="Verdana" panose="020B0604030504040204" pitchFamily="34" charset="0"/>
              </a:rPr>
              <a:t>compressed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into</a:t>
            </a:r>
            <a:r>
              <a:rPr lang="it-IT" sz="1800" dirty="0">
                <a:solidFill>
                  <a:srgbClr val="222222"/>
                </a:solidFill>
                <a:effectLst/>
                <a:latin typeface="Verdana" panose="020B0604030504040204" pitchFamily="34" charset="0"/>
                <a:ea typeface="Verdana" panose="020B0604030504040204" pitchFamily="34" charset="0"/>
              </a:rPr>
              <a:t> the world of </a:t>
            </a:r>
            <a:r>
              <a:rPr lang="it-IT" sz="1800" dirty="0" err="1">
                <a:solidFill>
                  <a:srgbClr val="222222"/>
                </a:solidFill>
                <a:effectLst/>
                <a:latin typeface="Verdana" panose="020B0604030504040204" pitchFamily="34" charset="0"/>
                <a:ea typeface="Verdana" panose="020B0604030504040204" pitchFamily="34" charset="0"/>
              </a:rPr>
              <a:t>emotions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impoverished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into</a:t>
            </a:r>
            <a:r>
              <a:rPr lang="it-IT" sz="1800" dirty="0">
                <a:solidFill>
                  <a:srgbClr val="222222"/>
                </a:solidFill>
                <a:effectLst/>
                <a:latin typeface="Verdana" panose="020B0604030504040204" pitchFamily="34" charset="0"/>
                <a:ea typeface="Verdana" panose="020B0604030504040204" pitchFamily="34" charset="0"/>
              </a:rPr>
              <a:t> a random state of mind. </a:t>
            </a:r>
            <a:r>
              <a:rPr lang="it-IT" sz="1800" dirty="0" err="1">
                <a:solidFill>
                  <a:srgbClr val="222222"/>
                </a:solidFill>
                <a:effectLst/>
                <a:latin typeface="Verdana" panose="020B0604030504040204" pitchFamily="34" charset="0"/>
                <a:ea typeface="Verdana" panose="020B0604030504040204" pitchFamily="34" charset="0"/>
              </a:rPr>
              <a:t>Instead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indicates</a:t>
            </a:r>
            <a:r>
              <a:rPr lang="it-IT" sz="1800" dirty="0">
                <a:solidFill>
                  <a:srgbClr val="222222"/>
                </a:solidFill>
                <a:effectLst/>
                <a:latin typeface="Verdana" panose="020B0604030504040204" pitchFamily="34" charset="0"/>
                <a:ea typeface="Verdana" panose="020B0604030504040204" pitchFamily="34" charset="0"/>
              </a:rPr>
              <a:t> a state of life,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consolidates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most</a:t>
            </a:r>
            <a:r>
              <a:rPr lang="it-IT" sz="1800" dirty="0">
                <a:solidFill>
                  <a:srgbClr val="222222"/>
                </a:solidFill>
                <a:effectLst/>
                <a:latin typeface="Verdana" panose="020B0604030504040204" pitchFamily="34" charset="0"/>
                <a:ea typeface="Verdana" panose="020B0604030504040204" pitchFamily="34" charset="0"/>
              </a:rPr>
              <a:t> human </a:t>
            </a:r>
            <a:r>
              <a:rPr lang="it-IT" sz="1800" dirty="0" err="1">
                <a:solidFill>
                  <a:srgbClr val="222222"/>
                </a:solidFill>
                <a:effectLst/>
                <a:latin typeface="Verdana" panose="020B0604030504040204" pitchFamily="34" charset="0"/>
                <a:ea typeface="Verdana" panose="020B0604030504040204" pitchFamily="34" charset="0"/>
              </a:rPr>
              <a:t>certainty</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have and that </a:t>
            </a:r>
            <a:r>
              <a:rPr lang="it-IT" sz="1800" dirty="0" err="1">
                <a:solidFill>
                  <a:srgbClr val="222222"/>
                </a:solidFill>
                <a:effectLst/>
                <a:latin typeface="Verdana" panose="020B0604030504040204" pitchFamily="34" charset="0"/>
                <a:ea typeface="Verdana" panose="020B0604030504040204" pitchFamily="34" charset="0"/>
              </a:rPr>
              <a:t>composes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unity</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aspiration</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joy</a:t>
            </a:r>
            <a:r>
              <a:rPr lang="it-IT" sz="1800" dirty="0">
                <a:solidFill>
                  <a:srgbClr val="222222"/>
                </a:solidFill>
                <a:effectLst/>
                <a:latin typeface="Verdana" panose="020B0604030504040204" pitchFamily="34" charset="0"/>
                <a:ea typeface="Verdana" panose="020B0604030504040204" pitchFamily="34" charset="0"/>
              </a:rPr>
              <a:t>, to love, to life. </a:t>
            </a: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Blessed</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like </a:t>
            </a:r>
            <a:r>
              <a:rPr lang="it-IT" sz="1800" dirty="0" err="1">
                <a:solidFill>
                  <a:srgbClr val="222222"/>
                </a:solidFill>
                <a:effectLst/>
                <a:latin typeface="Verdana" panose="020B0604030504040204" pitchFamily="34" charset="0"/>
                <a:ea typeface="Verdana" panose="020B0604030504040204" pitchFamily="34" charset="0"/>
              </a:rPr>
              <a:t>saying</a:t>
            </a:r>
            <a:r>
              <a:rPr lang="it-IT" sz="1800" dirty="0">
                <a:solidFill>
                  <a:srgbClr val="222222"/>
                </a:solidFill>
                <a:effectLst/>
                <a:latin typeface="Verdana" panose="020B0604030504040204" pitchFamily="34" charset="0"/>
                <a:ea typeface="Verdana" panose="020B0604030504040204" pitchFamily="34" charset="0"/>
              </a:rPr>
              <a:t>: standing, on the way, </a:t>
            </a:r>
            <a:r>
              <a:rPr lang="it-IT" sz="1800" dirty="0" err="1">
                <a:solidFill>
                  <a:srgbClr val="222222"/>
                </a:solidFill>
                <a:effectLst/>
                <a:latin typeface="Verdana" panose="020B0604030504040204" pitchFamily="34" charset="0"/>
                <a:ea typeface="Verdana" panose="020B0604030504040204" pitchFamily="34" charset="0"/>
              </a:rPr>
              <a:t>forward</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poor</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A. </a:t>
            </a:r>
            <a:r>
              <a:rPr lang="it-IT" sz="1800" i="1" dirty="0" err="1">
                <a:solidFill>
                  <a:srgbClr val="222222"/>
                </a:solidFill>
                <a:effectLst/>
                <a:latin typeface="Verdana" panose="020B0604030504040204" pitchFamily="34" charset="0"/>
                <a:ea typeface="Verdana" panose="020B0604030504040204" pitchFamily="34" charset="0"/>
              </a:rPr>
              <a:t>Chouraqui</a:t>
            </a:r>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walks</a:t>
            </a:r>
            <a:r>
              <a:rPr lang="it-IT" sz="1800" dirty="0">
                <a:solidFill>
                  <a:srgbClr val="222222"/>
                </a:solidFill>
                <a:effectLst/>
                <a:latin typeface="Verdana" panose="020B0604030504040204" pitchFamily="34" charset="0"/>
                <a:ea typeface="Verdana" panose="020B0604030504040204" pitchFamily="34" charset="0"/>
              </a:rPr>
              <a:t> with you; come on, stand up </a:t>
            </a:r>
            <a:r>
              <a:rPr lang="it-IT" sz="1800" dirty="0" err="1">
                <a:solidFill>
                  <a:srgbClr val="222222"/>
                </a:solidFill>
                <a:effectLst/>
                <a:latin typeface="Verdana" panose="020B0604030504040204" pitchFamily="34" charset="0"/>
                <a:ea typeface="Verdana" panose="020B0604030504040204" pitchFamily="34" charset="0"/>
              </a:rPr>
              <a:t>straight</a:t>
            </a:r>
            <a:r>
              <a:rPr lang="it-IT" sz="1800" dirty="0">
                <a:solidFill>
                  <a:srgbClr val="222222"/>
                </a:solidFill>
                <a:effectLst/>
                <a:latin typeface="Verdana" panose="020B0604030504040204" pitchFamily="34" charset="0"/>
                <a:ea typeface="Verdana" panose="020B0604030504040204" pitchFamily="34" charset="0"/>
              </a:rPr>
              <a:t>, do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up, you non-</a:t>
            </a:r>
            <a:r>
              <a:rPr lang="it-IT" sz="1800" dirty="0" err="1">
                <a:solidFill>
                  <a:srgbClr val="222222"/>
                </a:solidFill>
                <a:effectLst/>
                <a:latin typeface="Verdana" panose="020B0604030504040204" pitchFamily="34" charset="0"/>
                <a:ea typeface="Verdana" panose="020B0604030504040204" pitchFamily="34" charset="0"/>
              </a:rPr>
              <a:t>violent</a:t>
            </a:r>
            <a:r>
              <a:rPr lang="it-IT" sz="1800" dirty="0">
                <a:solidFill>
                  <a:srgbClr val="222222"/>
                </a:solidFill>
                <a:effectLst/>
                <a:latin typeface="Verdana" panose="020B0604030504040204" pitchFamily="34" charset="0"/>
                <a:ea typeface="Verdana" panose="020B0604030504040204" pitchFamily="34" charset="0"/>
              </a:rPr>
              <a:t> people, you are the future of the earth; </a:t>
            </a:r>
            <a:r>
              <a:rPr lang="it-IT" sz="1800" dirty="0" err="1">
                <a:solidFill>
                  <a:srgbClr val="222222"/>
                </a:solidFill>
                <a:effectLst/>
                <a:latin typeface="Verdana" panose="020B0604030504040204" pitchFamily="34" charset="0"/>
                <a:ea typeface="Verdana" panose="020B0604030504040204" pitchFamily="34" charset="0"/>
              </a:rPr>
              <a:t>courage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get</a:t>
            </a:r>
            <a:r>
              <a:rPr lang="it-IT" sz="1800" dirty="0">
                <a:solidFill>
                  <a:srgbClr val="222222"/>
                </a:solidFill>
                <a:effectLst/>
                <a:latin typeface="Verdana" panose="020B0604030504040204" pitchFamily="34" charset="0"/>
                <a:ea typeface="Verdana" panose="020B0604030504040204" pitchFamily="34" charset="0"/>
              </a:rPr>
              <a:t> up and </a:t>
            </a:r>
            <a:r>
              <a:rPr lang="it-IT" sz="1800" dirty="0" err="1">
                <a:solidFill>
                  <a:srgbClr val="222222"/>
                </a:solidFill>
                <a:effectLst/>
                <a:latin typeface="Verdana" panose="020B0604030504040204" pitchFamily="34" charset="0"/>
                <a:ea typeface="Verdana" panose="020B0604030504040204" pitchFamily="34" charset="0"/>
              </a:rPr>
              <a:t>throw</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away</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cloak</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mourning</a:t>
            </a:r>
            <a:r>
              <a:rPr lang="it-IT" sz="1800" dirty="0">
                <a:solidFill>
                  <a:srgbClr val="222222"/>
                </a:solidFill>
                <a:effectLst/>
                <a:latin typeface="Verdana" panose="020B0604030504040204" pitchFamily="34" charset="0"/>
                <a:ea typeface="Verdana" panose="020B0604030504040204" pitchFamily="34" charset="0"/>
              </a:rPr>
              <a:t>, you who </a:t>
            </a:r>
            <a:r>
              <a:rPr lang="it-IT" sz="1800" dirty="0" err="1">
                <a:solidFill>
                  <a:srgbClr val="222222"/>
                </a:solidFill>
                <a:effectLst/>
                <a:latin typeface="Verdana" panose="020B0604030504040204" pitchFamily="34" charset="0"/>
                <a:ea typeface="Verdana" panose="020B0604030504040204" pitchFamily="34" charset="0"/>
              </a:rPr>
              <a:t>cry</a:t>
            </a:r>
            <a:r>
              <a:rPr lang="it-IT" sz="1800" dirty="0">
                <a:solidFill>
                  <a:srgbClr val="222222"/>
                </a:solidFill>
                <a:effectLst/>
                <a:latin typeface="Verdana" panose="020B0604030504040204" pitchFamily="34" charset="0"/>
                <a:ea typeface="Verdana" panose="020B0604030504040204" pitchFamily="34" charset="0"/>
              </a:rPr>
              <a:t>; do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let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arms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fall</a:t>
            </a:r>
            <a:r>
              <a:rPr lang="it-IT" sz="1800" dirty="0">
                <a:solidFill>
                  <a:srgbClr val="222222"/>
                </a:solidFill>
                <a:effectLst/>
                <a:latin typeface="Verdana" panose="020B0604030504040204" pitchFamily="34" charset="0"/>
                <a:ea typeface="Verdana" panose="020B0604030504040204" pitchFamily="34" charset="0"/>
              </a:rPr>
              <a:t>, you who produce love. </a:t>
            </a:r>
            <a:r>
              <a:rPr lang="it-IT" sz="1800" dirty="0" err="1">
                <a:solidFill>
                  <a:srgbClr val="222222"/>
                </a:solidFill>
                <a:effectLst/>
                <a:latin typeface="Verdana" panose="020B0604030504040204" pitchFamily="34" charset="0"/>
                <a:ea typeface="Verdana" panose="020B0604030504040204" pitchFamily="34" charset="0"/>
              </a:rPr>
              <a:t>Depths</a:t>
            </a:r>
            <a:r>
              <a:rPr lang="it-IT" sz="1800" dirty="0">
                <a:solidFill>
                  <a:srgbClr val="222222"/>
                </a:solidFill>
                <a:effectLst/>
                <a:latin typeface="Verdana" panose="020B0604030504040204" pitchFamily="34" charset="0"/>
                <a:ea typeface="Verdana" panose="020B0604030504040204" pitchFamily="34" charset="0"/>
              </a:rPr>
              <a:t> that I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never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reach</a:t>
            </a:r>
            <a:r>
              <a:rPr lang="it-IT" sz="1800" dirty="0">
                <a:solidFill>
                  <a:srgbClr val="222222"/>
                </a:solidFill>
                <a:effectLst/>
                <a:latin typeface="Verdana" panose="020B0604030504040204" pitchFamily="34" charset="0"/>
                <a:ea typeface="Verdana" panose="020B0604030504040204" pitchFamily="34" charset="0"/>
              </a:rPr>
              <a:t>, Gospel that </a:t>
            </a:r>
            <a:r>
              <a:rPr lang="it-IT" sz="1800" dirty="0" err="1">
                <a:solidFill>
                  <a:srgbClr val="222222"/>
                </a:solidFill>
                <a:effectLst/>
                <a:latin typeface="Verdana" panose="020B0604030504040204" pitchFamily="34" charset="0"/>
                <a:ea typeface="Verdana" panose="020B0604030504040204" pitchFamily="34" charset="0"/>
              </a:rPr>
              <a:t>continues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amaze</a:t>
            </a:r>
            <a:r>
              <a:rPr lang="it-IT" sz="1800" dirty="0">
                <a:solidFill>
                  <a:srgbClr val="222222"/>
                </a:solidFill>
                <a:effectLst/>
                <a:latin typeface="Verdana" panose="020B0604030504040204" pitchFamily="34" charset="0"/>
                <a:ea typeface="Verdana" panose="020B0604030504040204" pitchFamily="34" charset="0"/>
              </a:rPr>
              <a:t> me and </a:t>
            </a:r>
            <a:r>
              <a:rPr lang="it-IT" sz="1800" dirty="0" err="1">
                <a:solidFill>
                  <a:srgbClr val="222222"/>
                </a:solidFill>
                <a:effectLst/>
                <a:latin typeface="Verdana" panose="020B0604030504040204" pitchFamily="34" charset="0"/>
                <a:ea typeface="Verdana" panose="020B0604030504040204" pitchFamily="34" charset="0"/>
              </a:rPr>
              <a:t>escape</a:t>
            </a:r>
            <a:r>
              <a:rPr lang="it-IT" sz="1800" dirty="0">
                <a:solidFill>
                  <a:srgbClr val="222222"/>
                </a:solidFill>
                <a:effectLst/>
                <a:latin typeface="Verdana" panose="020B0604030504040204" pitchFamily="34" charset="0"/>
                <a:ea typeface="Verdana" panose="020B0604030504040204" pitchFamily="34" charset="0"/>
              </a:rPr>
              <a:t> me, </a:t>
            </a:r>
            <a:r>
              <a:rPr lang="it-IT" sz="1800" dirty="0" err="1">
                <a:solidFill>
                  <a:srgbClr val="222222"/>
                </a:solidFill>
                <a:effectLst/>
                <a:latin typeface="Verdana" panose="020B0604030504040204" pitchFamily="34" charset="0"/>
                <a:ea typeface="Verdana" panose="020B0604030504040204" pitchFamily="34" charset="0"/>
              </a:rPr>
              <a:t>yet</a:t>
            </a:r>
            <a:r>
              <a:rPr lang="it-IT" sz="1800" dirty="0">
                <a:solidFill>
                  <a:srgbClr val="222222"/>
                </a:solidFill>
                <a:effectLst/>
                <a:latin typeface="Verdana" panose="020B0604030504040204" pitchFamily="34" charset="0"/>
                <a:ea typeface="Verdana" panose="020B0604030504040204" pitchFamily="34" charset="0"/>
              </a:rPr>
              <a:t> to be </a:t>
            </a:r>
            <a:r>
              <a:rPr lang="it-IT" sz="1800" dirty="0" err="1">
                <a:solidFill>
                  <a:srgbClr val="222222"/>
                </a:solidFill>
                <a:effectLst/>
                <a:latin typeface="Verdana" panose="020B0604030504040204" pitchFamily="34" charset="0"/>
                <a:ea typeface="Verdana" panose="020B0604030504040204" pitchFamily="34" charset="0"/>
              </a:rPr>
              <a:t>saved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costs; </a:t>
            </a:r>
            <a:r>
              <a:rPr lang="it-IT" sz="1800" dirty="0" err="1">
                <a:solidFill>
                  <a:srgbClr val="222222"/>
                </a:solidFill>
                <a:effectLst/>
                <a:latin typeface="Verdana" panose="020B0604030504040204" pitchFamily="34" charset="0"/>
                <a:ea typeface="Verdana" panose="020B0604030504040204" pitchFamily="34" charset="0"/>
              </a:rPr>
              <a:t>overpowering</a:t>
            </a:r>
            <a:r>
              <a:rPr lang="it-IT" sz="1800" dirty="0">
                <a:solidFill>
                  <a:srgbClr val="222222"/>
                </a:solidFill>
                <a:effectLst/>
                <a:latin typeface="Verdana" panose="020B0604030504040204" pitchFamily="34" charset="0"/>
                <a:ea typeface="Verdana" panose="020B0604030504040204" pitchFamily="34" charset="0"/>
              </a:rPr>
              <a:t> nostalgia for a world made of peace and </a:t>
            </a:r>
            <a:r>
              <a:rPr lang="it-IT" sz="1800" dirty="0" err="1">
                <a:solidFill>
                  <a:srgbClr val="222222"/>
                </a:solidFill>
                <a:effectLst/>
                <a:latin typeface="Verdana" panose="020B0604030504040204" pitchFamily="34" charset="0"/>
                <a:ea typeface="Verdana" panose="020B0604030504040204" pitchFamily="34" charset="0"/>
              </a:rPr>
              <a:t>sincerity</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justice</a:t>
            </a:r>
            <a:r>
              <a:rPr lang="it-IT" sz="1800" dirty="0">
                <a:solidFill>
                  <a:srgbClr val="222222"/>
                </a:solidFill>
                <a:effectLst/>
                <a:latin typeface="Verdana" panose="020B0604030504040204" pitchFamily="34" charset="0"/>
                <a:ea typeface="Verdana" panose="020B0604030504040204" pitchFamily="34" charset="0"/>
              </a:rPr>
              <a:t> and pure </a:t>
            </a:r>
            <a:r>
              <a:rPr lang="it-IT" sz="1800" dirty="0" err="1">
                <a:solidFill>
                  <a:srgbClr val="222222"/>
                </a:solidFill>
                <a:effectLst/>
                <a:latin typeface="Verdana" panose="020B0604030504040204" pitchFamily="34" charset="0"/>
                <a:ea typeface="Verdana" panose="020B0604030504040204" pitchFamily="34" charset="0"/>
              </a:rPr>
              <a:t>hearts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completely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different</a:t>
            </a:r>
            <a:r>
              <a:rPr lang="it-IT" sz="1800" dirty="0">
                <a:solidFill>
                  <a:srgbClr val="222222"/>
                </a:solidFill>
                <a:effectLst/>
                <a:latin typeface="Verdana" panose="020B0604030504040204" pitchFamily="34" charset="0"/>
                <a:ea typeface="Verdana" panose="020B0604030504040204" pitchFamily="34" charset="0"/>
              </a:rPr>
              <a:t> way of </a:t>
            </a:r>
            <a:r>
              <a:rPr lang="it-IT" sz="1800" dirty="0" err="1">
                <a:solidFill>
                  <a:srgbClr val="222222"/>
                </a:solidFill>
                <a:effectLst/>
                <a:latin typeface="Verdana" panose="020B0604030504040204" pitchFamily="34" charset="0"/>
                <a:ea typeface="Verdana" panose="020B0604030504040204" pitchFamily="34" charset="0"/>
              </a:rPr>
              <a:t>being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alive</a:t>
            </a:r>
            <a:r>
              <a:rPr lang="it-IT" sz="1800" dirty="0">
                <a:solidFill>
                  <a:srgbClr val="222222"/>
                </a:solidFill>
                <a:effectLst/>
                <a:latin typeface="Verdana" panose="020B0604030504040204" pitchFamily="34" charset="0"/>
                <a:ea typeface="Verdana" panose="020B0604030504040204" pitchFamily="34" charset="0"/>
              </a:rPr>
              <a:t>.</a:t>
            </a: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a:t>
            </a:r>
            <a:r>
              <a:rPr lang="it-IT" sz="1800" dirty="0" err="1">
                <a:solidFill>
                  <a:srgbClr val="222222"/>
                </a:solidFill>
                <a:effectLst/>
                <a:latin typeface="Verdana" panose="020B0604030504040204" pitchFamily="34" charset="0"/>
                <a:ea typeface="Verdana" panose="020B0604030504040204" pitchFamily="34" charset="0"/>
              </a:rPr>
              <a:t>Beatitudes</a:t>
            </a:r>
            <a:r>
              <a:rPr lang="it-IT" sz="1800" dirty="0">
                <a:solidFill>
                  <a:srgbClr val="222222"/>
                </a:solidFill>
                <a:effectLst/>
                <a:latin typeface="Verdana" panose="020B0604030504040204" pitchFamily="34" charset="0"/>
                <a:ea typeface="Verdana" panose="020B0604030504040204" pitchFamily="34" charset="0"/>
              </a:rPr>
              <a:t> are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one more </a:t>
            </a:r>
            <a:r>
              <a:rPr lang="it-IT" sz="1800" dirty="0" err="1">
                <a:solidFill>
                  <a:srgbClr val="222222"/>
                </a:solidFill>
                <a:effectLst/>
                <a:latin typeface="Verdana" panose="020B0604030504040204" pitchFamily="34" charset="0"/>
                <a:ea typeface="Verdana" panose="020B0604030504040204" pitchFamily="34" charset="0"/>
              </a:rPr>
              <a:t>precept</a:t>
            </a:r>
            <a:r>
              <a:rPr lang="it-IT" sz="1800" dirty="0">
                <a:solidFill>
                  <a:srgbClr val="222222"/>
                </a:solidFill>
                <a:effectLst/>
                <a:latin typeface="Verdana" panose="020B0604030504040204" pitchFamily="34" charset="0"/>
                <a:ea typeface="Verdana" panose="020B0604030504040204" pitchFamily="34" charset="0"/>
              </a:rPr>
              <a:t> or a new </a:t>
            </a:r>
            <a:r>
              <a:rPr lang="it-IT" sz="1800" dirty="0" err="1">
                <a:solidFill>
                  <a:srgbClr val="222222"/>
                </a:solidFill>
                <a:effectLst/>
                <a:latin typeface="Verdana" panose="020B0604030504040204" pitchFamily="34" charset="0"/>
                <a:ea typeface="Verdana" panose="020B0604030504040204" pitchFamily="34" charset="0"/>
              </a:rPr>
              <a:t>commandment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the good news that God </a:t>
            </a:r>
            <a:r>
              <a:rPr lang="it-IT" sz="1800" dirty="0" err="1">
                <a:solidFill>
                  <a:srgbClr val="222222"/>
                </a:solidFill>
                <a:effectLst/>
                <a:latin typeface="Verdana" panose="020B0604030504040204" pitchFamily="34" charset="0"/>
                <a:ea typeface="Verdana" panose="020B0604030504040204" pitchFamily="34" charset="0"/>
              </a:rPr>
              <a:t>gives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joy</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who produce love, that </a:t>
            </a:r>
            <a:r>
              <a:rPr lang="it-IT" sz="1800" dirty="0" err="1">
                <a:solidFill>
                  <a:srgbClr val="222222"/>
                </a:solidFill>
                <a:effectLst/>
                <a:latin typeface="Verdana" panose="020B0604030504040204" pitchFamily="34" charset="0"/>
                <a:ea typeface="Verdana" panose="020B0604030504040204" pitchFamily="34" charset="0"/>
              </a:rPr>
              <a:t>if</a:t>
            </a:r>
            <a:r>
              <a:rPr lang="it-IT" sz="1800" dirty="0">
                <a:solidFill>
                  <a:srgbClr val="222222"/>
                </a:solidFill>
                <a:effectLst/>
                <a:latin typeface="Verdana" panose="020B0604030504040204" pitchFamily="34" charset="0"/>
                <a:ea typeface="Verdana" panose="020B0604030504040204" pitchFamily="34" charset="0"/>
              </a:rPr>
              <a:t> one takes on the </a:t>
            </a:r>
            <a:r>
              <a:rPr lang="it-IT" sz="1800" dirty="0" err="1">
                <a:solidFill>
                  <a:srgbClr val="222222"/>
                </a:solidFill>
                <a:effectLst/>
                <a:latin typeface="Verdana" panose="020B0604030504040204" pitchFamily="34" charset="0"/>
                <a:ea typeface="Verdana" panose="020B0604030504040204" pitchFamily="34" charset="0"/>
              </a:rPr>
              <a:t>happiness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someone</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Father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take care of </a:t>
            </a:r>
            <a:r>
              <a:rPr lang="it-IT" sz="1800" dirty="0" err="1">
                <a:solidFill>
                  <a:srgbClr val="222222"/>
                </a:solidFill>
                <a:effectLst/>
                <a:latin typeface="Verdana" panose="020B0604030504040204" pitchFamily="34" charset="0"/>
                <a:ea typeface="Verdana" panose="020B0604030504040204" pitchFamily="34" charset="0"/>
              </a:rPr>
              <a:t>their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happiness</a:t>
            </a:r>
            <a:r>
              <a:rPr lang="it-IT" sz="1800" dirty="0">
                <a:solidFill>
                  <a:srgbClr val="222222"/>
                </a:solidFill>
                <a:effectLst/>
                <a:latin typeface="Verdana" panose="020B0604030504040204" pitchFamily="34" charset="0"/>
                <a:ea typeface="Verdana" panose="020B0604030504040204" pitchFamily="34" charset="0"/>
              </a:rPr>
              <a:t>.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B1E60428-4C1B-4B84-57B9-71F1714E2D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82431"/>
            <a:ext cx="1853355" cy="1853355"/>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23D610D9-B9CF-3AD0-E861-CF05D253B1E9}"/>
              </a:ext>
            </a:extLst>
          </p:cNvPr>
          <p:cNvSpPr>
            <a:spLocks noChangeArrowheads="1"/>
          </p:cNvSpPr>
          <p:nvPr/>
        </p:nvSpPr>
        <p:spPr bwMode="auto">
          <a:xfrm>
            <a:off x="0" y="0"/>
            <a:ext cx="9252520" cy="6798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kingdom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Kingdom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belongs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poor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King made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Himself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poor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earth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belongs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meek</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powerful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made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Himself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meek</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humble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earth,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soaked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blood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brother's</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blood</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cries</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out to me from the ground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planet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tombs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future?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more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armed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stronger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more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ruthless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instead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peace, the non-</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violent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merciful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one who cares? The second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says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Blessed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those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weep</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paradoxical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beatitude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tears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happiness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mixed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together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God loves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pain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pain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you.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mysterious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angel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announces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anyone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weeps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Lord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you. 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you, in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deepest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reflection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tears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multiply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courage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storm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side,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strength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strength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barrier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fears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As for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disciples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caught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night by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storm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lake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strength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rowers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do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up, in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firm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arms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tiller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eyes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lookout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seek</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dawn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
            </a:r>
          </a:p>
          <a:p>
            <a:pPr>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Jesus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announces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God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impartial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His hands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entangled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thick</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life,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weakness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weak</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begins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the last in line, from the underground of history,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chosen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world's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rejects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create with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history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advance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through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victories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strongest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through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sowings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justice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harvests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peace.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27ADF0D2-6CF6-C7B2-555B-ED8E1C8F19BB}"/>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79C4C008-6069-69FF-2C37-7E403C8E5301}"/>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ahoma" panose="020B0604030504040204" pitchFamily="34" charset="0"/>
              </a:rPr>
              <a:t>"Do not harm the earth or the sea or the trees until we have sealed the servants of our God upon their foreheads." Then I heard the number of those marked with the seal: a hundred and forty-four thousand from all the tribes of the people of Israel:</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(Rev 7: 3-4)</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7396A260-B0B2-7EB6-5F8A-266A4A3B16D2}"/>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«Non devastate la terra né il mare né le piante, finché non avremo impresso il sigillo sulla fronte dei servi del nostro Dio». E udii il numero di coloro che furono segnati con il sigillo: centoquarantaquattromila segnati, provenienti da ogni tribù dei figli d’Israele.</a:t>
            </a:r>
            <a:r>
              <a:rPr lang="it-IT" altLang="it-IT" sz="1800" i="1">
                <a:solidFill>
                  <a:schemeClr val="bg1"/>
                </a:solidFill>
                <a:latin typeface="Verdana" panose="020B0604030504040204" pitchFamily="34" charset="0"/>
                <a:cs typeface="Times New Roman" panose="02020603050405020304" pitchFamily="18" charset="0"/>
              </a:rPr>
              <a:t> (Ap 7, 3-4)</a:t>
            </a:r>
          </a:p>
        </p:txBody>
      </p:sp>
      <p:pic>
        <p:nvPicPr>
          <p:cNvPr id="7208" name="Picture 40">
            <a:extLst>
              <a:ext uri="{FF2B5EF4-FFF2-40B4-BE49-F238E27FC236}">
                <a16:creationId xmlns:a16="http://schemas.microsoft.com/office/drawing/2014/main" id="{9EB9389C-66E8-B3D8-5826-FE635FE39F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676400"/>
            <a:ext cx="556260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4626" name="Rectangle 2">
            <a:extLst>
              <a:ext uri="{FF2B5EF4-FFF2-40B4-BE49-F238E27FC236}">
                <a16:creationId xmlns:a16="http://schemas.microsoft.com/office/drawing/2014/main" id="{45DF32AA-6248-D321-8AD5-E821FBB5DF5F}"/>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Dopo queste cose vidi: ecco, una moltitudine immensa, che nessuno poteva contare, di ogni nazione, tribù, popolo e lingua. Tutti stavano in piedi davanti al trono e davanti all’Agnello, avvolti in vesti candide, e tenevano rami di palma nelle loro mani. </a:t>
            </a:r>
            <a:r>
              <a:rPr lang="it-IT" altLang="it-IT" sz="1800" i="1">
                <a:solidFill>
                  <a:schemeClr val="bg1"/>
                </a:solidFill>
                <a:latin typeface="Verdana" panose="020B0604030504040204" pitchFamily="34" charset="0"/>
                <a:cs typeface="Times New Roman" panose="02020603050405020304" pitchFamily="18" charset="0"/>
              </a:rPr>
              <a:t>(Ap 7, 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4628" name="Rectangle 4">
            <a:extLst>
              <a:ext uri="{FF2B5EF4-FFF2-40B4-BE49-F238E27FC236}">
                <a16:creationId xmlns:a16="http://schemas.microsoft.com/office/drawing/2014/main" id="{D14D928D-200B-A9EE-2C17-8C40E1154094}"/>
              </a:ext>
            </a:extLst>
          </p:cNvPr>
          <p:cNvSpPr>
            <a:spLocks noChangeArrowheads="1"/>
          </p:cNvSpPr>
          <p:nvPr/>
        </p:nvSpPr>
        <p:spPr bwMode="auto">
          <a:xfrm>
            <a:off x="0" y="54102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After this I saw a great crowd, impossible to count, from every nation, race, people and tongue, standing before the throne and the Lamb, clothed in white, with palm branches in their hands, </a:t>
            </a:r>
            <a:r>
              <a:rPr lang="en-GB" altLang="it-IT" sz="1800" i="1">
                <a:solidFill>
                  <a:schemeClr val="bg1"/>
                </a:solidFill>
                <a:latin typeface="Verdana" panose="020B0604030504040204" pitchFamily="34" charset="0"/>
                <a:cs typeface="Times New Roman" panose="02020603050405020304" pitchFamily="18" charset="0"/>
              </a:rPr>
              <a:t>(Rev 7: 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a:extLst>
              <a:ext uri="{FF2B5EF4-FFF2-40B4-BE49-F238E27FC236}">
                <a16:creationId xmlns:a16="http://schemas.microsoft.com/office/drawing/2014/main" id="{DE7E1E84-C673-5F7F-019A-FEBD69A2DD32}"/>
              </a:ext>
            </a:extLst>
          </p:cNvPr>
          <p:cNvSpPr>
            <a:spLocks noGrp="1" noChangeArrowheads="1"/>
          </p:cNvSpPr>
          <p:nvPr>
            <p:ph type="title"/>
          </p:nvPr>
        </p:nvSpPr>
        <p:spPr>
          <a:xfrm>
            <a:off x="0" y="6096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E gridavano a gran voce: </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La salvezza appartiene al nostro Dio, seduto sul trono, e all</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Agnello</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E tutti gli angeli stavano attorno al trono e agli anziani e ai quattro esseri viventi, e si inchinarono con la faccia a terra davanti al trono e adorarono Dio dicendo: </a:t>
            </a:r>
            <a:r>
              <a:rPr lang="it-IT" altLang="it-IT" sz="1800" i="1">
                <a:solidFill>
                  <a:schemeClr val="bg1"/>
                </a:solidFill>
                <a:latin typeface="Verdana" panose="020B0604030504040204" pitchFamily="34" charset="0"/>
                <a:cs typeface="Times New Roman" panose="02020603050405020304" pitchFamily="18" charset="0"/>
              </a:rPr>
              <a:t>(Ap 7, 10-11)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6676" name="Rectangle 4">
            <a:extLst>
              <a:ext uri="{FF2B5EF4-FFF2-40B4-BE49-F238E27FC236}">
                <a16:creationId xmlns:a16="http://schemas.microsoft.com/office/drawing/2014/main" id="{2E5E783B-5EE1-5720-5654-46081BA54B5F}"/>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and they cried out with a loud voice, "Who saves but our God who sits on the throne and the Lamb?" All the angels were around the throne, the elders and the four living creatures; they then bowed before the throne with their faces to the ground to worship God.  </a:t>
            </a:r>
            <a:r>
              <a:rPr lang="en-GB" altLang="it-IT" sz="1800" i="1">
                <a:solidFill>
                  <a:schemeClr val="bg1"/>
                </a:solidFill>
                <a:latin typeface="Verdana" panose="020B0604030504040204" pitchFamily="34" charset="0"/>
                <a:cs typeface="Times New Roman" panose="02020603050405020304" pitchFamily="18" charset="0"/>
              </a:rPr>
              <a:t>(Rev 7: 10-11)</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56677" name="Picture 5">
            <a:extLst>
              <a:ext uri="{FF2B5EF4-FFF2-40B4-BE49-F238E27FC236}">
                <a16:creationId xmlns:a16="http://schemas.microsoft.com/office/drawing/2014/main" id="{BA690FC4-7269-8E90-03A8-63E7AA9154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778000"/>
            <a:ext cx="5105400" cy="3397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050">
            <a:extLst>
              <a:ext uri="{FF2B5EF4-FFF2-40B4-BE49-F238E27FC236}">
                <a16:creationId xmlns:a16="http://schemas.microsoft.com/office/drawing/2014/main" id="{C39C1BA4-C261-BAD4-6F1A-3272B5FC4C38}"/>
              </a:ext>
            </a:extLst>
          </p:cNvPr>
          <p:cNvSpPr>
            <a:spLocks noGrp="1" noChangeArrowheads="1"/>
          </p:cNvSpPr>
          <p:nvPr>
            <p:ph type="title"/>
          </p:nvPr>
        </p:nvSpPr>
        <p:spPr>
          <a:xfrm>
            <a:off x="0" y="609600"/>
            <a:ext cx="9144000" cy="1143000"/>
          </a:xfrm>
        </p:spPr>
        <p:txBody>
          <a:bodyPr/>
          <a:lstStyle/>
          <a:p>
            <a:pPr eaLnBrk="1" hangingPunct="1"/>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Amen! Lode, gloria, sapienza, azione di grazie, onore, potenza e forza al nostro Dio nei secoli dei secoli. Amen</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Uno degli anziani allora si rivolse a me e disse:</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Questi, che sono vestiti di bianco, chi sono e da dove vengono?</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(Ap 7, 12-13)</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7700" name="Rectangle 2052">
            <a:extLst>
              <a:ext uri="{FF2B5EF4-FFF2-40B4-BE49-F238E27FC236}">
                <a16:creationId xmlns:a16="http://schemas.microsoft.com/office/drawing/2014/main" id="{18987F19-3FB1-7973-F35E-4AD195205B34}"/>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They said, Amen. Praise, glory, wisdom, thanks, honor, power and strength to our God forever and ever. Amen! At that moment, one of the elders spoke up and said to me, "Who are these people clothed in white, and where did they come from?" </a:t>
            </a:r>
            <a:r>
              <a:rPr lang="en-GB" altLang="it-IT" sz="1800" i="1">
                <a:solidFill>
                  <a:schemeClr val="bg1"/>
                </a:solidFill>
                <a:latin typeface="Verdana" panose="020B0604030504040204" pitchFamily="34" charset="0"/>
                <a:cs typeface="Times New Roman" panose="02020603050405020304" pitchFamily="18" charset="0"/>
              </a:rPr>
              <a:t>(Rev 7: 12-13)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57701" name="Picture 2053">
            <a:extLst>
              <a:ext uri="{FF2B5EF4-FFF2-40B4-BE49-F238E27FC236}">
                <a16:creationId xmlns:a16="http://schemas.microsoft.com/office/drawing/2014/main" id="{53705B9B-2AB6-C943-97AB-F251FAA279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752600"/>
            <a:ext cx="5334000" cy="3463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155B9144-5BC9-2462-4A6C-9C48776A58BD}"/>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Gli risposi: </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Signore mio, tu lo sai</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E lui: </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Sono quelli che vengono dalla grande tribolazione e che hanno lavato le loro vesti, rendendole candide nel sangue dell</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Agnello</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r>
              <a:rPr lang="en-GB" altLang="it-IT" sz="1800" i="1">
                <a:solidFill>
                  <a:schemeClr val="bg1"/>
                </a:solidFill>
                <a:latin typeface="Verdana" panose="020B0604030504040204" pitchFamily="34" charset="0"/>
                <a:cs typeface="Times New Roman" panose="02020603050405020304" pitchFamily="18" charset="0"/>
              </a:rPr>
              <a:t>(Ap 7, 14)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8724" name="Rectangle 4">
            <a:extLst>
              <a:ext uri="{FF2B5EF4-FFF2-40B4-BE49-F238E27FC236}">
                <a16:creationId xmlns:a16="http://schemas.microsoft.com/office/drawing/2014/main" id="{4F8494BC-BB4E-46ED-1EC0-21FA74254542}"/>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I answered, "Sir, it is you who know this." The elder replied, "They are those who have come out of the great persecution; they have washed and made their clothes white in the blood of the Lamb.</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(Rev 7: 14)</a:t>
            </a:r>
          </a:p>
        </p:txBody>
      </p:sp>
    </p:spTree>
  </p:cSld>
  <p:clrMapOvr>
    <a:masterClrMapping/>
  </p:clrMapOvr>
  <p:transition spd="med" advClick="0" advTm="16000">
    <p:random/>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AA0BC0FE-0868-CB31-A72F-B5F93B79C3BD}"/>
              </a:ext>
            </a:extLst>
          </p:cNvPr>
          <p:cNvSpPr>
            <a:spLocks noGrp="1" noChangeArrowheads="1"/>
          </p:cNvSpPr>
          <p:nvPr>
            <p:ph type="title"/>
          </p:nvPr>
        </p:nvSpPr>
        <p:spPr>
          <a:xfrm>
            <a:off x="4191000" y="11430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I EPISTLE</a:t>
            </a:r>
            <a:r>
              <a:rPr lang="it-IT" altLang="it-IT" sz="1800">
                <a:solidFill>
                  <a:srgbClr val="320011"/>
                </a:solidFill>
                <a:latin typeface="Verdana" panose="020B0604030504040204" pitchFamily="34" charset="0"/>
                <a:cs typeface="Arial" panose="020B0604020202020204" pitchFamily="34" charset="0"/>
              </a:rPr>
              <a:t> OF JOHN</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F85AE11A-3BBA-30C7-992B-3F39B4EB29DF}"/>
              </a:ext>
            </a:extLst>
          </p:cNvPr>
          <p:cNvSpPr>
            <a:spLocks noChangeArrowheads="1"/>
          </p:cNvSpPr>
          <p:nvPr/>
        </p:nvSpPr>
        <p:spPr bwMode="auto">
          <a:xfrm>
            <a:off x="762000" y="0"/>
            <a:ext cx="7848600" cy="831850"/>
          </a:xfrm>
          <a:prstGeom prst="rect">
            <a:avLst/>
          </a:prstGeom>
          <a:solidFill>
            <a:schemeClr val="bg1"/>
          </a:solidFill>
          <a:ln w="9525">
            <a:solidFill>
              <a:schemeClr val="bg1"/>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1268" name="Rectangle 22">
            <a:extLst>
              <a:ext uri="{FF2B5EF4-FFF2-40B4-BE49-F238E27FC236}">
                <a16:creationId xmlns:a16="http://schemas.microsoft.com/office/drawing/2014/main" id="{BE4148B2-A460-8CEC-E523-D0B77D19D9B4}"/>
              </a:ext>
            </a:extLst>
          </p:cNvPr>
          <p:cNvSpPr>
            <a:spLocks noChangeArrowheads="1"/>
          </p:cNvSpPr>
          <p:nvPr/>
        </p:nvSpPr>
        <p:spPr bwMode="auto">
          <a:xfrm>
            <a:off x="13716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I LETTERA DI GIOVANNI</a:t>
            </a:r>
          </a:p>
        </p:txBody>
      </p:sp>
      <p:sp>
        <p:nvSpPr>
          <p:cNvPr id="11269" name="Rectangle 205">
            <a:extLst>
              <a:ext uri="{FF2B5EF4-FFF2-40B4-BE49-F238E27FC236}">
                <a16:creationId xmlns:a16="http://schemas.microsoft.com/office/drawing/2014/main" id="{65D37DA7-E6A7-A8B6-08FF-F86E5ACAFB90}"/>
              </a:ext>
            </a:extLst>
          </p:cNvPr>
          <p:cNvSpPr>
            <a:spLocks noChangeArrowheads="1"/>
          </p:cNvSpPr>
          <p:nvPr/>
        </p:nvSpPr>
        <p:spPr bwMode="auto">
          <a:xfrm>
            <a:off x="1295400" y="15240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Carissimi, vedete quale grande amore ci ha dato il Padre per essere chiamati figli di Dio, e lo siamo realmente! Per questo il mondo non ci conosce: perché non ha conosciuto lui.</a:t>
            </a:r>
            <a:r>
              <a:rPr lang="it-IT" altLang="it-IT" sz="1800" i="1">
                <a:solidFill>
                  <a:srgbClr val="000000"/>
                </a:solidFill>
                <a:latin typeface="Verdana" panose="020B0604030504040204" pitchFamily="34" charset="0"/>
                <a:cs typeface="Times New Roman" panose="02020603050405020304" pitchFamily="18" charset="0"/>
              </a:rPr>
              <a:t> (1Gv 3, 1)</a:t>
            </a:r>
          </a:p>
        </p:txBody>
      </p:sp>
      <p:sp>
        <p:nvSpPr>
          <p:cNvPr id="11270" name="Rectangle 206">
            <a:extLst>
              <a:ext uri="{FF2B5EF4-FFF2-40B4-BE49-F238E27FC236}">
                <a16:creationId xmlns:a16="http://schemas.microsoft.com/office/drawing/2014/main" id="{796DFB8B-799F-7C2D-1EFF-7BEA1D69BAEA}"/>
              </a:ext>
            </a:extLst>
          </p:cNvPr>
          <p:cNvSpPr>
            <a:spLocks noChangeArrowheads="1"/>
          </p:cNvSpPr>
          <p:nvPr/>
        </p:nvSpPr>
        <p:spPr bwMode="auto">
          <a:xfrm>
            <a:off x="4648200" y="15240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i="1">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Beloved, see what singular love the Father has for us: we are called children of God, and we really are. This is why the world does not know us, because it did not know him.</a:t>
            </a:r>
            <a:r>
              <a:rPr lang="en-GB" altLang="it-IT" sz="1800" i="1">
                <a:solidFill>
                  <a:srgbClr val="000000"/>
                </a:solidFill>
                <a:latin typeface="Verdana" panose="020B0604030504040204" pitchFamily="34" charset="0"/>
                <a:cs typeface="Times New Roman" panose="02020603050405020304" pitchFamily="18" charset="0"/>
              </a:rPr>
              <a:t> (1In 3: 1)</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B588E67A-8CA6-74E7-0656-28B1DF14CC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WordArt 509">
            <a:extLst>
              <a:ext uri="{FF2B5EF4-FFF2-40B4-BE49-F238E27FC236}">
                <a16:creationId xmlns:a16="http://schemas.microsoft.com/office/drawing/2014/main" id="{75B2933B-3641-AB8C-5AFD-33066B755CDE}"/>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b="1" kern="10">
                <a:ln w="3175">
                  <a:solidFill>
                    <a:srgbClr val="C09B00"/>
                  </a:solidFill>
                  <a:round/>
                  <a:headEnd/>
                  <a:tailEnd/>
                </a:ln>
                <a:solidFill>
                  <a:srgbClr val="C09B00"/>
                </a:solidFill>
                <a:latin typeface="Lucida Calligraphy" panose="03010101010101010101" pitchFamily="66" charset="0"/>
              </a:rPr>
              <a:t>La Parola di Dio </a:t>
            </a:r>
          </a:p>
          <a:p>
            <a:r>
              <a:rPr lang="it-IT" sz="1600" b="1" kern="10">
                <a:ln w="3175">
                  <a:solidFill>
                    <a:srgbClr val="C09B00"/>
                  </a:solidFill>
                  <a:round/>
                  <a:headEnd/>
                  <a:tailEnd/>
                </a:ln>
                <a:solidFill>
                  <a:srgbClr val="C09B00"/>
                </a:solidFill>
                <a:latin typeface="Lucida Calligraphy" panose="03010101010101010101" pitchFamily="66" charset="0"/>
              </a:rPr>
              <a:t>parla  al nostro cuore!</a:t>
            </a:r>
          </a:p>
        </p:txBody>
      </p:sp>
      <p:sp>
        <p:nvSpPr>
          <p:cNvPr id="11273" name="WordArt 510">
            <a:extLst>
              <a:ext uri="{FF2B5EF4-FFF2-40B4-BE49-F238E27FC236}">
                <a16:creationId xmlns:a16="http://schemas.microsoft.com/office/drawing/2014/main" id="{44C1E815-B803-34F0-EF5F-0D636DC64882}"/>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r>
              <a:rPr lang="en-US" sz="1800" b="1" kern="10">
                <a:ln w="9525">
                  <a:solidFill>
                    <a:srgbClr val="C09B00"/>
                  </a:solidFill>
                  <a:round/>
                  <a:headEnd/>
                  <a:tailEnd/>
                </a:ln>
                <a:solidFill>
                  <a:srgbClr val="C09B00"/>
                </a:solidFill>
                <a:latin typeface="Lucida Calligraphy" panose="03010101010101010101" pitchFamily="66" charset="0"/>
              </a:rPr>
              <a:t>The Word of God</a:t>
            </a:r>
          </a:p>
          <a:p>
            <a:r>
              <a:rPr lang="en-US" sz="1800" b="1" kern="10">
                <a:ln w="9525">
                  <a:solidFill>
                    <a:srgbClr val="C09B00"/>
                  </a:solidFill>
                  <a:round/>
                  <a:headEnd/>
                  <a:tailEnd/>
                </a:ln>
                <a:solidFill>
                  <a:srgbClr val="C09B00"/>
                </a:solidFill>
                <a:latin typeface="Lucida Calligraphy" panose="03010101010101010101" pitchFamily="66" charset="0"/>
              </a:rPr>
              <a:t>speaks to our heart!</a:t>
            </a:r>
            <a:endParaRPr lang="it-IT" sz="1800" b="1" kern="10">
              <a:ln w="9525">
                <a:solidFill>
                  <a:srgbClr val="C09B00"/>
                </a:solidFill>
                <a:round/>
                <a:headEnd/>
                <a:tailEnd/>
              </a:ln>
              <a:solidFill>
                <a:srgbClr val="C09B00"/>
              </a:solidFill>
              <a:latin typeface="Lucida Calligraphy" panose="03010101010101010101" pitchFamily="66" charset="0"/>
            </a:endParaRPr>
          </a:p>
        </p:txBody>
      </p:sp>
      <p:pic>
        <p:nvPicPr>
          <p:cNvPr id="11377" name="Picture 113">
            <a:extLst>
              <a:ext uri="{FF2B5EF4-FFF2-40B4-BE49-F238E27FC236}">
                <a16:creationId xmlns:a16="http://schemas.microsoft.com/office/drawing/2014/main" id="{55347802-9808-149C-2251-A0D07C535E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886200"/>
            <a:ext cx="2895600" cy="2252663"/>
          </a:xfrm>
          <a:prstGeom prst="rect">
            <a:avLst/>
          </a:prstGeom>
          <a:noFill/>
          <a:extLst>
            <a:ext uri="{909E8E84-426E-40DD-AFC4-6F175D3DCCD1}">
              <a14:hiddenFill xmlns:a14="http://schemas.microsoft.com/office/drawing/2010/main">
                <a:solidFill>
                  <a:srgbClr val="FFFFFF"/>
                </a:solidFill>
              </a14:hiddenFill>
            </a:ext>
          </a:extLst>
        </p:spPr>
      </p:pic>
      <p:pic>
        <p:nvPicPr>
          <p:cNvPr id="11378" name="Picture 114">
            <a:extLst>
              <a:ext uri="{FF2B5EF4-FFF2-40B4-BE49-F238E27FC236}">
                <a16:creationId xmlns:a16="http://schemas.microsoft.com/office/drawing/2014/main" id="{3034F1C6-A3A9-5CAB-EB98-9143C011186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3886200"/>
            <a:ext cx="3073400" cy="2403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9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74DE4557-8935-F9F9-E55E-5D6F463AAA02}"/>
              </a:ext>
            </a:extLst>
          </p:cNvPr>
          <p:cNvSpPr>
            <a:spLocks noGrp="1" noChangeArrowheads="1"/>
          </p:cNvSpPr>
          <p:nvPr>
            <p:ph type="title"/>
          </p:nvPr>
        </p:nvSpPr>
        <p:spPr>
          <a:xfrm>
            <a:off x="0" y="6096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Carissimi, noi fin d’ora siamo figli di Dio, ma ciò che saremo non è stato ancora rivelato. Sappiamo però che quando egli si sarà manifestato, noi saremo simili a lui, perché lo vedremo così come egli è. Chiunque ha questa speranza in lui, purifica se stesso, come egli è puro.</a:t>
            </a:r>
            <a:r>
              <a:rPr lang="it-IT" altLang="it-IT" sz="1800" i="1">
                <a:solidFill>
                  <a:srgbClr val="FFFFFF"/>
                </a:solidFill>
                <a:latin typeface="Verdana" panose="020B0604030504040204" pitchFamily="34" charset="0"/>
                <a:cs typeface="Times New Roman" panose="02020603050405020304" pitchFamily="18" charset="0"/>
              </a:rPr>
              <a:t> (1Gv 3, 2-3)</a:t>
            </a:r>
          </a:p>
        </p:txBody>
      </p:sp>
      <p:sp>
        <p:nvSpPr>
          <p:cNvPr id="13315" name="Rectangle 4">
            <a:extLst>
              <a:ext uri="{FF2B5EF4-FFF2-40B4-BE49-F238E27FC236}">
                <a16:creationId xmlns:a16="http://schemas.microsoft.com/office/drawing/2014/main" id="{2137317E-966D-61DD-15F0-F65C4A661635}"/>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Beloved, we are God's children and what we shall be has not yet been shown. Yet when he appears in his glory, we know that we shall be like him, for then we shall see him as he is. All who have such a hope try to be pure as he is pure.</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(1In 3: 2-3)</a:t>
            </a:r>
          </a:p>
        </p:txBody>
      </p:sp>
      <p:pic>
        <p:nvPicPr>
          <p:cNvPr id="13358" name="Picture 46">
            <a:extLst>
              <a:ext uri="{FF2B5EF4-FFF2-40B4-BE49-F238E27FC236}">
                <a16:creationId xmlns:a16="http://schemas.microsoft.com/office/drawing/2014/main" id="{183C72EC-915D-B5BC-3803-B22FC03315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25600"/>
            <a:ext cx="5562600" cy="363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74842</TotalTime>
  <Words>3107</Words>
  <Application>Microsoft Office PowerPoint</Application>
  <PresentationFormat>Presentazione su schermo (4:3)</PresentationFormat>
  <Paragraphs>79</Paragraphs>
  <Slides>21</Slides>
  <Notes>7</Notes>
  <HiddenSlides>0</HiddenSlides>
  <MMClips>1</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21</vt:i4>
      </vt:variant>
    </vt:vector>
  </HeadingPairs>
  <TitlesOfParts>
    <vt:vector size="32" baseType="lpstr">
      <vt:lpstr>Arial</vt:lpstr>
      <vt:lpstr>Cambria</vt:lpstr>
      <vt:lpstr>Comic Sans MS</vt:lpstr>
      <vt:lpstr>Courier New</vt:lpstr>
      <vt:lpstr>Harrington</vt:lpstr>
      <vt:lpstr>Helvetica</vt:lpstr>
      <vt:lpstr>Lucida Calligraphy</vt:lpstr>
      <vt:lpstr>Times New Roman</vt:lpstr>
      <vt:lpstr>Tw Cen MT Condensed Extra Bold</vt:lpstr>
      <vt:lpstr>Verdana</vt:lpstr>
      <vt:lpstr>Struttura predefinita</vt:lpstr>
      <vt:lpstr>Presentazione standard di PowerPoint</vt:lpstr>
      <vt:lpstr>Presentazione standard di PowerPoint</vt:lpstr>
      <vt:lpstr> </vt:lpstr>
      <vt:lpstr>Dopo queste cose vidi: ecco, una moltitudine immensa, che nessuno poteva contare, di ogni nazione, tribù, popolo e lingua. Tutti stavano in piedi davanti al trono e davanti all’Agnello, avvolti in vesti candide, e tenevano rami di palma nelle loro mani. (Ap 7, 9)</vt:lpstr>
      <vt:lpstr>E gridavano a gran voce: «La salvezza appartiene al nostro Dio, seduto sul trono, e all’Agnello». E tutti gli angeli stavano attorno al trono e agli anziani e ai quattro esseri viventi, e si inchinarono con la faccia a terra davanti al trono e adorarono Dio dicendo: (Ap 7, 10-11)</vt:lpstr>
      <vt:lpstr>«Amen! Lode, gloria, sapienza, azione di grazie, onore, potenza e forza al nostro Dio nei secoli dei secoli. Amen». Uno degli anziani allora si rivolse a me e disse:«Questi, che sono vestiti di bianco, chi sono e da dove vengono?». (Ap 7, 12-13)</vt:lpstr>
      <vt:lpstr>Gli risposi: «Signore mio, tu lo sai». E lui: «Sono quelli che vengono dalla grande tribolazione e che hanno lavato le loro vesti, rendendole candide nel sangue dell’Agnello». (Ap 7, 14)</vt:lpstr>
      <vt:lpstr>I EPISTLE OF JOHN</vt:lpstr>
      <vt:lpstr>Carissimi, noi fin d’ora siamo figli di Dio, ma ciò che saremo non è stato ancora rivelato. Sappiamo però che quando egli si sarà manifestato, noi saremo simili a lui, perché lo vedremo così come egli è. Chiunque ha questa speranza in lui, purifica se stesso, come egli è puro. (1Gv 3, 2-3)</vt:lpstr>
      <vt:lpstr>GOSPEL ACCORD. TO MATHEW</vt:lpstr>
      <vt:lpstr>Presentazione standard di PowerPoint</vt:lpstr>
      <vt:lpstr>Presentazione standard di PowerPoint</vt:lpstr>
      <vt:lpstr>Beati i misericordiosi, perché troveranno misericordia. Beati i puri di cuore, perché vedranno Dio. (Mt 5, 7-8) </vt:lpstr>
      <vt:lpstr>Beati gli operatori di pace, perché saranno chiamati figli di Dio. Beati i perseguitati per la giustizia, perché di essi è il regno dei cieli. (Mt 5, 9-10) </vt:lpstr>
      <vt:lpstr>Beati voi quando vi insulteranno, vi perseguiteranno e, mentendo, diranno ogni sorta di male contro di voi per causa mia. Rallegratevi ed esultate, perché grande è la vostra ricompensa nei cieli». (Mt 5, 11-12)</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3283</cp:revision>
  <dcterms:created xsi:type="dcterms:W3CDTF">2007-05-09T13:51:32Z</dcterms:created>
  <dcterms:modified xsi:type="dcterms:W3CDTF">2024-10-13T16:17:01Z</dcterms:modified>
</cp:coreProperties>
</file>