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handoutMasterIdLst>
    <p:handoutMasterId r:id="rId22"/>
  </p:handoutMasterIdLst>
  <p:sldIdLst>
    <p:sldId id="674" r:id="rId2"/>
    <p:sldId id="800" r:id="rId3"/>
    <p:sldId id="392" r:id="rId4"/>
    <p:sldId id="497" r:id="rId5"/>
    <p:sldId id="337" r:id="rId6"/>
    <p:sldId id="743" r:id="rId7"/>
    <p:sldId id="793" r:id="rId8"/>
    <p:sldId id="694" r:id="rId9"/>
    <p:sldId id="319" r:id="rId10"/>
    <p:sldId id="624" r:id="rId11"/>
    <p:sldId id="795" r:id="rId12"/>
    <p:sldId id="796" r:id="rId13"/>
    <p:sldId id="799" r:id="rId14"/>
    <p:sldId id="787" r:id="rId15"/>
    <p:sldId id="288" r:id="rId16"/>
    <p:sldId id="728" r:id="rId17"/>
    <p:sldId id="724" r:id="rId18"/>
    <p:sldId id="553" r:id="rId19"/>
    <p:sldId id="727" r:id="rId20"/>
  </p:sldIdLst>
  <p:sldSz cx="9144000" cy="6858000" type="screen4x3"/>
  <p:notesSz cx="6858000" cy="9144000"/>
  <p:defaultTextStyle>
    <a:defPPr>
      <a:defRPr lang="it-IT"/>
    </a:defPPr>
    <a:lvl1pPr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1pPr>
    <a:lvl2pPr marL="4572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2pPr>
    <a:lvl3pPr marL="9144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3pPr>
    <a:lvl4pPr marL="13716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4pPr>
    <a:lvl5pPr marL="18288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5pPr>
    <a:lvl6pPr marL="2286000" algn="l" defTabSz="914400" rtl="0" eaLnBrk="1" latinLnBrk="0" hangingPunct="1">
      <a:defRPr sz="2400" kern="1200">
        <a:solidFill>
          <a:srgbClr val="580000"/>
        </a:solidFill>
        <a:latin typeface="Comic Sans MS" panose="030F0702030302020204" pitchFamily="66" charset="0"/>
        <a:ea typeface="+mn-ea"/>
        <a:cs typeface="+mn-cs"/>
      </a:defRPr>
    </a:lvl6pPr>
    <a:lvl7pPr marL="2743200" algn="l" defTabSz="914400" rtl="0" eaLnBrk="1" latinLnBrk="0" hangingPunct="1">
      <a:defRPr sz="2400" kern="1200">
        <a:solidFill>
          <a:srgbClr val="580000"/>
        </a:solidFill>
        <a:latin typeface="Comic Sans MS" panose="030F0702030302020204" pitchFamily="66" charset="0"/>
        <a:ea typeface="+mn-ea"/>
        <a:cs typeface="+mn-cs"/>
      </a:defRPr>
    </a:lvl7pPr>
    <a:lvl8pPr marL="3200400" algn="l" defTabSz="914400" rtl="0" eaLnBrk="1" latinLnBrk="0" hangingPunct="1">
      <a:defRPr sz="2400" kern="1200">
        <a:solidFill>
          <a:srgbClr val="580000"/>
        </a:solidFill>
        <a:latin typeface="Comic Sans MS" panose="030F0702030302020204" pitchFamily="66" charset="0"/>
        <a:ea typeface="+mn-ea"/>
        <a:cs typeface="+mn-cs"/>
      </a:defRPr>
    </a:lvl8pPr>
    <a:lvl9pPr marL="3657600" algn="l" defTabSz="914400" rtl="0" eaLnBrk="1" latinLnBrk="0" hangingPunct="1">
      <a:defRPr sz="2400" kern="1200">
        <a:solidFill>
          <a:srgbClr val="580000"/>
        </a:solidFill>
        <a:latin typeface="Comic Sans MS" panose="030F0702030302020204" pitchFamily="66"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FF66"/>
    <a:srgbClr val="FFFFCC"/>
    <a:srgbClr val="920000"/>
    <a:srgbClr val="BC0000"/>
    <a:srgbClr val="000066"/>
    <a:srgbClr val="3333CC"/>
    <a:srgbClr val="FF0000"/>
    <a:srgbClr val="9900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6155" autoAdjust="0"/>
    <p:restoredTop sz="91822" autoAdjust="0"/>
  </p:normalViewPr>
  <p:slideViewPr>
    <p:cSldViewPr>
      <p:cViewPr varScale="1">
        <p:scale>
          <a:sx n="86" d="100"/>
          <a:sy n="86" d="100"/>
        </p:scale>
        <p:origin x="307" y="38"/>
      </p:cViewPr>
      <p:guideLst>
        <p:guide orient="horz" pos="2160"/>
        <p:guide pos="2880"/>
      </p:guideLst>
    </p:cSldViewPr>
  </p:slideViewPr>
  <p:outlineViewPr>
    <p:cViewPr>
      <p:scale>
        <a:sx n="33" d="100"/>
        <a:sy n="33" d="100"/>
      </p:scale>
      <p:origin x="0" y="0"/>
    </p:cViewPr>
    <p:sldLst>
      <p:sld r:id="rId1" collapse="1"/>
      <p:sld r:id="rId2" collapse="1"/>
      <p:sld r:id="rId3" collapse="1"/>
    </p:sldLst>
  </p:outlineViewPr>
  <p:notesTextViewPr>
    <p:cViewPr>
      <p:scale>
        <a:sx n="100" d="100"/>
        <a:sy n="100" d="100"/>
      </p:scale>
      <p:origin x="0" y="0"/>
    </p:cViewPr>
  </p:notesTextViewPr>
  <p:sorterViewPr>
    <p:cViewPr>
      <p:scale>
        <a:sx n="66" d="100"/>
        <a:sy n="66" d="100"/>
      </p:scale>
      <p:origin x="0" y="23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_rels/viewProps.xml.rels><?xml version="1.0" encoding="UTF-8" standalone="yes"?>
<Relationships xmlns="http://schemas.openxmlformats.org/package/2006/relationships"><Relationship Id="rId3" Type="http://schemas.openxmlformats.org/officeDocument/2006/relationships/slide" Target="slides/slide17.xml"/><Relationship Id="rId2" Type="http://schemas.openxmlformats.org/officeDocument/2006/relationships/slide" Target="slides/slide9.xml"/><Relationship Id="rId1" Type="http://schemas.openxmlformats.org/officeDocument/2006/relationships/slide" Target="slides/slide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8626" name="Rectangle 2">
            <a:extLst>
              <a:ext uri="{FF2B5EF4-FFF2-40B4-BE49-F238E27FC236}">
                <a16:creationId xmlns:a16="http://schemas.microsoft.com/office/drawing/2014/main" id="{F90A2E95-C5FA-0A60-3858-582A3D86ACF4}"/>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7" name="Rectangle 3">
            <a:extLst>
              <a:ext uri="{FF2B5EF4-FFF2-40B4-BE49-F238E27FC236}">
                <a16:creationId xmlns:a16="http://schemas.microsoft.com/office/drawing/2014/main" id="{5E42D203-A6F8-4ED8-665C-3E419D4929C6}"/>
              </a:ext>
            </a:extLst>
          </p:cNvPr>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8" name="Rectangle 4">
            <a:extLst>
              <a:ext uri="{FF2B5EF4-FFF2-40B4-BE49-F238E27FC236}">
                <a16:creationId xmlns:a16="http://schemas.microsoft.com/office/drawing/2014/main" id="{D2F47973-0457-C53E-710C-9D49566B526A}"/>
              </a:ext>
            </a:extLst>
          </p:cNvPr>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9" name="Rectangle 5">
            <a:extLst>
              <a:ext uri="{FF2B5EF4-FFF2-40B4-BE49-F238E27FC236}">
                <a16:creationId xmlns:a16="http://schemas.microsoft.com/office/drawing/2014/main" id="{90C1D5D0-52FC-843C-7CA0-DC6D5E60E8D3}"/>
              </a:ext>
            </a:extLst>
          </p:cNvPr>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solidFill>
                  <a:schemeClr val="tx2"/>
                </a:solidFill>
                <a:latin typeface="Tw Cen MT Condensed Extra Bold" panose="020B0803020202020204" pitchFamily="34" charset="0"/>
              </a:defRPr>
            </a:lvl1pPr>
          </a:lstStyle>
          <a:p>
            <a:fld id="{399E1061-58F1-4A71-BE87-EE21937EDA1C}" type="slidenum">
              <a:rPr lang="it-IT" altLang="it-IT"/>
              <a:pPr/>
              <a:t>‹N›</a:t>
            </a:fld>
            <a:endParaRPr lang="it-IT" altLang="it-IT"/>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53314" name="Rectangle 2">
            <a:extLst>
              <a:ext uri="{FF2B5EF4-FFF2-40B4-BE49-F238E27FC236}">
                <a16:creationId xmlns:a16="http://schemas.microsoft.com/office/drawing/2014/main" id="{B7CE69C0-8297-FDAB-83EC-DB4B1C782891}"/>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200"/>
            </a:lvl1pPr>
          </a:lstStyle>
          <a:p>
            <a:pPr>
              <a:defRPr/>
            </a:pPr>
            <a:endParaRPr lang="it-IT" altLang="it-IT"/>
          </a:p>
        </p:txBody>
      </p:sp>
      <p:sp>
        <p:nvSpPr>
          <p:cNvPr id="653315" name="Rectangle 3">
            <a:extLst>
              <a:ext uri="{FF2B5EF4-FFF2-40B4-BE49-F238E27FC236}">
                <a16:creationId xmlns:a16="http://schemas.microsoft.com/office/drawing/2014/main" id="{95766DDF-79D4-F8E6-AFD1-6A0976261CA2}"/>
              </a:ext>
            </a:extLst>
          </p:cNvPr>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it-IT" altLang="it-IT"/>
          </a:p>
        </p:txBody>
      </p:sp>
      <p:sp>
        <p:nvSpPr>
          <p:cNvPr id="2052" name="Rectangle 4">
            <a:extLst>
              <a:ext uri="{FF2B5EF4-FFF2-40B4-BE49-F238E27FC236}">
                <a16:creationId xmlns:a16="http://schemas.microsoft.com/office/drawing/2014/main" id="{2C0CAE3E-8EED-F6DE-0915-86963CE18BA6}"/>
              </a:ext>
            </a:extLst>
          </p:cNvPr>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53317" name="Rectangle 5">
            <a:extLst>
              <a:ext uri="{FF2B5EF4-FFF2-40B4-BE49-F238E27FC236}">
                <a16:creationId xmlns:a16="http://schemas.microsoft.com/office/drawing/2014/main" id="{427C0A3F-DCC7-C603-8EE2-BD05B853F325}"/>
              </a:ext>
            </a:extLst>
          </p:cNvPr>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noProof="0"/>
              <a:t>Fare clic per modificare gli stili del testo dello schema</a:t>
            </a:r>
          </a:p>
          <a:p>
            <a:pPr lvl="1"/>
            <a:r>
              <a:rPr lang="it-IT" altLang="it-IT" noProof="0"/>
              <a:t>Secondo livello</a:t>
            </a:r>
          </a:p>
          <a:p>
            <a:pPr lvl="2"/>
            <a:r>
              <a:rPr lang="it-IT" altLang="it-IT" noProof="0"/>
              <a:t>Terzo livello</a:t>
            </a:r>
          </a:p>
          <a:p>
            <a:pPr lvl="3"/>
            <a:r>
              <a:rPr lang="it-IT" altLang="it-IT" noProof="0"/>
              <a:t>Quarto livello</a:t>
            </a:r>
          </a:p>
          <a:p>
            <a:pPr lvl="4"/>
            <a:r>
              <a:rPr lang="it-IT" altLang="it-IT" noProof="0"/>
              <a:t>Quinto livello</a:t>
            </a:r>
          </a:p>
        </p:txBody>
      </p:sp>
      <p:sp>
        <p:nvSpPr>
          <p:cNvPr id="653318" name="Rectangle 6">
            <a:extLst>
              <a:ext uri="{FF2B5EF4-FFF2-40B4-BE49-F238E27FC236}">
                <a16:creationId xmlns:a16="http://schemas.microsoft.com/office/drawing/2014/main" id="{AA83A24E-2458-B980-1151-C2A1DC98DC26}"/>
              </a:ext>
            </a:extLst>
          </p:cNvPr>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hangingPunct="1">
              <a:defRPr sz="1200"/>
            </a:lvl1pPr>
          </a:lstStyle>
          <a:p>
            <a:pPr>
              <a:defRPr/>
            </a:pPr>
            <a:endParaRPr lang="it-IT" altLang="it-IT"/>
          </a:p>
        </p:txBody>
      </p:sp>
      <p:sp>
        <p:nvSpPr>
          <p:cNvPr id="653319" name="Rectangle 7">
            <a:extLst>
              <a:ext uri="{FF2B5EF4-FFF2-40B4-BE49-F238E27FC236}">
                <a16:creationId xmlns:a16="http://schemas.microsoft.com/office/drawing/2014/main" id="{BA700B2A-B8B0-900A-9171-CEB5C28CA72D}"/>
              </a:ext>
            </a:extLst>
          </p:cNvPr>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fld id="{3F2E56E0-1E65-45DE-8CEE-CA65705292FA}" type="slidenum">
              <a:rPr lang="it-IT" altLang="it-IT"/>
              <a:pPr/>
              <a:t>‹N›</a:t>
            </a:fld>
            <a:endParaRPr lang="it-IT" altLang="it-IT"/>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a:extLst>
              <a:ext uri="{FF2B5EF4-FFF2-40B4-BE49-F238E27FC236}">
                <a16:creationId xmlns:a16="http://schemas.microsoft.com/office/drawing/2014/main" id="{C136D09E-EF84-37D0-099A-955081087A7F}"/>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CDED2D7E-F533-4B3A-B056-C039A2B82D80}" type="slidenum">
              <a:rPr lang="it-IT" altLang="it-IT" sz="1200"/>
              <a:pPr algn="r"/>
              <a:t>3</a:t>
            </a:fld>
            <a:endParaRPr lang="it-IT" altLang="it-IT" sz="1200"/>
          </a:p>
        </p:txBody>
      </p:sp>
      <p:sp>
        <p:nvSpPr>
          <p:cNvPr id="6147" name="Rectangle 2">
            <a:extLst>
              <a:ext uri="{FF2B5EF4-FFF2-40B4-BE49-F238E27FC236}">
                <a16:creationId xmlns:a16="http://schemas.microsoft.com/office/drawing/2014/main" id="{1F862B51-D79A-17CC-3948-E4EA3D03070E}"/>
              </a:ext>
            </a:extLst>
          </p:cNvPr>
          <p:cNvSpPr>
            <a:spLocks noChangeArrowheads="1" noTextEdit="1"/>
          </p:cNvSpPr>
          <p:nvPr>
            <p:ph type="sldImg"/>
          </p:nvPr>
        </p:nvSpPr>
        <p:spPr>
          <a:ln/>
        </p:spPr>
      </p:sp>
      <p:sp>
        <p:nvSpPr>
          <p:cNvPr id="6148" name="Rectangle 3">
            <a:extLst>
              <a:ext uri="{FF2B5EF4-FFF2-40B4-BE49-F238E27FC236}">
                <a16:creationId xmlns:a16="http://schemas.microsoft.com/office/drawing/2014/main" id="{9782597E-DD69-AF20-03C7-7771386DFB96}"/>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a:extLst>
              <a:ext uri="{FF2B5EF4-FFF2-40B4-BE49-F238E27FC236}">
                <a16:creationId xmlns:a16="http://schemas.microsoft.com/office/drawing/2014/main" id="{D671B72B-1858-72B8-0E0F-9FE9943A86B4}"/>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166457D6-8AA9-4BB1-937C-2D5A1CC08E42}" type="slidenum">
              <a:rPr lang="it-IT" altLang="it-IT" sz="1200"/>
              <a:pPr algn="r"/>
              <a:t>4</a:t>
            </a:fld>
            <a:endParaRPr lang="it-IT" altLang="it-IT" sz="1200"/>
          </a:p>
        </p:txBody>
      </p:sp>
      <p:sp>
        <p:nvSpPr>
          <p:cNvPr id="8195" name="Rectangle 2">
            <a:extLst>
              <a:ext uri="{FF2B5EF4-FFF2-40B4-BE49-F238E27FC236}">
                <a16:creationId xmlns:a16="http://schemas.microsoft.com/office/drawing/2014/main" id="{959A8E63-E58C-69BF-E578-700487EC7880}"/>
              </a:ext>
            </a:extLst>
          </p:cNvPr>
          <p:cNvSpPr>
            <a:spLocks noChangeArrowheads="1" noTextEdit="1"/>
          </p:cNvSpPr>
          <p:nvPr>
            <p:ph type="sldImg"/>
          </p:nvPr>
        </p:nvSpPr>
        <p:spPr>
          <a:ln/>
        </p:spPr>
      </p:sp>
      <p:sp>
        <p:nvSpPr>
          <p:cNvPr id="8196" name="Rectangle 3">
            <a:extLst>
              <a:ext uri="{FF2B5EF4-FFF2-40B4-BE49-F238E27FC236}">
                <a16:creationId xmlns:a16="http://schemas.microsoft.com/office/drawing/2014/main" id="{79830F70-94FF-F93D-2BF4-6688E928B849}"/>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a:extLst>
              <a:ext uri="{FF2B5EF4-FFF2-40B4-BE49-F238E27FC236}">
                <a16:creationId xmlns:a16="http://schemas.microsoft.com/office/drawing/2014/main" id="{D12B1980-B68E-563D-5ED6-7D5E5B368046}"/>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4482D4D0-89A8-417D-8203-463BB4F4EF9A}" type="slidenum">
              <a:rPr lang="it-IT" altLang="it-IT" sz="1200"/>
              <a:pPr algn="r"/>
              <a:t>5</a:t>
            </a:fld>
            <a:endParaRPr lang="it-IT" altLang="it-IT" sz="1200"/>
          </a:p>
        </p:txBody>
      </p:sp>
      <p:sp>
        <p:nvSpPr>
          <p:cNvPr id="12291" name="Rectangle 2">
            <a:extLst>
              <a:ext uri="{FF2B5EF4-FFF2-40B4-BE49-F238E27FC236}">
                <a16:creationId xmlns:a16="http://schemas.microsoft.com/office/drawing/2014/main" id="{99FF493B-F3DC-3E11-58CB-410FF94350C9}"/>
              </a:ext>
            </a:extLst>
          </p:cNvPr>
          <p:cNvSpPr>
            <a:spLocks noChangeArrowheads="1" noTextEdit="1"/>
          </p:cNvSpPr>
          <p:nvPr>
            <p:ph type="sldImg"/>
          </p:nvPr>
        </p:nvSpPr>
        <p:spPr>
          <a:ln/>
        </p:spPr>
      </p:sp>
      <p:sp>
        <p:nvSpPr>
          <p:cNvPr id="12292" name="Rectangle 3">
            <a:extLst>
              <a:ext uri="{FF2B5EF4-FFF2-40B4-BE49-F238E27FC236}">
                <a16:creationId xmlns:a16="http://schemas.microsoft.com/office/drawing/2014/main" id="{84CF87D6-0A73-DCE7-E8A7-99A78A3A1636}"/>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a:extLst>
              <a:ext uri="{FF2B5EF4-FFF2-40B4-BE49-F238E27FC236}">
                <a16:creationId xmlns:a16="http://schemas.microsoft.com/office/drawing/2014/main" id="{AE0D0085-8B25-B531-7DAD-214AC8CABD93}"/>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A99E3E09-17A0-49B7-879D-F6EA75FDD438}" type="slidenum">
              <a:rPr lang="it-IT" altLang="it-IT" sz="1200"/>
              <a:pPr algn="r"/>
              <a:t>8</a:t>
            </a:fld>
            <a:endParaRPr lang="it-IT" altLang="it-IT" sz="1200"/>
          </a:p>
        </p:txBody>
      </p:sp>
      <p:sp>
        <p:nvSpPr>
          <p:cNvPr id="18435" name="Rectangle 2">
            <a:extLst>
              <a:ext uri="{FF2B5EF4-FFF2-40B4-BE49-F238E27FC236}">
                <a16:creationId xmlns:a16="http://schemas.microsoft.com/office/drawing/2014/main" id="{3339034C-D64E-6268-17D3-280E09391A15}"/>
              </a:ext>
            </a:extLst>
          </p:cNvPr>
          <p:cNvSpPr>
            <a:spLocks noChangeArrowheads="1" noTextEdit="1"/>
          </p:cNvSpPr>
          <p:nvPr>
            <p:ph type="sldImg"/>
          </p:nvPr>
        </p:nvSpPr>
        <p:spPr>
          <a:solidFill>
            <a:srgbClr val="FFFFFF"/>
          </a:solidFill>
          <a:ln/>
        </p:spPr>
      </p:sp>
      <p:sp>
        <p:nvSpPr>
          <p:cNvPr id="18436" name="Rectangle 3">
            <a:extLst>
              <a:ext uri="{FF2B5EF4-FFF2-40B4-BE49-F238E27FC236}">
                <a16:creationId xmlns:a16="http://schemas.microsoft.com/office/drawing/2014/main" id="{9B1D0370-2BDC-8160-0FF8-10B754B83DF2}"/>
              </a:ext>
            </a:extLst>
          </p:cNvPr>
          <p:cNvSpPr>
            <a:spLocks noChangeArrowheads="1"/>
          </p:cNvSpPr>
          <p:nvPr>
            <p:ph type="body" idx="1"/>
          </p:nvPr>
        </p:nvSpPr>
        <p:spPr>
          <a:solidFill>
            <a:srgbClr val="FFFFFF"/>
          </a:solidFill>
          <a:ln>
            <a:solidFill>
              <a:srgbClr val="000000"/>
            </a:solidFill>
            <a:miter lim="800000"/>
            <a:headEnd/>
            <a:tailEnd/>
          </a:ln>
        </p:spPr>
        <p:txBody>
          <a:bodyPr/>
          <a:lstStyle/>
          <a:p>
            <a:pPr eaLnBrk="1" hangingPunct="1"/>
            <a:endParaRPr lang="it-IT" alt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a:extLst>
              <a:ext uri="{FF2B5EF4-FFF2-40B4-BE49-F238E27FC236}">
                <a16:creationId xmlns:a16="http://schemas.microsoft.com/office/drawing/2014/main" id="{A9E35DA9-E714-E6E0-8DB4-1F3C2E259FE3}"/>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BD2FD04A-F425-4AC0-AFC8-4F7864ACC0E5}" type="slidenum">
              <a:rPr lang="it-IT" altLang="it-IT" sz="1200"/>
              <a:pPr algn="r"/>
              <a:t>9</a:t>
            </a:fld>
            <a:endParaRPr lang="it-IT" altLang="it-IT" sz="1200"/>
          </a:p>
        </p:txBody>
      </p:sp>
      <p:sp>
        <p:nvSpPr>
          <p:cNvPr id="20483" name="Rectangle 2">
            <a:extLst>
              <a:ext uri="{FF2B5EF4-FFF2-40B4-BE49-F238E27FC236}">
                <a16:creationId xmlns:a16="http://schemas.microsoft.com/office/drawing/2014/main" id="{A45115EF-9144-E3A5-2073-C48B9D65FC88}"/>
              </a:ext>
            </a:extLst>
          </p:cNvPr>
          <p:cNvSpPr>
            <a:spLocks noChangeArrowheads="1" noTextEdit="1"/>
          </p:cNvSpPr>
          <p:nvPr>
            <p:ph type="sldImg"/>
          </p:nvPr>
        </p:nvSpPr>
        <p:spPr>
          <a:ln/>
        </p:spPr>
      </p:sp>
      <p:sp>
        <p:nvSpPr>
          <p:cNvPr id="20484" name="Rectangle 3">
            <a:extLst>
              <a:ext uri="{FF2B5EF4-FFF2-40B4-BE49-F238E27FC236}">
                <a16:creationId xmlns:a16="http://schemas.microsoft.com/office/drawing/2014/main" id="{F30B0FD1-4BA5-8D4B-9D34-7C63D558B2CA}"/>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a:extLst>
              <a:ext uri="{FF2B5EF4-FFF2-40B4-BE49-F238E27FC236}">
                <a16:creationId xmlns:a16="http://schemas.microsoft.com/office/drawing/2014/main" id="{F5A11BF7-F648-0B9A-B8B9-69FF8547EE52}"/>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7D213FA8-F61E-4237-8010-AA015EE1875E}" type="slidenum">
              <a:rPr lang="it-IT" altLang="it-IT" sz="1200"/>
              <a:pPr algn="r"/>
              <a:t>15</a:t>
            </a:fld>
            <a:endParaRPr lang="it-IT" altLang="it-IT" sz="1200"/>
          </a:p>
        </p:txBody>
      </p:sp>
      <p:sp>
        <p:nvSpPr>
          <p:cNvPr id="30723" name="Rectangle 2">
            <a:extLst>
              <a:ext uri="{FF2B5EF4-FFF2-40B4-BE49-F238E27FC236}">
                <a16:creationId xmlns:a16="http://schemas.microsoft.com/office/drawing/2014/main" id="{08253ED2-5B9C-56AD-1E5C-6094287C9875}"/>
              </a:ext>
            </a:extLst>
          </p:cNvPr>
          <p:cNvSpPr>
            <a:spLocks noChangeArrowheads="1" noTextEdit="1"/>
          </p:cNvSpPr>
          <p:nvPr>
            <p:ph type="sldImg"/>
          </p:nvPr>
        </p:nvSpPr>
        <p:spPr>
          <a:ln/>
        </p:spPr>
      </p:sp>
      <p:sp>
        <p:nvSpPr>
          <p:cNvPr id="30724" name="Rectangle 3">
            <a:extLst>
              <a:ext uri="{FF2B5EF4-FFF2-40B4-BE49-F238E27FC236}">
                <a16:creationId xmlns:a16="http://schemas.microsoft.com/office/drawing/2014/main" id="{29CC116B-3168-EB5B-205C-8E64B9069B71}"/>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a:extLst>
              <a:ext uri="{FF2B5EF4-FFF2-40B4-BE49-F238E27FC236}">
                <a16:creationId xmlns:a16="http://schemas.microsoft.com/office/drawing/2014/main" id="{139E0DF8-B91D-5E50-B5C9-05E8799B495B}"/>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66FB4129-589F-4C1A-889A-26A428CF4F9B}" type="slidenum">
              <a:rPr lang="it-IT" altLang="it-IT" sz="1200"/>
              <a:pPr algn="r"/>
              <a:t>18</a:t>
            </a:fld>
            <a:endParaRPr lang="it-IT" altLang="it-IT" sz="1200"/>
          </a:p>
        </p:txBody>
      </p:sp>
      <p:sp>
        <p:nvSpPr>
          <p:cNvPr id="34819" name="Rectangle 2">
            <a:extLst>
              <a:ext uri="{FF2B5EF4-FFF2-40B4-BE49-F238E27FC236}">
                <a16:creationId xmlns:a16="http://schemas.microsoft.com/office/drawing/2014/main" id="{31C08BAD-6B6D-54AA-58CD-7360DD41FD4D}"/>
              </a:ext>
            </a:extLst>
          </p:cNvPr>
          <p:cNvSpPr>
            <a:spLocks noChangeArrowheads="1" noTextEdit="1"/>
          </p:cNvSpPr>
          <p:nvPr>
            <p:ph type="sldImg"/>
          </p:nvPr>
        </p:nvSpPr>
        <p:spPr>
          <a:ln/>
        </p:spPr>
      </p:sp>
      <p:sp>
        <p:nvSpPr>
          <p:cNvPr id="34820" name="Rectangle 3">
            <a:extLst>
              <a:ext uri="{FF2B5EF4-FFF2-40B4-BE49-F238E27FC236}">
                <a16:creationId xmlns:a16="http://schemas.microsoft.com/office/drawing/2014/main" id="{C3688C83-A2AE-3EED-2760-615EB9D8F0E7}"/>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143000" y="1122363"/>
            <a:ext cx="6858000" cy="2387600"/>
          </a:xfrm>
        </p:spPr>
        <p:txBody>
          <a:bodyPr anchor="b"/>
          <a:lstStyle>
            <a:lvl1pPr algn="ctr">
              <a:defRPr sz="6000"/>
            </a:lvl1pPr>
          </a:lstStyle>
          <a:p>
            <a:r>
              <a:rPr lang="it-IT"/>
              <a:t>Fare clic per modificare lo stile del titolo</a:t>
            </a:r>
          </a:p>
        </p:txBody>
      </p:sp>
      <p:sp>
        <p:nvSpPr>
          <p:cNvPr id="3" name="Sottotitolo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Rectangle 4">
            <a:extLst>
              <a:ext uri="{FF2B5EF4-FFF2-40B4-BE49-F238E27FC236}">
                <a16:creationId xmlns:a16="http://schemas.microsoft.com/office/drawing/2014/main" id="{F8073C1E-A3CC-A3C7-F584-7B7F3CB32116}"/>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1466EFEA-0858-FBBF-D49B-8536E2AE3628}"/>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78E1B908-F6B5-E90F-BD9F-8ACACC8C356C}"/>
              </a:ext>
            </a:extLst>
          </p:cNvPr>
          <p:cNvSpPr>
            <a:spLocks noGrp="1" noChangeArrowheads="1"/>
          </p:cNvSpPr>
          <p:nvPr>
            <p:ph type="sldNum" sz="quarter" idx="12"/>
          </p:nvPr>
        </p:nvSpPr>
        <p:spPr>
          <a:ln/>
        </p:spPr>
        <p:txBody>
          <a:bodyPr/>
          <a:lstStyle>
            <a:lvl1pPr>
              <a:defRPr/>
            </a:lvl1pPr>
          </a:lstStyle>
          <a:p>
            <a:fld id="{9E07A62D-A091-494F-BD6D-99ECF29D7BDA}" type="slidenum">
              <a:rPr lang="it-IT" altLang="it-IT"/>
              <a:pPr/>
              <a:t>‹N›</a:t>
            </a:fld>
            <a:endParaRPr lang="it-IT" altLang="it-IT"/>
          </a:p>
        </p:txBody>
      </p:sp>
    </p:spTree>
    <p:extLst>
      <p:ext uri="{BB962C8B-B14F-4D97-AF65-F5344CB8AC3E}">
        <p14:creationId xmlns:p14="http://schemas.microsoft.com/office/powerpoint/2010/main" val="517072137"/>
      </p:ext>
    </p:extLst>
  </p:cSld>
  <p:clrMapOvr>
    <a:masterClrMapping/>
  </p:clrMapOvr>
  <p:transition spd="med" advClick="0" advTm="30000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C2FE98AF-DFEE-72BC-6D25-25476E1517BF}"/>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4B1CCA0D-F618-2120-E9F2-789FB9DE4888}"/>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8BAD2AF8-2764-55C2-8282-E213587F9E05}"/>
              </a:ext>
            </a:extLst>
          </p:cNvPr>
          <p:cNvSpPr>
            <a:spLocks noGrp="1" noChangeArrowheads="1"/>
          </p:cNvSpPr>
          <p:nvPr>
            <p:ph type="sldNum" sz="quarter" idx="12"/>
          </p:nvPr>
        </p:nvSpPr>
        <p:spPr>
          <a:ln/>
        </p:spPr>
        <p:txBody>
          <a:bodyPr/>
          <a:lstStyle>
            <a:lvl1pPr>
              <a:defRPr/>
            </a:lvl1pPr>
          </a:lstStyle>
          <a:p>
            <a:fld id="{86A5B2D7-2932-494E-AEC5-663FFB092C70}" type="slidenum">
              <a:rPr lang="it-IT" altLang="it-IT"/>
              <a:pPr/>
              <a:t>‹N›</a:t>
            </a:fld>
            <a:endParaRPr lang="it-IT" altLang="it-IT"/>
          </a:p>
        </p:txBody>
      </p:sp>
    </p:spTree>
    <p:extLst>
      <p:ext uri="{BB962C8B-B14F-4D97-AF65-F5344CB8AC3E}">
        <p14:creationId xmlns:p14="http://schemas.microsoft.com/office/powerpoint/2010/main" val="722701088"/>
      </p:ext>
    </p:extLst>
  </p:cSld>
  <p:clrMapOvr>
    <a:masterClrMapping/>
  </p:clrMapOvr>
  <p:transition spd="med" advClick="0" advTm="30000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15100" y="609600"/>
            <a:ext cx="1943100" cy="5486400"/>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685800" y="609600"/>
            <a:ext cx="5676900" cy="5486400"/>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7CA9ADC9-105B-BA9B-409F-144854A207DC}"/>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61D6CD0A-4060-2427-340E-17B278459A72}"/>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B209CA6F-808A-35B7-30E6-FE19710154D8}"/>
              </a:ext>
            </a:extLst>
          </p:cNvPr>
          <p:cNvSpPr>
            <a:spLocks noGrp="1" noChangeArrowheads="1"/>
          </p:cNvSpPr>
          <p:nvPr>
            <p:ph type="sldNum" sz="quarter" idx="12"/>
          </p:nvPr>
        </p:nvSpPr>
        <p:spPr>
          <a:ln/>
        </p:spPr>
        <p:txBody>
          <a:bodyPr/>
          <a:lstStyle>
            <a:lvl1pPr>
              <a:defRPr/>
            </a:lvl1pPr>
          </a:lstStyle>
          <a:p>
            <a:fld id="{4A3029ED-BC40-4923-8BE6-FEE060828A6A}" type="slidenum">
              <a:rPr lang="it-IT" altLang="it-IT"/>
              <a:pPr/>
              <a:t>‹N›</a:t>
            </a:fld>
            <a:endParaRPr lang="it-IT" altLang="it-IT"/>
          </a:p>
        </p:txBody>
      </p:sp>
    </p:spTree>
    <p:extLst>
      <p:ext uri="{BB962C8B-B14F-4D97-AF65-F5344CB8AC3E}">
        <p14:creationId xmlns:p14="http://schemas.microsoft.com/office/powerpoint/2010/main" val="2636004151"/>
      </p:ext>
    </p:extLst>
  </p:cSld>
  <p:clrMapOvr>
    <a:masterClrMapping/>
  </p:clrMapOvr>
  <p:transition spd="med" advClick="0" advTm="300000">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65F80089-5FE5-8CD2-9D84-7D3932987089}"/>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36DBD4B7-1481-7790-74D6-270ECEF73665}"/>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CF3EFBC0-74E0-1B90-10C4-B381C089468D}"/>
              </a:ext>
            </a:extLst>
          </p:cNvPr>
          <p:cNvSpPr>
            <a:spLocks noGrp="1" noChangeArrowheads="1"/>
          </p:cNvSpPr>
          <p:nvPr>
            <p:ph type="sldNum" sz="quarter" idx="12"/>
          </p:nvPr>
        </p:nvSpPr>
        <p:spPr>
          <a:ln/>
        </p:spPr>
        <p:txBody>
          <a:bodyPr/>
          <a:lstStyle>
            <a:lvl1pPr>
              <a:defRPr/>
            </a:lvl1pPr>
          </a:lstStyle>
          <a:p>
            <a:fld id="{6B3C339E-0115-47AE-8E47-52F855EC0C39}" type="slidenum">
              <a:rPr lang="it-IT" altLang="it-IT"/>
              <a:pPr/>
              <a:t>‹N›</a:t>
            </a:fld>
            <a:endParaRPr lang="it-IT" altLang="it-IT"/>
          </a:p>
        </p:txBody>
      </p:sp>
    </p:spTree>
    <p:extLst>
      <p:ext uri="{BB962C8B-B14F-4D97-AF65-F5344CB8AC3E}">
        <p14:creationId xmlns:p14="http://schemas.microsoft.com/office/powerpoint/2010/main" val="3802893355"/>
      </p:ext>
    </p:extLst>
  </p:cSld>
  <p:clrMapOvr>
    <a:masterClrMapping/>
  </p:clrMapOvr>
  <p:transition spd="med" advClick="0" advTm="30000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623888" y="1709738"/>
            <a:ext cx="7886700" cy="2852737"/>
          </a:xfrm>
        </p:spPr>
        <p:txBody>
          <a:bodyPr anchor="b"/>
          <a:lstStyle>
            <a:lvl1pPr>
              <a:defRPr sz="6000"/>
            </a:lvl1pPr>
          </a:lstStyle>
          <a:p>
            <a:r>
              <a:rPr lang="it-IT"/>
              <a:t>Fare clic per modificare lo stile del titolo</a:t>
            </a:r>
          </a:p>
        </p:txBody>
      </p:sp>
      <p:sp>
        <p:nvSpPr>
          <p:cNvPr id="3" name="Segnaposto testo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it-IT"/>
              <a:t>Fare clic per modificare stili del testo dello schema</a:t>
            </a:r>
          </a:p>
        </p:txBody>
      </p:sp>
      <p:sp>
        <p:nvSpPr>
          <p:cNvPr id="4" name="Rectangle 4">
            <a:extLst>
              <a:ext uri="{FF2B5EF4-FFF2-40B4-BE49-F238E27FC236}">
                <a16:creationId xmlns:a16="http://schemas.microsoft.com/office/drawing/2014/main" id="{4EB769B5-4F7B-1EB8-17DF-D07A37CEFBD3}"/>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9C2B38B5-C4CF-AA3E-2568-56182A9C7D28}"/>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DF512879-3F82-C7D3-6A37-AA2F5B1D1F8A}"/>
              </a:ext>
            </a:extLst>
          </p:cNvPr>
          <p:cNvSpPr>
            <a:spLocks noGrp="1" noChangeArrowheads="1"/>
          </p:cNvSpPr>
          <p:nvPr>
            <p:ph type="sldNum" sz="quarter" idx="12"/>
          </p:nvPr>
        </p:nvSpPr>
        <p:spPr>
          <a:ln/>
        </p:spPr>
        <p:txBody>
          <a:bodyPr/>
          <a:lstStyle>
            <a:lvl1pPr>
              <a:defRPr/>
            </a:lvl1pPr>
          </a:lstStyle>
          <a:p>
            <a:fld id="{E79C4472-49DA-4FA0-BA3A-E713B8CF729E}" type="slidenum">
              <a:rPr lang="it-IT" altLang="it-IT"/>
              <a:pPr/>
              <a:t>‹N›</a:t>
            </a:fld>
            <a:endParaRPr lang="it-IT" altLang="it-IT"/>
          </a:p>
        </p:txBody>
      </p:sp>
    </p:spTree>
    <p:extLst>
      <p:ext uri="{BB962C8B-B14F-4D97-AF65-F5344CB8AC3E}">
        <p14:creationId xmlns:p14="http://schemas.microsoft.com/office/powerpoint/2010/main" val="1551488865"/>
      </p:ext>
    </p:extLst>
  </p:cSld>
  <p:clrMapOvr>
    <a:masterClrMapping/>
  </p:clrMapOvr>
  <p:transition spd="med" advClick="0" advTm="30000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685800" y="1981200"/>
            <a:ext cx="381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981200"/>
            <a:ext cx="381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Rectangle 4">
            <a:extLst>
              <a:ext uri="{FF2B5EF4-FFF2-40B4-BE49-F238E27FC236}">
                <a16:creationId xmlns:a16="http://schemas.microsoft.com/office/drawing/2014/main" id="{32DBDED3-3143-E241-217B-394FD287B9E4}"/>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087E218A-D564-6B17-5DDF-A8D1881E04EB}"/>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4B173F3F-915A-D309-E9CF-A738BAC78D3D}"/>
              </a:ext>
            </a:extLst>
          </p:cNvPr>
          <p:cNvSpPr>
            <a:spLocks noGrp="1" noChangeArrowheads="1"/>
          </p:cNvSpPr>
          <p:nvPr>
            <p:ph type="sldNum" sz="quarter" idx="12"/>
          </p:nvPr>
        </p:nvSpPr>
        <p:spPr>
          <a:ln/>
        </p:spPr>
        <p:txBody>
          <a:bodyPr/>
          <a:lstStyle>
            <a:lvl1pPr>
              <a:defRPr/>
            </a:lvl1pPr>
          </a:lstStyle>
          <a:p>
            <a:fld id="{F105C122-8747-449A-B966-8454EF051863}" type="slidenum">
              <a:rPr lang="it-IT" altLang="it-IT"/>
              <a:pPr/>
              <a:t>‹N›</a:t>
            </a:fld>
            <a:endParaRPr lang="it-IT" altLang="it-IT"/>
          </a:p>
        </p:txBody>
      </p:sp>
    </p:spTree>
    <p:extLst>
      <p:ext uri="{BB962C8B-B14F-4D97-AF65-F5344CB8AC3E}">
        <p14:creationId xmlns:p14="http://schemas.microsoft.com/office/powerpoint/2010/main" val="2139434361"/>
      </p:ext>
    </p:extLst>
  </p:cSld>
  <p:clrMapOvr>
    <a:masterClrMapping/>
  </p:clrMapOvr>
  <p:transition spd="med" advClick="0" advTm="30000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630238" y="365125"/>
            <a:ext cx="7886700" cy="1325563"/>
          </a:xfrm>
        </p:spPr>
        <p:txBody>
          <a:bodyPr/>
          <a:lstStyle/>
          <a:p>
            <a:r>
              <a:rPr lang="it-IT"/>
              <a:t>Fare clic per modificare lo stile del titolo</a:t>
            </a:r>
          </a:p>
        </p:txBody>
      </p:sp>
      <p:sp>
        <p:nvSpPr>
          <p:cNvPr id="3" name="Segnaposto testo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630238" y="2505075"/>
            <a:ext cx="3868737"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29150" y="2505075"/>
            <a:ext cx="3887788"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Rectangle 4">
            <a:extLst>
              <a:ext uri="{FF2B5EF4-FFF2-40B4-BE49-F238E27FC236}">
                <a16:creationId xmlns:a16="http://schemas.microsoft.com/office/drawing/2014/main" id="{E220C15D-6308-D8EC-1628-BDCF29A3A888}"/>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8" name="Rectangle 5">
            <a:extLst>
              <a:ext uri="{FF2B5EF4-FFF2-40B4-BE49-F238E27FC236}">
                <a16:creationId xmlns:a16="http://schemas.microsoft.com/office/drawing/2014/main" id="{97037C8D-2CFB-3792-5C02-6DCD125C9D03}"/>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9" name="Rectangle 6">
            <a:extLst>
              <a:ext uri="{FF2B5EF4-FFF2-40B4-BE49-F238E27FC236}">
                <a16:creationId xmlns:a16="http://schemas.microsoft.com/office/drawing/2014/main" id="{C7B79560-E5DB-D4A5-9BC6-2F0CF63A53A5}"/>
              </a:ext>
            </a:extLst>
          </p:cNvPr>
          <p:cNvSpPr>
            <a:spLocks noGrp="1" noChangeArrowheads="1"/>
          </p:cNvSpPr>
          <p:nvPr>
            <p:ph type="sldNum" sz="quarter" idx="12"/>
          </p:nvPr>
        </p:nvSpPr>
        <p:spPr>
          <a:ln/>
        </p:spPr>
        <p:txBody>
          <a:bodyPr/>
          <a:lstStyle>
            <a:lvl1pPr>
              <a:defRPr/>
            </a:lvl1pPr>
          </a:lstStyle>
          <a:p>
            <a:fld id="{D2D807ED-FC7F-4D20-AC5B-DE39A3145578}" type="slidenum">
              <a:rPr lang="it-IT" altLang="it-IT"/>
              <a:pPr/>
              <a:t>‹N›</a:t>
            </a:fld>
            <a:endParaRPr lang="it-IT" altLang="it-IT"/>
          </a:p>
        </p:txBody>
      </p:sp>
    </p:spTree>
    <p:extLst>
      <p:ext uri="{BB962C8B-B14F-4D97-AF65-F5344CB8AC3E}">
        <p14:creationId xmlns:p14="http://schemas.microsoft.com/office/powerpoint/2010/main" val="336608679"/>
      </p:ext>
    </p:extLst>
  </p:cSld>
  <p:clrMapOvr>
    <a:masterClrMapping/>
  </p:clrMapOvr>
  <p:transition spd="med" advClick="0" advTm="30000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Rectangle 4">
            <a:extLst>
              <a:ext uri="{FF2B5EF4-FFF2-40B4-BE49-F238E27FC236}">
                <a16:creationId xmlns:a16="http://schemas.microsoft.com/office/drawing/2014/main" id="{C4FF03FD-E4E6-152D-64C1-048B4032B7CF}"/>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4" name="Rectangle 5">
            <a:extLst>
              <a:ext uri="{FF2B5EF4-FFF2-40B4-BE49-F238E27FC236}">
                <a16:creationId xmlns:a16="http://schemas.microsoft.com/office/drawing/2014/main" id="{0E3335CD-1455-1C5F-2DEF-1C18BDFE0950}"/>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5" name="Rectangle 6">
            <a:extLst>
              <a:ext uri="{FF2B5EF4-FFF2-40B4-BE49-F238E27FC236}">
                <a16:creationId xmlns:a16="http://schemas.microsoft.com/office/drawing/2014/main" id="{8A99E71B-9209-99BE-97C7-9D8FD74D1648}"/>
              </a:ext>
            </a:extLst>
          </p:cNvPr>
          <p:cNvSpPr>
            <a:spLocks noGrp="1" noChangeArrowheads="1"/>
          </p:cNvSpPr>
          <p:nvPr>
            <p:ph type="sldNum" sz="quarter" idx="12"/>
          </p:nvPr>
        </p:nvSpPr>
        <p:spPr>
          <a:ln/>
        </p:spPr>
        <p:txBody>
          <a:bodyPr/>
          <a:lstStyle>
            <a:lvl1pPr>
              <a:defRPr/>
            </a:lvl1pPr>
          </a:lstStyle>
          <a:p>
            <a:fld id="{C6902257-5BDF-417A-BF64-95CBB931BC68}" type="slidenum">
              <a:rPr lang="it-IT" altLang="it-IT"/>
              <a:pPr/>
              <a:t>‹N›</a:t>
            </a:fld>
            <a:endParaRPr lang="it-IT" altLang="it-IT"/>
          </a:p>
        </p:txBody>
      </p:sp>
    </p:spTree>
    <p:extLst>
      <p:ext uri="{BB962C8B-B14F-4D97-AF65-F5344CB8AC3E}">
        <p14:creationId xmlns:p14="http://schemas.microsoft.com/office/powerpoint/2010/main" val="4208313790"/>
      </p:ext>
    </p:extLst>
  </p:cSld>
  <p:clrMapOvr>
    <a:masterClrMapping/>
  </p:clrMapOvr>
  <p:transition spd="med" advClick="0" advTm="30000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098CAF8A-448C-FDC5-2DFA-9D4E7F123AA3}"/>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3" name="Rectangle 5">
            <a:extLst>
              <a:ext uri="{FF2B5EF4-FFF2-40B4-BE49-F238E27FC236}">
                <a16:creationId xmlns:a16="http://schemas.microsoft.com/office/drawing/2014/main" id="{38C6C43C-DE58-A865-8774-97555620FEE4}"/>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4" name="Rectangle 6">
            <a:extLst>
              <a:ext uri="{FF2B5EF4-FFF2-40B4-BE49-F238E27FC236}">
                <a16:creationId xmlns:a16="http://schemas.microsoft.com/office/drawing/2014/main" id="{FF0C698C-2679-851A-33F3-BAE02CF1124F}"/>
              </a:ext>
            </a:extLst>
          </p:cNvPr>
          <p:cNvSpPr>
            <a:spLocks noGrp="1" noChangeArrowheads="1"/>
          </p:cNvSpPr>
          <p:nvPr>
            <p:ph type="sldNum" sz="quarter" idx="12"/>
          </p:nvPr>
        </p:nvSpPr>
        <p:spPr>
          <a:ln/>
        </p:spPr>
        <p:txBody>
          <a:bodyPr/>
          <a:lstStyle>
            <a:lvl1pPr>
              <a:defRPr/>
            </a:lvl1pPr>
          </a:lstStyle>
          <a:p>
            <a:fld id="{F57787ED-27F5-4CBD-A88C-931B827476B8}" type="slidenum">
              <a:rPr lang="it-IT" altLang="it-IT"/>
              <a:pPr/>
              <a:t>‹N›</a:t>
            </a:fld>
            <a:endParaRPr lang="it-IT" altLang="it-IT"/>
          </a:p>
        </p:txBody>
      </p:sp>
    </p:spTree>
    <p:extLst>
      <p:ext uri="{BB962C8B-B14F-4D97-AF65-F5344CB8AC3E}">
        <p14:creationId xmlns:p14="http://schemas.microsoft.com/office/powerpoint/2010/main" val="2380678714"/>
      </p:ext>
    </p:extLst>
  </p:cSld>
  <p:clrMapOvr>
    <a:masterClrMapping/>
  </p:clrMapOvr>
  <p:transition spd="med" advClick="0" advTm="30000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a:t>
            </a:r>
          </a:p>
        </p:txBody>
      </p:sp>
      <p:sp>
        <p:nvSpPr>
          <p:cNvPr id="3" name="Segnaposto contenuto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Rectangle 4">
            <a:extLst>
              <a:ext uri="{FF2B5EF4-FFF2-40B4-BE49-F238E27FC236}">
                <a16:creationId xmlns:a16="http://schemas.microsoft.com/office/drawing/2014/main" id="{39F3C6A0-7750-3ED9-6D63-109F98E080AC}"/>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B7510DF8-4C99-C7F6-6CA6-8D4DC7B92D32}"/>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D6B35C07-73C0-35C2-8EF4-4344B2D0165D}"/>
              </a:ext>
            </a:extLst>
          </p:cNvPr>
          <p:cNvSpPr>
            <a:spLocks noGrp="1" noChangeArrowheads="1"/>
          </p:cNvSpPr>
          <p:nvPr>
            <p:ph type="sldNum" sz="quarter" idx="12"/>
          </p:nvPr>
        </p:nvSpPr>
        <p:spPr>
          <a:ln/>
        </p:spPr>
        <p:txBody>
          <a:bodyPr/>
          <a:lstStyle>
            <a:lvl1pPr>
              <a:defRPr/>
            </a:lvl1pPr>
          </a:lstStyle>
          <a:p>
            <a:fld id="{6F07B360-8DF8-4182-AEB4-44F071BF5494}" type="slidenum">
              <a:rPr lang="it-IT" altLang="it-IT"/>
              <a:pPr/>
              <a:t>‹N›</a:t>
            </a:fld>
            <a:endParaRPr lang="it-IT" altLang="it-IT"/>
          </a:p>
        </p:txBody>
      </p:sp>
    </p:spTree>
    <p:extLst>
      <p:ext uri="{BB962C8B-B14F-4D97-AF65-F5344CB8AC3E}">
        <p14:creationId xmlns:p14="http://schemas.microsoft.com/office/powerpoint/2010/main" val="875924763"/>
      </p:ext>
    </p:extLst>
  </p:cSld>
  <p:clrMapOvr>
    <a:masterClrMapping/>
  </p:clrMapOvr>
  <p:transition spd="med" advClick="0" advTm="30000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a:t>
            </a:r>
          </a:p>
        </p:txBody>
      </p:sp>
      <p:sp>
        <p:nvSpPr>
          <p:cNvPr id="3" name="Segnaposto immagine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Rectangle 4">
            <a:extLst>
              <a:ext uri="{FF2B5EF4-FFF2-40B4-BE49-F238E27FC236}">
                <a16:creationId xmlns:a16="http://schemas.microsoft.com/office/drawing/2014/main" id="{37087B20-C70B-7C78-B083-CA611313A148}"/>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37766E7D-FFB1-2107-D982-802338249D39}"/>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EBB0DC69-1504-242D-E151-7D0A9FDC5AA5}"/>
              </a:ext>
            </a:extLst>
          </p:cNvPr>
          <p:cNvSpPr>
            <a:spLocks noGrp="1" noChangeArrowheads="1"/>
          </p:cNvSpPr>
          <p:nvPr>
            <p:ph type="sldNum" sz="quarter" idx="12"/>
          </p:nvPr>
        </p:nvSpPr>
        <p:spPr>
          <a:ln/>
        </p:spPr>
        <p:txBody>
          <a:bodyPr/>
          <a:lstStyle>
            <a:lvl1pPr>
              <a:defRPr/>
            </a:lvl1pPr>
          </a:lstStyle>
          <a:p>
            <a:fld id="{87588979-4A67-4C87-8914-BF3C702569F3}" type="slidenum">
              <a:rPr lang="it-IT" altLang="it-IT"/>
              <a:pPr/>
              <a:t>‹N›</a:t>
            </a:fld>
            <a:endParaRPr lang="it-IT" altLang="it-IT"/>
          </a:p>
        </p:txBody>
      </p:sp>
    </p:spTree>
    <p:extLst>
      <p:ext uri="{BB962C8B-B14F-4D97-AF65-F5344CB8AC3E}">
        <p14:creationId xmlns:p14="http://schemas.microsoft.com/office/powerpoint/2010/main" val="3836634763"/>
      </p:ext>
    </p:extLst>
  </p:cSld>
  <p:clrMapOvr>
    <a:masterClrMapping/>
  </p:clrMapOvr>
  <p:transition spd="med" advClick="0" advTm="300000">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B3EA214B-FDEC-58A2-7C49-F2B3BC79925F}"/>
              </a:ext>
            </a:extLst>
          </p:cNvPr>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it-IT" altLang="it-IT"/>
              <a:t>Fare clic per modificare lo stile del titolo dello schema</a:t>
            </a:r>
          </a:p>
        </p:txBody>
      </p:sp>
      <p:sp>
        <p:nvSpPr>
          <p:cNvPr id="1027" name="Rectangle 3">
            <a:extLst>
              <a:ext uri="{FF2B5EF4-FFF2-40B4-BE49-F238E27FC236}">
                <a16:creationId xmlns:a16="http://schemas.microsoft.com/office/drawing/2014/main" id="{59788AAB-4D5C-7D91-86F8-280285905CBB}"/>
              </a:ext>
            </a:extLst>
          </p:cNvPr>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1028" name="Rectangle 4">
            <a:extLst>
              <a:ext uri="{FF2B5EF4-FFF2-40B4-BE49-F238E27FC236}">
                <a16:creationId xmlns:a16="http://schemas.microsoft.com/office/drawing/2014/main" id="{D6B1B744-A90C-3DEF-C9C7-DB5C2DD44CED}"/>
              </a:ext>
            </a:extLst>
          </p:cNvPr>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400">
                <a:solidFill>
                  <a:schemeClr val="tx1"/>
                </a:solidFill>
                <a:latin typeface="+mn-lt"/>
              </a:defRPr>
            </a:lvl1pPr>
          </a:lstStyle>
          <a:p>
            <a:pPr>
              <a:defRPr/>
            </a:pPr>
            <a:endParaRPr lang="it-IT" altLang="it-IT"/>
          </a:p>
        </p:txBody>
      </p:sp>
      <p:sp>
        <p:nvSpPr>
          <p:cNvPr id="1029" name="Rectangle 5">
            <a:extLst>
              <a:ext uri="{FF2B5EF4-FFF2-40B4-BE49-F238E27FC236}">
                <a16:creationId xmlns:a16="http://schemas.microsoft.com/office/drawing/2014/main" id="{710C2899-3736-E2AE-C810-6F2E35BD3202}"/>
              </a:ext>
            </a:extLst>
          </p:cNvPr>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a:solidFill>
                  <a:schemeClr val="tx1"/>
                </a:solidFill>
                <a:latin typeface="+mn-lt"/>
              </a:defRPr>
            </a:lvl1pPr>
          </a:lstStyle>
          <a:p>
            <a:pPr>
              <a:defRPr/>
            </a:pPr>
            <a:endParaRPr lang="it-IT" altLang="it-IT"/>
          </a:p>
        </p:txBody>
      </p:sp>
      <p:sp>
        <p:nvSpPr>
          <p:cNvPr id="1030" name="Rectangle 6">
            <a:extLst>
              <a:ext uri="{FF2B5EF4-FFF2-40B4-BE49-F238E27FC236}">
                <a16:creationId xmlns:a16="http://schemas.microsoft.com/office/drawing/2014/main" id="{352E5E09-1F43-76CB-8717-FC991DEF9DD6}"/>
              </a:ext>
            </a:extLst>
          </p:cNvPr>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a:solidFill>
                  <a:schemeClr val="tx1"/>
                </a:solidFill>
                <a:latin typeface="Times New Roman" panose="02020603050405020304" pitchFamily="18" charset="0"/>
              </a:defRPr>
            </a:lvl1pPr>
          </a:lstStyle>
          <a:p>
            <a:fld id="{CF1CED26-8C73-4382-83B7-48F35680FC8A}" type="slidenum">
              <a:rPr lang="it-IT" altLang="it-IT"/>
              <a:pPr/>
              <a:t>‹N›</a:t>
            </a:fld>
            <a:endParaRPr lang="it-IT" alt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advClick="0" advTm="5000">
    <p:random/>
  </p:transition>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anose="02020603050405020304" pitchFamily="18" charset="0"/>
        </a:defRPr>
      </a:lvl2pPr>
      <a:lvl3pPr algn="ctr" rtl="0" eaLnBrk="0" fontAlgn="base" hangingPunct="0">
        <a:spcBef>
          <a:spcPct val="0"/>
        </a:spcBef>
        <a:spcAft>
          <a:spcPct val="0"/>
        </a:spcAft>
        <a:defRPr sz="4400">
          <a:solidFill>
            <a:schemeClr val="tx2"/>
          </a:solidFill>
          <a:latin typeface="Times New Roman" panose="02020603050405020304" pitchFamily="18" charset="0"/>
        </a:defRPr>
      </a:lvl3pPr>
      <a:lvl4pPr algn="ctr" rtl="0" eaLnBrk="0" fontAlgn="base" hangingPunct="0">
        <a:spcBef>
          <a:spcPct val="0"/>
        </a:spcBef>
        <a:spcAft>
          <a:spcPct val="0"/>
        </a:spcAft>
        <a:defRPr sz="4400">
          <a:solidFill>
            <a:schemeClr val="tx2"/>
          </a:solidFill>
          <a:latin typeface="Times New Roman" panose="02020603050405020304" pitchFamily="18" charset="0"/>
        </a:defRPr>
      </a:lvl4pPr>
      <a:lvl5pPr algn="ctr" rtl="0" eaLnBrk="0" fontAlgn="base" hangingPunct="0">
        <a:spcBef>
          <a:spcPct val="0"/>
        </a:spcBef>
        <a:spcAft>
          <a:spcPct val="0"/>
        </a:spcAft>
        <a:defRPr sz="4400">
          <a:solidFill>
            <a:schemeClr val="tx2"/>
          </a:solidFill>
          <a:latin typeface="Times New Roman" panose="02020603050405020304" pitchFamily="18" charset="0"/>
        </a:defRPr>
      </a:lvl5pPr>
      <a:lvl6pPr marL="457200" algn="ctr" rtl="0" fontAlgn="base">
        <a:spcBef>
          <a:spcPct val="0"/>
        </a:spcBef>
        <a:spcAft>
          <a:spcPct val="0"/>
        </a:spcAft>
        <a:defRPr sz="4400">
          <a:solidFill>
            <a:schemeClr val="tx2"/>
          </a:solidFill>
          <a:latin typeface="Times New Roman" panose="02020603050405020304" pitchFamily="18" charset="0"/>
        </a:defRPr>
      </a:lvl6pPr>
      <a:lvl7pPr marL="914400" algn="ctr" rtl="0" fontAlgn="base">
        <a:spcBef>
          <a:spcPct val="0"/>
        </a:spcBef>
        <a:spcAft>
          <a:spcPct val="0"/>
        </a:spcAft>
        <a:defRPr sz="4400">
          <a:solidFill>
            <a:schemeClr val="tx2"/>
          </a:solidFill>
          <a:latin typeface="Times New Roman" panose="02020603050405020304" pitchFamily="18" charset="0"/>
        </a:defRPr>
      </a:lvl7pPr>
      <a:lvl8pPr marL="1371600" algn="ctr" rtl="0" fontAlgn="base">
        <a:spcBef>
          <a:spcPct val="0"/>
        </a:spcBef>
        <a:spcAft>
          <a:spcPct val="0"/>
        </a:spcAft>
        <a:defRPr sz="4400">
          <a:solidFill>
            <a:schemeClr val="tx2"/>
          </a:solidFill>
          <a:latin typeface="Times New Roman" panose="02020603050405020304" pitchFamily="18" charset="0"/>
        </a:defRPr>
      </a:lvl8pPr>
      <a:lvl9pPr marL="1828800" algn="ctr" rtl="0" fontAlgn="base">
        <a:spcBef>
          <a:spcPct val="0"/>
        </a:spcBef>
        <a:spcAft>
          <a:spcPct val="0"/>
        </a:spcAft>
        <a:defRPr sz="4400">
          <a:solidFill>
            <a:schemeClr val="tx2"/>
          </a:solidFill>
          <a:latin typeface="Times New Roman" panose="02020603050405020304"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audio" Target="file:///G:\AUDIO\MUSICA%20MIDI\RELIGIOSI\1204-passion.mid" TargetMode="Externa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jpeg"/></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098" name="Rectangle 4">
            <a:extLst>
              <a:ext uri="{FF2B5EF4-FFF2-40B4-BE49-F238E27FC236}">
                <a16:creationId xmlns:a16="http://schemas.microsoft.com/office/drawing/2014/main" id="{75C00871-2666-9F5B-B23E-9C160CD68E46}"/>
              </a:ext>
            </a:extLst>
          </p:cNvPr>
          <p:cNvSpPr>
            <a:spLocks noChangeArrowheads="1"/>
          </p:cNvSpPr>
          <p:nvPr/>
        </p:nvSpPr>
        <p:spPr bwMode="auto">
          <a:xfrm>
            <a:off x="1143000" y="5867400"/>
            <a:ext cx="32004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400">
                <a:solidFill>
                  <a:srgbClr val="969696"/>
                </a:solidFill>
                <a:latin typeface="Harrington" panose="04040505050A02020702" pitchFamily="82" charset="0"/>
                <a:cs typeface="Arial" panose="020B0604020202020204" pitchFamily="34" charset="0"/>
              </a:rPr>
              <a:t>Sacra Bibbia Holy Bible</a:t>
            </a:r>
          </a:p>
        </p:txBody>
      </p:sp>
      <p:sp>
        <p:nvSpPr>
          <p:cNvPr id="4099" name="Rectangle 5">
            <a:extLst>
              <a:ext uri="{FF2B5EF4-FFF2-40B4-BE49-F238E27FC236}">
                <a16:creationId xmlns:a16="http://schemas.microsoft.com/office/drawing/2014/main" id="{6AC3CBEA-23CF-6A47-FADE-085BEABEA814}"/>
              </a:ext>
            </a:extLst>
          </p:cNvPr>
          <p:cNvSpPr>
            <a:spLocks noChangeArrowheads="1"/>
          </p:cNvSpPr>
          <p:nvPr/>
        </p:nvSpPr>
        <p:spPr bwMode="auto">
          <a:xfrm>
            <a:off x="838200" y="6324600"/>
            <a:ext cx="3657600" cy="230832"/>
          </a:xfrm>
          <a:prstGeom prst="rect">
            <a:avLst/>
          </a:prstGeom>
          <a:noFill/>
          <a:ln>
            <a:noFill/>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900" dirty="0">
                <a:solidFill>
                  <a:schemeClr val="bg1"/>
                </a:solidFill>
                <a:latin typeface="Verdana" panose="020B0604030504040204" pitchFamily="34" charset="0"/>
              </a:rPr>
              <a:t>Musica:</a:t>
            </a:r>
            <a:r>
              <a:rPr lang="it-IT" altLang="it-IT" sz="900" i="1" dirty="0">
                <a:solidFill>
                  <a:schemeClr val="bg1"/>
                </a:solidFill>
                <a:latin typeface="Verdana" panose="020B0604030504040204" pitchFamily="34" charset="0"/>
              </a:rPr>
              <a:t> Passion</a:t>
            </a:r>
            <a:endParaRPr lang="it-IT" altLang="it-IT" sz="900" i="1" dirty="0">
              <a:solidFill>
                <a:schemeClr val="bg1"/>
              </a:solidFill>
              <a:latin typeface="Verdana" panose="020B0604030504040204" pitchFamily="34" charset="0"/>
              <a:cs typeface="Times New Roman" panose="02020603050405020304" pitchFamily="18" charset="0"/>
            </a:endParaRPr>
          </a:p>
        </p:txBody>
      </p:sp>
      <p:sp>
        <p:nvSpPr>
          <p:cNvPr id="813062" name="Rectangle 6">
            <a:extLst>
              <a:ext uri="{FF2B5EF4-FFF2-40B4-BE49-F238E27FC236}">
                <a16:creationId xmlns:a16="http://schemas.microsoft.com/office/drawing/2014/main" id="{38528D13-5ADF-8F79-0A79-B0021DD04D94}"/>
              </a:ext>
            </a:extLst>
          </p:cNvPr>
          <p:cNvSpPr>
            <a:spLocks noChangeArrowheads="1"/>
          </p:cNvSpPr>
          <p:nvPr/>
        </p:nvSpPr>
        <p:spPr bwMode="auto">
          <a:xfrm>
            <a:off x="762000" y="0"/>
            <a:ext cx="7848600" cy="833438"/>
          </a:xfrm>
          <a:prstGeom prst="rect">
            <a:avLst/>
          </a:prstGeom>
          <a:solidFill>
            <a:srgbClr val="339966"/>
          </a:solidFill>
          <a:ln w="9525">
            <a:solidFill>
              <a:srgbClr val="339966"/>
            </a:solidFill>
            <a:miter lim="800000"/>
            <a:headEnd/>
            <a:tailEnd/>
          </a:ln>
        </p:spPr>
        <p:txBody>
          <a:bodyPr>
            <a:spAutoFit/>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a:endParaRPr lang="it-IT" altLang="it-IT" sz="80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endParaRPr>
          </a:p>
          <a:p>
            <a:pPr algn="ctr"/>
            <a:r>
              <a:rPr lang="it-IT" altLang="it-IT" sz="2000">
                <a:solidFill>
                  <a:schemeClr val="bg1"/>
                </a:solidFill>
                <a:effectLst>
                  <a:outerShdw blurRad="38100" dist="38100" dir="2700000" algn="tl">
                    <a:srgbClr val="000000"/>
                  </a:outerShdw>
                </a:effectLst>
                <a:latin typeface="Verdana" panose="020B0604030504040204" pitchFamily="34" charset="0"/>
              </a:rPr>
              <a:t>E’ bello ricevere e diffondere la Parola di Dio!</a:t>
            </a:r>
          </a:p>
          <a:p>
            <a:pPr algn="ctr" eaLnBrk="1" hangingPunct="1"/>
            <a:r>
              <a:rPr lang="it-IT" altLang="it-IT" sz="2000">
                <a:solidFill>
                  <a:srgbClr val="FFFF00"/>
                </a:solidFill>
                <a:effectLst>
                  <a:outerShdw blurRad="38100" dist="38100" dir="2700000" algn="tl">
                    <a:srgbClr val="000000"/>
                  </a:outerShdw>
                </a:effectLst>
                <a:latin typeface="Verdana" panose="020B0604030504040204" pitchFamily="34" charset="0"/>
              </a:rPr>
              <a:t>It is nice to receive and spread the Word of God!</a:t>
            </a:r>
          </a:p>
        </p:txBody>
      </p:sp>
      <p:sp>
        <p:nvSpPr>
          <p:cNvPr id="4102" name="Rectangle 8">
            <a:extLst>
              <a:ext uri="{FF2B5EF4-FFF2-40B4-BE49-F238E27FC236}">
                <a16:creationId xmlns:a16="http://schemas.microsoft.com/office/drawing/2014/main" id="{028986C0-9C9C-E5BE-970A-C46A29BC1580}"/>
              </a:ext>
            </a:extLst>
          </p:cNvPr>
          <p:cNvSpPr>
            <a:spLocks noChangeArrowheads="1"/>
          </p:cNvSpPr>
          <p:nvPr/>
        </p:nvSpPr>
        <p:spPr bwMode="auto">
          <a:xfrm>
            <a:off x="1059657" y="3598902"/>
            <a:ext cx="3581400"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tabLst>
                <a:tab pos="4229100" algn="l"/>
              </a:tabLst>
              <a:defRPr sz="3200">
                <a:solidFill>
                  <a:schemeClr val="tx1"/>
                </a:solidFill>
                <a:latin typeface="Times New Roman" panose="02020603050405020304" pitchFamily="18" charset="0"/>
              </a:defRPr>
            </a:lvl1pPr>
            <a:lvl2pPr marL="742950" indent="-285750" algn="l">
              <a:spcBef>
                <a:spcPct val="20000"/>
              </a:spcBef>
              <a:buChar char="–"/>
              <a:tabLst>
                <a:tab pos="4229100" algn="l"/>
              </a:tabLst>
              <a:defRPr sz="2800">
                <a:solidFill>
                  <a:schemeClr val="tx1"/>
                </a:solidFill>
                <a:latin typeface="Times New Roman" panose="02020603050405020304" pitchFamily="18" charset="0"/>
              </a:defRPr>
            </a:lvl2pPr>
            <a:lvl3pPr marL="1143000" indent="-228600" algn="l">
              <a:spcBef>
                <a:spcPct val="20000"/>
              </a:spcBef>
              <a:buChar char="•"/>
              <a:tabLst>
                <a:tab pos="4229100" algn="l"/>
              </a:tabLst>
              <a:defRPr sz="2400">
                <a:solidFill>
                  <a:schemeClr val="tx1"/>
                </a:solidFill>
                <a:latin typeface="Times New Roman" panose="02020603050405020304" pitchFamily="18" charset="0"/>
              </a:defRPr>
            </a:lvl3pPr>
            <a:lvl4pPr marL="1600200" indent="-228600" algn="l">
              <a:spcBef>
                <a:spcPct val="20000"/>
              </a:spcBef>
              <a:buChar char="–"/>
              <a:tabLst>
                <a:tab pos="4229100" algn="l"/>
              </a:tabLst>
              <a:defRPr sz="2000">
                <a:solidFill>
                  <a:schemeClr val="tx1"/>
                </a:solidFill>
                <a:latin typeface="Times New Roman" panose="02020603050405020304" pitchFamily="18" charset="0"/>
              </a:defRPr>
            </a:lvl4pPr>
            <a:lvl5pPr marL="2057400" indent="-228600" algn="l">
              <a:spcBef>
                <a:spcPct val="20000"/>
              </a:spcBef>
              <a:buChar char="»"/>
              <a:tabLst>
                <a:tab pos="4229100" algn="l"/>
              </a:tabLst>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9pPr>
          </a:lstStyle>
          <a:p>
            <a:pPr algn="ctr" eaLnBrk="1" hangingPunct="1">
              <a:spcBef>
                <a:spcPct val="0"/>
              </a:spcBef>
              <a:buFontTx/>
              <a:buNone/>
            </a:pPr>
            <a:r>
              <a:rPr lang="it-IT" sz="1000"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Gesù: sono venuto per servire                                    </a:t>
            </a:r>
            <a:r>
              <a:rPr lang="it-IT" sz="1000" dirty="0">
                <a:solidFill>
                  <a:srgbClr val="222222"/>
                </a:solidFill>
                <a:effectLst/>
                <a:latin typeface="Verdana" panose="020B0604030504040204" pitchFamily="34" charset="0"/>
                <a:ea typeface="Verdana" panose="020B0604030504040204" pitchFamily="34" charset="0"/>
              </a:rPr>
              <a:t>Jesus: I </a:t>
            </a:r>
            <a:r>
              <a:rPr lang="it-IT" sz="1000" dirty="0" err="1">
                <a:solidFill>
                  <a:srgbClr val="222222"/>
                </a:solidFill>
                <a:effectLst/>
                <a:latin typeface="Verdana" panose="020B0604030504040204" pitchFamily="34" charset="0"/>
                <a:ea typeface="Verdana" panose="020B0604030504040204" pitchFamily="34" charset="0"/>
              </a:rPr>
              <a:t>came</a:t>
            </a:r>
            <a:r>
              <a:rPr lang="it-IT" sz="1000" dirty="0">
                <a:solidFill>
                  <a:srgbClr val="222222"/>
                </a:solidFill>
                <a:effectLst/>
                <a:latin typeface="Verdana" panose="020B0604030504040204" pitchFamily="34" charset="0"/>
                <a:ea typeface="Verdana" panose="020B0604030504040204" pitchFamily="34" charset="0"/>
              </a:rPr>
              <a:t> to serve </a:t>
            </a:r>
            <a:endParaRPr lang="it-IT" altLang="it-IT" sz="1000" dirty="0">
              <a:solidFill>
                <a:srgbClr val="26282A"/>
              </a:solidFill>
              <a:latin typeface="Verdana" panose="020B0604030504040204" pitchFamily="34" charset="0"/>
              <a:ea typeface="Verdana" panose="020B0604030504040204" pitchFamily="34" charset="0"/>
              <a:cs typeface="Times New Roman" panose="02020603050405020304" pitchFamily="18" charset="0"/>
            </a:endParaRPr>
          </a:p>
          <a:p>
            <a:pPr eaLnBrk="1" hangingPunct="1">
              <a:spcBef>
                <a:spcPct val="0"/>
              </a:spcBef>
              <a:buFontTx/>
              <a:buNone/>
            </a:pPr>
            <a:endParaRPr lang="it-IT" altLang="it-IT" sz="1000" dirty="0">
              <a:solidFill>
                <a:srgbClr val="000000"/>
              </a:solidFill>
              <a:latin typeface="Verdana" panose="020B0604030504040204" pitchFamily="34" charset="0"/>
              <a:cs typeface="Times New Roman" panose="02020603050405020304" pitchFamily="18" charset="0"/>
            </a:endParaRPr>
          </a:p>
        </p:txBody>
      </p:sp>
      <p:sp>
        <p:nvSpPr>
          <p:cNvPr id="4103" name="Rectangle 43">
            <a:extLst>
              <a:ext uri="{FF2B5EF4-FFF2-40B4-BE49-F238E27FC236}">
                <a16:creationId xmlns:a16="http://schemas.microsoft.com/office/drawing/2014/main" id="{FDB95B68-5B67-7A27-1E24-CDFF76E3EF42}"/>
              </a:ext>
            </a:extLst>
          </p:cNvPr>
          <p:cNvSpPr>
            <a:spLocks noChangeArrowheads="1"/>
          </p:cNvSpPr>
          <p:nvPr/>
        </p:nvSpPr>
        <p:spPr bwMode="auto">
          <a:xfrm>
            <a:off x="44121" y="1397000"/>
            <a:ext cx="527709" cy="5078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900" dirty="0">
                <a:solidFill>
                  <a:srgbClr val="FFFF00"/>
                </a:solidFill>
                <a:latin typeface="Verdana" panose="020B0604030504040204" pitchFamily="34" charset="0"/>
              </a:rPr>
              <a:t>ANNO</a:t>
            </a:r>
          </a:p>
          <a:p>
            <a:pPr algn="ctr" eaLnBrk="1" hangingPunct="1">
              <a:spcBef>
                <a:spcPct val="0"/>
              </a:spcBef>
              <a:buFontTx/>
              <a:buNone/>
            </a:pPr>
            <a:r>
              <a:rPr lang="it-IT" altLang="it-IT" sz="900" dirty="0">
                <a:solidFill>
                  <a:srgbClr val="FFFF00"/>
                </a:solidFill>
                <a:latin typeface="Verdana" panose="020B0604030504040204" pitchFamily="34" charset="0"/>
              </a:rPr>
              <a:t>YEAR</a:t>
            </a:r>
          </a:p>
          <a:p>
            <a:pPr algn="ctr" eaLnBrk="1" hangingPunct="1">
              <a:spcBef>
                <a:spcPct val="0"/>
              </a:spcBef>
              <a:buFontTx/>
              <a:buNone/>
            </a:pPr>
            <a:r>
              <a:rPr lang="it-IT" altLang="it-IT" sz="900" dirty="0">
                <a:solidFill>
                  <a:srgbClr val="FFFF00"/>
                </a:solidFill>
                <a:latin typeface="Verdana" panose="020B0604030504040204" pitchFamily="34" charset="0"/>
              </a:rPr>
              <a:t>B</a:t>
            </a:r>
          </a:p>
        </p:txBody>
      </p:sp>
      <p:sp>
        <p:nvSpPr>
          <p:cNvPr id="4104" name="Rectangle 56">
            <a:extLst>
              <a:ext uri="{FF2B5EF4-FFF2-40B4-BE49-F238E27FC236}">
                <a16:creationId xmlns:a16="http://schemas.microsoft.com/office/drawing/2014/main" id="{547EB763-28BA-6521-0E05-10A59808D298}"/>
              </a:ext>
            </a:extLst>
          </p:cNvPr>
          <p:cNvSpPr>
            <a:spLocks noChangeArrowheads="1"/>
          </p:cNvSpPr>
          <p:nvPr/>
        </p:nvSpPr>
        <p:spPr bwMode="auto">
          <a:xfrm>
            <a:off x="5819788" y="6553200"/>
            <a:ext cx="3581400" cy="230832"/>
          </a:xfrm>
          <a:prstGeom prst="rect">
            <a:avLst/>
          </a:prstGeom>
          <a:noFill/>
          <a:ln>
            <a:noFill/>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900" i="1" dirty="0">
                <a:solidFill>
                  <a:srgbClr val="FFFF00"/>
                </a:solidFill>
                <a:latin typeface="Verdana" panose="020B0604030504040204" pitchFamily="34" charset="0"/>
                <a:cs typeface="Times New Roman" panose="02020603050405020304" pitchFamily="18" charset="0"/>
              </a:rPr>
              <a:t>by Gaetano Lastilla – </a:t>
            </a:r>
            <a:r>
              <a:rPr lang="it-IT" altLang="it-IT" sz="900" i="1" dirty="0" err="1">
                <a:solidFill>
                  <a:srgbClr val="FFFF00"/>
                </a:solidFill>
                <a:latin typeface="Verdana" panose="020B0604030504040204" pitchFamily="34" charset="0"/>
                <a:cs typeface="Times New Roman" panose="02020603050405020304" pitchFamily="18" charset="0"/>
              </a:rPr>
              <a:t>October</a:t>
            </a:r>
            <a:r>
              <a:rPr lang="it-IT" altLang="it-IT" sz="900" i="1" dirty="0">
                <a:solidFill>
                  <a:srgbClr val="FFFF00"/>
                </a:solidFill>
                <a:latin typeface="Verdana" panose="020B0604030504040204" pitchFamily="34" charset="0"/>
                <a:cs typeface="Times New Roman" panose="02020603050405020304" pitchFamily="18" charset="0"/>
              </a:rPr>
              <a:t> 2024</a:t>
            </a:r>
          </a:p>
        </p:txBody>
      </p:sp>
      <p:pic>
        <p:nvPicPr>
          <p:cNvPr id="4105" name="Picture 101" descr="C:\ARCHIVIO GENERALE\PRESENTAZIONI\in COSTRUZIONE\S.Scritture del 24.08\candelabro copia.gif">
            <a:extLst>
              <a:ext uri="{FF2B5EF4-FFF2-40B4-BE49-F238E27FC236}">
                <a16:creationId xmlns:a16="http://schemas.microsoft.com/office/drawing/2014/main" id="{8D4B4CA1-3303-F11D-54B2-3EE6F8D0968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4600" y="5334000"/>
            <a:ext cx="442913"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09" name="Picture 113">
            <a:extLst>
              <a:ext uri="{FF2B5EF4-FFF2-40B4-BE49-F238E27FC236}">
                <a16:creationId xmlns:a16="http://schemas.microsoft.com/office/drawing/2014/main" id="{A62FFB20-A659-7BDF-7A95-ED0288FE7EE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53000" y="1447800"/>
            <a:ext cx="2730500" cy="4546600"/>
          </a:xfrm>
          <a:prstGeom prst="rect">
            <a:avLst/>
          </a:prstGeom>
          <a:noFill/>
          <a:extLst>
            <a:ext uri="{909E8E84-426E-40DD-AFC4-6F175D3DCCD1}">
              <a14:hiddenFill xmlns:a14="http://schemas.microsoft.com/office/drawing/2010/main">
                <a:solidFill>
                  <a:srgbClr val="FFFFFF"/>
                </a:solidFill>
              </a14:hiddenFill>
            </a:ext>
          </a:extLst>
        </p:spPr>
      </p:pic>
      <p:sp>
        <p:nvSpPr>
          <p:cNvPr id="4212" name="Rectangle 116">
            <a:extLst>
              <a:ext uri="{FF2B5EF4-FFF2-40B4-BE49-F238E27FC236}">
                <a16:creationId xmlns:a16="http://schemas.microsoft.com/office/drawing/2014/main" id="{89DD67F7-64C7-650D-142C-3B2C5F1D4BB1}"/>
              </a:ext>
            </a:extLst>
          </p:cNvPr>
          <p:cNvSpPr>
            <a:spLocks noChangeArrowheads="1"/>
          </p:cNvSpPr>
          <p:nvPr/>
        </p:nvSpPr>
        <p:spPr bwMode="auto">
          <a:xfrm>
            <a:off x="0" y="6553200"/>
            <a:ext cx="5819775"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1200" b="1">
                <a:solidFill>
                  <a:schemeClr val="bg1"/>
                </a:solidFill>
                <a:latin typeface="Calibri" panose="020F0502020204030204" pitchFamily="34" charset="0"/>
              </a:rPr>
              <a:t>TUTTE LE IMMAGINI SONO PROTETTE DA COPYRIGHT - ALL PICTURES ARE BY COPYRIGHT</a:t>
            </a:r>
          </a:p>
        </p:txBody>
      </p:sp>
      <p:sp>
        <p:nvSpPr>
          <p:cNvPr id="4213" name="Rectangle 117">
            <a:extLst>
              <a:ext uri="{FF2B5EF4-FFF2-40B4-BE49-F238E27FC236}">
                <a16:creationId xmlns:a16="http://schemas.microsoft.com/office/drawing/2014/main" id="{B3B77E3F-620D-F45E-219D-F50690D6B28A}"/>
              </a:ext>
            </a:extLst>
          </p:cNvPr>
          <p:cNvSpPr>
            <a:spLocks noChangeArrowheads="1"/>
          </p:cNvSpPr>
          <p:nvPr/>
        </p:nvSpPr>
        <p:spPr bwMode="auto">
          <a:xfrm>
            <a:off x="1295400" y="1524000"/>
            <a:ext cx="3276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it-IT" altLang="it-IT" sz="1000">
                <a:solidFill>
                  <a:schemeClr val="tx1"/>
                </a:solidFill>
                <a:effectLst>
                  <a:outerShdw blurRad="38100" dist="38100" dir="2700000" algn="tl">
                    <a:srgbClr val="C0C0C0"/>
                  </a:outerShdw>
                </a:effectLst>
                <a:latin typeface="Verdana" panose="020B0604030504040204" pitchFamily="34" charset="0"/>
                <a:cs typeface="Times New Roman" panose="02020603050405020304" pitchFamily="18" charset="0"/>
              </a:rPr>
              <a:t>XXIX DOMENICA DEL TEMPO ORDINARIO                                         XXIX SUNDAY IN ORDINARY TIME</a:t>
            </a:r>
            <a:r>
              <a:rPr lang="it-IT" altLang="it-IT" sz="1400">
                <a:solidFill>
                  <a:schemeClr val="bg1"/>
                </a:solidFill>
                <a:effectLst>
                  <a:outerShdw blurRad="38100" dist="38100" dir="2700000" algn="tl">
                    <a:srgbClr val="C0C0C0"/>
                  </a:outerShdw>
                </a:effectLst>
                <a:latin typeface="Verdana" panose="020B0604030504040204" pitchFamily="34" charset="0"/>
                <a:cs typeface="Times New Roman" panose="02020603050405020304" pitchFamily="18" charset="0"/>
              </a:rPr>
              <a:t> </a:t>
            </a:r>
          </a:p>
        </p:txBody>
      </p:sp>
      <p:sp>
        <p:nvSpPr>
          <p:cNvPr id="4214" name="Rectangle 118">
            <a:extLst>
              <a:ext uri="{FF2B5EF4-FFF2-40B4-BE49-F238E27FC236}">
                <a16:creationId xmlns:a16="http://schemas.microsoft.com/office/drawing/2014/main" id="{04D9536F-535F-9F13-2CCB-6B23FA725605}"/>
              </a:ext>
            </a:extLst>
          </p:cNvPr>
          <p:cNvSpPr>
            <a:spLocks noChangeArrowheads="1"/>
          </p:cNvSpPr>
          <p:nvPr/>
        </p:nvSpPr>
        <p:spPr bwMode="auto">
          <a:xfrm>
            <a:off x="1745457" y="4007230"/>
            <a:ext cx="22098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it-IT" altLang="it-IT" sz="900" i="1" dirty="0">
                <a:latin typeface="Times New Roman" panose="02020603050405020304" pitchFamily="18" charset="0"/>
                <a:cs typeface="Times New Roman" panose="02020603050405020304" pitchFamily="18" charset="0"/>
              </a:rPr>
              <a:t>Commento di padre Ermes Ronchi  Commentary by </a:t>
            </a:r>
            <a:r>
              <a:rPr lang="it-IT" altLang="it-IT" sz="900" i="1" dirty="0" err="1">
                <a:latin typeface="Times New Roman" panose="02020603050405020304" pitchFamily="18" charset="0"/>
                <a:cs typeface="Times New Roman" panose="02020603050405020304" pitchFamily="18" charset="0"/>
              </a:rPr>
              <a:t>Father</a:t>
            </a:r>
            <a:r>
              <a:rPr lang="it-IT" altLang="it-IT" sz="900" i="1" dirty="0">
                <a:latin typeface="Times New Roman" panose="02020603050405020304" pitchFamily="18" charset="0"/>
                <a:cs typeface="Times New Roman" panose="02020603050405020304" pitchFamily="18" charset="0"/>
              </a:rPr>
              <a:t> Ermes Ronchi</a:t>
            </a:r>
          </a:p>
        </p:txBody>
      </p:sp>
      <p:pic>
        <p:nvPicPr>
          <p:cNvPr id="4216" name="1204-passion.mid">
            <a:hlinkClick r:id="" action="ppaction://media"/>
            <a:extLst>
              <a:ext uri="{FF2B5EF4-FFF2-40B4-BE49-F238E27FC236}">
                <a16:creationId xmlns:a16="http://schemas.microsoft.com/office/drawing/2014/main" id="{78094C15-F569-7C21-8237-0F8220D50C68}"/>
              </a:ext>
            </a:extLst>
          </p:cNvPr>
          <p:cNvPicPr>
            <a:picLocks noChangeAspect="1" noChangeArrowheads="1"/>
          </p:cNvPicPr>
          <p:nvPr>
            <a:audioFile r:link="rId1"/>
          </p:nvPr>
        </p:nvPicPr>
        <p:blipFill>
          <a:blip r:embed="rId6">
            <a:extLst>
              <a:ext uri="{28A0092B-C50C-407E-A947-70E740481C1C}">
                <a14:useLocalDpi xmlns:a14="http://schemas.microsoft.com/office/drawing/2010/main" val="0"/>
              </a:ext>
            </a:extLst>
          </a:blip>
          <a:srcRect/>
          <a:stretch>
            <a:fillRect/>
          </a:stretch>
        </p:blipFill>
        <p:spPr bwMode="auto">
          <a:xfrm>
            <a:off x="6934200" y="-304800"/>
            <a:ext cx="304800" cy="304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00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 fill="hold"/>
                                        <p:tgtEl>
                                          <p:spTgt spid="421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20">
                <p:cTn id="7" repeatCount="indefinite" fill="hold" display="0">
                  <p:stCondLst>
                    <p:cond delay="indefinite"/>
                  </p:stCondLst>
                  <p:endCondLst>
                    <p:cond evt="onStopAudio" delay="0">
                      <p:tgtEl>
                        <p:sldTgt/>
                      </p:tgtEl>
                    </p:cond>
                  </p:endCondLst>
                </p:cTn>
                <p:tgtEl>
                  <p:spTgt spid="4216"/>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1506" name="Rectangle 35">
            <a:extLst>
              <a:ext uri="{FF2B5EF4-FFF2-40B4-BE49-F238E27FC236}">
                <a16:creationId xmlns:a16="http://schemas.microsoft.com/office/drawing/2014/main" id="{19D85AAD-2680-838F-39A7-9C6D48BE2EFA}"/>
              </a:ext>
            </a:extLst>
          </p:cNvPr>
          <p:cNvSpPr>
            <a:spLocks noChangeArrowheads="1"/>
          </p:cNvSpPr>
          <p:nvPr/>
        </p:nvSpPr>
        <p:spPr bwMode="auto">
          <a:xfrm>
            <a:off x="0" y="3810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Gesù disse loro: «Voi non sapete quello che chiedete. Potete bere il calice che io bevo, o essere battezzati nel battesimo in cui io sono battezzato?». Gli risposero: «Lo possiamo».</a:t>
            </a:r>
            <a:r>
              <a:rPr lang="it-IT" altLang="it-IT" sz="1800" i="1">
                <a:solidFill>
                  <a:schemeClr val="bg1"/>
                </a:solidFill>
                <a:latin typeface="Verdana" panose="020B0604030504040204" pitchFamily="34" charset="0"/>
                <a:cs typeface="Times New Roman" panose="02020603050405020304" pitchFamily="18" charset="0"/>
              </a:rPr>
              <a:t> (Mc 10, 38)</a:t>
            </a:r>
          </a:p>
        </p:txBody>
      </p:sp>
      <p:sp>
        <p:nvSpPr>
          <p:cNvPr id="21507" name="Rectangle 36">
            <a:extLst>
              <a:ext uri="{FF2B5EF4-FFF2-40B4-BE49-F238E27FC236}">
                <a16:creationId xmlns:a16="http://schemas.microsoft.com/office/drawing/2014/main" id="{3F309E5A-6AE9-FE6D-10B0-C2EA8E127207}"/>
              </a:ext>
            </a:extLst>
          </p:cNvPr>
          <p:cNvSpPr>
            <a:spLocks noChangeArrowheads="1"/>
          </p:cNvSpPr>
          <p:nvPr/>
        </p:nvSpPr>
        <p:spPr bwMode="auto">
          <a:xfrm>
            <a:off x="0" y="56388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solidFill>
                  <a:schemeClr val="bg1"/>
                </a:solidFill>
                <a:latin typeface="Verdana" panose="020B0604030504040204" pitchFamily="34" charset="0"/>
                <a:cs typeface="Times New Roman" panose="02020603050405020304" pitchFamily="18" charset="0"/>
              </a:rPr>
              <a:t>But Jesus said to them, "You don't know what you are asking. Can you drink the cup that I drink or be baptized in the way I am baptized?"  They answered, "We can."</a:t>
            </a:r>
            <a:r>
              <a:rPr lang="en-GB" altLang="it-IT" sz="1800" i="1">
                <a:solidFill>
                  <a:schemeClr val="bg1"/>
                </a:solidFill>
                <a:latin typeface="Verdana" panose="020B0604030504040204" pitchFamily="34" charset="0"/>
                <a:cs typeface="Times New Roman" panose="02020603050405020304" pitchFamily="18" charset="0"/>
              </a:rPr>
              <a:t> (Mk 10: 38)</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21546" name="Picture 42">
            <a:extLst>
              <a:ext uri="{FF2B5EF4-FFF2-40B4-BE49-F238E27FC236}">
                <a16:creationId xmlns:a16="http://schemas.microsoft.com/office/drawing/2014/main" id="{0052CA35-2964-1BA1-5267-36398E00B14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81200" y="1295400"/>
            <a:ext cx="5181600" cy="44037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608">
    <p:random/>
  </p:transition>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14690" name="Rectangle 2">
            <a:extLst>
              <a:ext uri="{FF2B5EF4-FFF2-40B4-BE49-F238E27FC236}">
                <a16:creationId xmlns:a16="http://schemas.microsoft.com/office/drawing/2014/main" id="{D4BCE6C4-7398-A2A6-AE52-E9BFB34021BF}"/>
              </a:ext>
            </a:extLst>
          </p:cNvPr>
          <p:cNvSpPr>
            <a:spLocks noGrp="1" noChangeArrowheads="1"/>
          </p:cNvSpPr>
          <p:nvPr>
            <p:ph type="title"/>
          </p:nvPr>
        </p:nvSpPr>
        <p:spPr>
          <a:xfrm>
            <a:off x="0" y="457200"/>
            <a:ext cx="9144000" cy="1143000"/>
          </a:xfrm>
          <a:solidFill>
            <a:srgbClr val="000000"/>
          </a:solidFill>
          <a:ln>
            <a:solidFill>
              <a:srgbClr val="000000"/>
            </a:solidFill>
            <a:miter lim="800000"/>
            <a:headEnd/>
            <a:tailEnd/>
          </a:ln>
        </p:spPr>
        <p:txBody>
          <a:bodyPr/>
          <a:lstStyle/>
          <a:p>
            <a:r>
              <a:rPr lang="it-IT" altLang="it-IT" sz="1800">
                <a:solidFill>
                  <a:schemeClr val="bg1"/>
                </a:solidFill>
                <a:latin typeface="Verdana" panose="020B0604030504040204" pitchFamily="34" charset="0"/>
                <a:cs typeface="Times New Roman" panose="02020603050405020304" pitchFamily="18" charset="0"/>
              </a:rPr>
              <a:t>E Gesù disse loro: «Il calice che io bevo, anche voi lo berrete, e nel battesimo in cui io sono battezzato anche voi sarete battezzati. Ma sedere alla mia destra o alla mia sinistra non sta a me concederlo; è per coloro per i      quali è stato preparato». </a:t>
            </a:r>
            <a:r>
              <a:rPr lang="it-IT" altLang="it-IT" sz="1800" i="1">
                <a:solidFill>
                  <a:schemeClr val="bg1"/>
                </a:solidFill>
                <a:latin typeface="Verdana" panose="020B0604030504040204" pitchFamily="34" charset="0"/>
                <a:cs typeface="Times New Roman" panose="02020603050405020304" pitchFamily="18" charset="0"/>
              </a:rPr>
              <a:t>(Mc 10, 39-40)</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14692" name="Rectangle 4">
            <a:extLst>
              <a:ext uri="{FF2B5EF4-FFF2-40B4-BE49-F238E27FC236}">
                <a16:creationId xmlns:a16="http://schemas.microsoft.com/office/drawing/2014/main" id="{D92683E2-2A6A-EDF7-178C-E88DC3015E53}"/>
              </a:ext>
            </a:extLst>
          </p:cNvPr>
          <p:cNvSpPr>
            <a:spLocks noChangeArrowheads="1"/>
          </p:cNvSpPr>
          <p:nvPr/>
        </p:nvSpPr>
        <p:spPr bwMode="auto">
          <a:xfrm>
            <a:off x="0" y="54864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And Jesus told them, "The cup that I drink you will drink, and you will be baptized in the way I am baptized. But to sit at my right or at my left is not mine to grant. It has been prepared for others."</a:t>
            </a:r>
            <a:r>
              <a:rPr lang="en-GB" altLang="it-IT" sz="1800" i="1">
                <a:solidFill>
                  <a:schemeClr val="bg1"/>
                </a:solidFill>
                <a:latin typeface="Verdana" panose="020B0604030504040204" pitchFamily="34" charset="0"/>
                <a:cs typeface="Times New Roman" panose="02020603050405020304" pitchFamily="18" charset="0"/>
              </a:rPr>
              <a:t> (Mk 10: 39-40)</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46434" name="Rectangle 2">
            <a:extLst>
              <a:ext uri="{FF2B5EF4-FFF2-40B4-BE49-F238E27FC236}">
                <a16:creationId xmlns:a16="http://schemas.microsoft.com/office/drawing/2014/main" id="{6FAD99A6-2D84-558A-B667-324521F69FE0}"/>
              </a:ext>
            </a:extLst>
          </p:cNvPr>
          <p:cNvSpPr>
            <a:spLocks noGrp="1" noChangeArrowheads="1"/>
          </p:cNvSpPr>
          <p:nvPr>
            <p:ph type="title"/>
          </p:nvPr>
        </p:nvSpPr>
        <p:spPr>
          <a:xfrm>
            <a:off x="0" y="4572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Gli altri dieci, avendo sentito, cominciarono a indignarsi con Giacomo e Giovanni. Allora Gesù li chiamò a sé e disse loro: «Voi sapete che coloro i quali sono considerati i governanti delle nazioni dominano su di esse e i loro capi le opprimono. </a:t>
            </a:r>
            <a:r>
              <a:rPr lang="it-IT" altLang="it-IT" sz="1800" i="1">
                <a:solidFill>
                  <a:schemeClr val="bg1"/>
                </a:solidFill>
                <a:latin typeface="Verdana" panose="020B0604030504040204" pitchFamily="34" charset="0"/>
                <a:cs typeface="Times New Roman" panose="02020603050405020304" pitchFamily="18" charset="0"/>
              </a:rPr>
              <a:t>(Mc 10, 41-42)</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46436" name="Rectangle 4">
            <a:extLst>
              <a:ext uri="{FF2B5EF4-FFF2-40B4-BE49-F238E27FC236}">
                <a16:creationId xmlns:a16="http://schemas.microsoft.com/office/drawing/2014/main" id="{1D99C246-CA42-2A31-EAF2-DB06E6405B74}"/>
              </a:ext>
            </a:extLst>
          </p:cNvPr>
          <p:cNvSpPr>
            <a:spLocks noChangeArrowheads="1"/>
          </p:cNvSpPr>
          <p:nvPr/>
        </p:nvSpPr>
        <p:spPr bwMode="auto">
          <a:xfrm>
            <a:off x="0" y="55626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On hearing this, the other ten were angry with James and John; Jesus then called them to him and said, "As you know, the so-called rulers of the nations act as tyrants and their great ones oppress them.</a:t>
            </a:r>
            <a:r>
              <a:rPr lang="en-GB" altLang="it-IT" sz="1800" i="1">
                <a:solidFill>
                  <a:schemeClr val="bg1"/>
                </a:solidFill>
                <a:latin typeface="Verdana" panose="020B0604030504040204" pitchFamily="34" charset="0"/>
                <a:cs typeface="Times New Roman" panose="02020603050405020304" pitchFamily="18" charset="0"/>
              </a:rPr>
              <a:t>  (Mk 10: 41-42)</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146441" name="Picture 9">
            <a:extLst>
              <a:ext uri="{FF2B5EF4-FFF2-40B4-BE49-F238E27FC236}">
                <a16:creationId xmlns:a16="http://schemas.microsoft.com/office/drawing/2014/main" id="{20D2E685-39B4-510F-A4F4-0CC2E788E3E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1600200"/>
            <a:ext cx="7315200" cy="398621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5000">
    <p:random/>
  </p:transition>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49506" name="Rectangle 2">
            <a:extLst>
              <a:ext uri="{FF2B5EF4-FFF2-40B4-BE49-F238E27FC236}">
                <a16:creationId xmlns:a16="http://schemas.microsoft.com/office/drawing/2014/main" id="{41A31E6A-7688-F5B7-5968-C5401A93CBA4}"/>
              </a:ext>
            </a:extLst>
          </p:cNvPr>
          <p:cNvSpPr>
            <a:spLocks noGrp="1" noChangeArrowheads="1"/>
          </p:cNvSpPr>
          <p:nvPr>
            <p:ph type="title"/>
          </p:nvPr>
        </p:nvSpPr>
        <p:spPr>
          <a:xfrm>
            <a:off x="0" y="4572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Tra voi però non è così; ma chi vuole diventare grande tra voi sarà vostro servitore, e chi vuole essere il primo tra voi sarà schiavo di tutti. Anche il Figlio dell’uomo infatti non è venuto per farsi servire, ma per servire e dare la propria vita in riscatto per molti».</a:t>
            </a:r>
            <a:r>
              <a:rPr lang="it-IT" altLang="it-IT" sz="1800" i="1">
                <a:solidFill>
                  <a:schemeClr val="bg1"/>
                </a:solidFill>
                <a:latin typeface="Verdana" panose="020B0604030504040204" pitchFamily="34" charset="0"/>
                <a:cs typeface="Times New Roman" panose="02020603050405020304" pitchFamily="18" charset="0"/>
              </a:rPr>
              <a:t> (Mc 10, 43-45)</a:t>
            </a:r>
          </a:p>
        </p:txBody>
      </p:sp>
      <p:sp>
        <p:nvSpPr>
          <p:cNvPr id="149508" name="Rectangle 4">
            <a:extLst>
              <a:ext uri="{FF2B5EF4-FFF2-40B4-BE49-F238E27FC236}">
                <a16:creationId xmlns:a16="http://schemas.microsoft.com/office/drawing/2014/main" id="{F5AC0E19-819F-F651-1C52-FB414483E436}"/>
              </a:ext>
            </a:extLst>
          </p:cNvPr>
          <p:cNvSpPr>
            <a:spLocks noChangeArrowheads="1"/>
          </p:cNvSpPr>
          <p:nvPr/>
        </p:nvSpPr>
        <p:spPr bwMode="auto">
          <a:xfrm>
            <a:off x="0" y="52578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But it shall not be so among you; whoever would be great among you must be your servant, and whoever would be first among you shall make himself slave of all. Think of the Son of Man who has not come to be served but to serve and to give his life to redeem many."</a:t>
            </a:r>
            <a:r>
              <a:rPr lang="en-GB" altLang="it-IT" sz="1800" i="1">
                <a:solidFill>
                  <a:schemeClr val="bg1"/>
                </a:solidFill>
                <a:latin typeface="Verdana" panose="020B0604030504040204" pitchFamily="34" charset="0"/>
                <a:cs typeface="Times New Roman" panose="02020603050405020304" pitchFamily="18" charset="0"/>
              </a:rPr>
              <a:t> </a:t>
            </a:r>
            <a:r>
              <a:rPr lang="it-IT" altLang="it-IT" sz="1800" i="1">
                <a:solidFill>
                  <a:schemeClr val="bg1"/>
                </a:solidFill>
                <a:latin typeface="Verdana" panose="020B0604030504040204" pitchFamily="34" charset="0"/>
                <a:cs typeface="Times New Roman" panose="02020603050405020304" pitchFamily="18" charset="0"/>
              </a:rPr>
              <a:t>(Mk 10: 43-45)</a:t>
            </a:r>
          </a:p>
        </p:txBody>
      </p:sp>
      <p:pic>
        <p:nvPicPr>
          <p:cNvPr id="149510" name="Picture 6">
            <a:extLst>
              <a:ext uri="{FF2B5EF4-FFF2-40B4-BE49-F238E27FC236}">
                <a16:creationId xmlns:a16="http://schemas.microsoft.com/office/drawing/2014/main" id="{B5FB986B-BD31-99E4-284B-B6FC40CEBC7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400" y="1600200"/>
            <a:ext cx="5029200" cy="3733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5000">
    <p:random/>
  </p:transition>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3190" name="Immagine 3" descr="La Messa.jpg">
            <a:extLst>
              <a:ext uri="{FF2B5EF4-FFF2-40B4-BE49-F238E27FC236}">
                <a16:creationId xmlns:a16="http://schemas.microsoft.com/office/drawing/2014/main" id="{208E6E4F-F924-627C-A25E-52D7541DBAFC}"/>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33400" y="1371600"/>
            <a:ext cx="8126413" cy="417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3191" name="Rectangle 7">
            <a:extLst>
              <a:ext uri="{FF2B5EF4-FFF2-40B4-BE49-F238E27FC236}">
                <a16:creationId xmlns:a16="http://schemas.microsoft.com/office/drawing/2014/main" id="{96B9639A-EC26-5DD7-AE11-0895568644B0}"/>
              </a:ext>
            </a:extLst>
          </p:cNvPr>
          <p:cNvSpPr>
            <a:spLocks noChangeArrowheads="1"/>
          </p:cNvSpPr>
          <p:nvPr/>
        </p:nvSpPr>
        <p:spPr bwMode="auto">
          <a:xfrm>
            <a:off x="0" y="0"/>
            <a:ext cx="9144000" cy="1368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1400">
                <a:solidFill>
                  <a:srgbClr val="000000"/>
                </a:solidFill>
                <a:latin typeface="Verdana" panose="020B0604030504040204" pitchFamily="34" charset="0"/>
                <a:cs typeface="Arial" panose="020B0604020202020204" pitchFamily="34" charset="0"/>
              </a:rPr>
              <a:t>La lettura e la meditazione delle sacre scritture domenicali, </a:t>
            </a:r>
            <a:r>
              <a:rPr lang="it-IT" altLang="it-IT" sz="1400">
                <a:solidFill>
                  <a:srgbClr val="FF0000"/>
                </a:solidFill>
                <a:latin typeface="Verdana" panose="020B0604030504040204" pitchFamily="34" charset="0"/>
                <a:cs typeface="Arial" panose="020B0604020202020204" pitchFamily="34" charset="0"/>
              </a:rPr>
              <a:t>non sostituiscono </a:t>
            </a:r>
            <a:r>
              <a:rPr lang="it-IT" altLang="it-IT" sz="1400">
                <a:solidFill>
                  <a:srgbClr val="000000"/>
                </a:solidFill>
                <a:latin typeface="Verdana" panose="020B0604030504040204" pitchFamily="34" charset="0"/>
                <a:cs typeface="Arial" panose="020B0604020202020204" pitchFamily="34" charset="0"/>
              </a:rPr>
              <a:t>la Santa Messa, alla quale siamo tutti chiamati sia per rendere grazie e onore a Dio sia per chiedere perdono dei nostri peccati. Nella liturgia eucaristica </a:t>
            </a:r>
            <a:r>
              <a:rPr lang="it-IT" altLang="it-IT" sz="1400">
                <a:solidFill>
                  <a:srgbClr val="FF0000"/>
                </a:solidFill>
                <a:latin typeface="Verdana" panose="020B0604030504040204" pitchFamily="34" charset="0"/>
                <a:cs typeface="Arial" panose="020B0604020202020204" pitchFamily="34" charset="0"/>
              </a:rPr>
              <a:t>Cristo attualizza il sacrificio della croce</a:t>
            </a:r>
            <a:r>
              <a:rPr lang="it-IT" altLang="it-IT" sz="1400">
                <a:solidFill>
                  <a:srgbClr val="000000"/>
                </a:solidFill>
                <a:latin typeface="Verdana" panose="020B0604030504040204" pitchFamily="34" charset="0"/>
                <a:cs typeface="Arial" panose="020B0604020202020204" pitchFamily="34" charset="0"/>
              </a:rPr>
              <a:t>  e si offre come cibo per le nostre anime. Noi riconosciamo Dio come Padre, da lodare e amare sempre, e ci riconosciamo fratelli e sorelle di tutti. Dio è un Padre che non obbliga nessuno ad amarlo e lodarlo ma gradisce essere amato dai figli per </a:t>
            </a:r>
            <a:r>
              <a:rPr lang="it-IT" altLang="it-IT" sz="1400">
                <a:solidFill>
                  <a:srgbClr val="FF0000"/>
                </a:solidFill>
                <a:latin typeface="Verdana" panose="020B0604030504040204" pitchFamily="34" charset="0"/>
                <a:cs typeface="Arial" panose="020B0604020202020204" pitchFamily="34" charset="0"/>
              </a:rPr>
              <a:t>una loro libera scelta di amore</a:t>
            </a:r>
            <a:r>
              <a:rPr lang="it-IT" altLang="it-IT" sz="1400">
                <a:solidFill>
                  <a:srgbClr val="000000"/>
                </a:solidFill>
                <a:latin typeface="Verdana" panose="020B0604030504040204" pitchFamily="34" charset="0"/>
                <a:cs typeface="Arial" panose="020B0604020202020204" pitchFamily="34" charset="0"/>
              </a:rPr>
              <a:t>.</a:t>
            </a:r>
          </a:p>
        </p:txBody>
      </p:sp>
      <p:sp>
        <p:nvSpPr>
          <p:cNvPr id="93192" name="Rectangle 8">
            <a:extLst>
              <a:ext uri="{FF2B5EF4-FFF2-40B4-BE49-F238E27FC236}">
                <a16:creationId xmlns:a16="http://schemas.microsoft.com/office/drawing/2014/main" id="{89707147-C5C5-AB42-DA8E-B47768A7C9B4}"/>
              </a:ext>
            </a:extLst>
          </p:cNvPr>
          <p:cNvSpPr>
            <a:spLocks noChangeArrowheads="1"/>
          </p:cNvSpPr>
          <p:nvPr/>
        </p:nvSpPr>
        <p:spPr bwMode="auto">
          <a:xfrm>
            <a:off x="0" y="5489575"/>
            <a:ext cx="9144000" cy="1368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it-IT" sz="1400">
                <a:solidFill>
                  <a:schemeClr val="tx1"/>
                </a:solidFill>
                <a:latin typeface="Verdana" panose="020B0604030504040204" pitchFamily="34" charset="0"/>
                <a:cs typeface="Times New Roman" panose="02020603050405020304" pitchFamily="18" charset="0"/>
              </a:rPr>
              <a:t>Reading and meditation of Sacred Scriptures Sunday, </a:t>
            </a:r>
            <a:r>
              <a:rPr lang="en-US" altLang="it-IT" sz="1400">
                <a:solidFill>
                  <a:srgbClr val="FF0000"/>
                </a:solidFill>
                <a:latin typeface="Verdana" panose="020B0604030504040204" pitchFamily="34" charset="0"/>
                <a:cs typeface="Times New Roman" panose="02020603050405020304" pitchFamily="18" charset="0"/>
              </a:rPr>
              <a:t>do not replace </a:t>
            </a:r>
            <a:r>
              <a:rPr lang="en-US" altLang="it-IT" sz="1400">
                <a:solidFill>
                  <a:schemeClr val="tx1"/>
                </a:solidFill>
                <a:latin typeface="Verdana" panose="020B0604030504040204" pitchFamily="34" charset="0"/>
                <a:cs typeface="Times New Roman" panose="02020603050405020304" pitchFamily="18" charset="0"/>
              </a:rPr>
              <a:t>the Holy Mass, to which we are all called to give thanks and honor to God and to ask forgiveness of our sins. In the Eucharistic liturgy, </a:t>
            </a:r>
            <a:r>
              <a:rPr lang="en-US" altLang="it-IT" sz="1400">
                <a:solidFill>
                  <a:srgbClr val="FF0000"/>
                </a:solidFill>
                <a:latin typeface="Verdana" panose="020B0604030504040204" pitchFamily="34" charset="0"/>
                <a:cs typeface="Times New Roman" panose="02020603050405020304" pitchFamily="18" charset="0"/>
              </a:rPr>
              <a:t>Christ makes present the sacrifice of the cross</a:t>
            </a:r>
            <a:r>
              <a:rPr lang="en-US" altLang="it-IT" sz="1400">
                <a:solidFill>
                  <a:schemeClr val="tx1"/>
                </a:solidFill>
                <a:latin typeface="Verdana" panose="020B0604030504040204" pitchFamily="34" charset="0"/>
                <a:cs typeface="Times New Roman" panose="02020603050405020304" pitchFamily="18" charset="0"/>
              </a:rPr>
              <a:t> and offers himself as food for our souls. We acknowledge God as Father, to praise and love always, and we recognize brothers and sisters of all. God is a Father who does not force anyone to love him and praise him, but likes to be loved by sons for </a:t>
            </a:r>
            <a:r>
              <a:rPr lang="en-US" altLang="it-IT" sz="1400">
                <a:solidFill>
                  <a:srgbClr val="FF0000"/>
                </a:solidFill>
                <a:latin typeface="Verdana" panose="020B0604030504040204" pitchFamily="34" charset="0"/>
                <a:cs typeface="Times New Roman" panose="02020603050405020304" pitchFamily="18" charset="0"/>
              </a:rPr>
              <a:t>their free choice of love</a:t>
            </a:r>
            <a:r>
              <a:rPr lang="en-US" altLang="it-IT" sz="1400">
                <a:solidFill>
                  <a:schemeClr val="tx1"/>
                </a:solidFill>
                <a:latin typeface="Verdana" panose="020B0604030504040204" pitchFamily="34" charset="0"/>
                <a:cs typeface="Times New Roman" panose="02020603050405020304" pitchFamily="18" charset="0"/>
              </a:rPr>
              <a:t>.</a:t>
            </a:r>
            <a:endParaRPr lang="it-IT" altLang="it-IT" sz="1400">
              <a:solidFill>
                <a:schemeClr val="tx1"/>
              </a:solidFill>
              <a:latin typeface="Verdana" panose="020B0604030504040204" pitchFamily="34" charset="0"/>
              <a:cs typeface="Times New Roman" panose="02020603050405020304" pitchFamily="18" charset="0"/>
            </a:endParaRPr>
          </a:p>
        </p:txBody>
      </p:sp>
    </p:spTree>
  </p:cSld>
  <p:clrMapOvr>
    <a:masterClrMapping/>
  </p:clrMapOvr>
  <p:transition spd="med" advClick="0" advTm="25000">
    <p:random/>
  </p:transition>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700" name="Rectangle 36">
            <a:extLst>
              <a:ext uri="{FF2B5EF4-FFF2-40B4-BE49-F238E27FC236}">
                <a16:creationId xmlns:a16="http://schemas.microsoft.com/office/drawing/2014/main" id="{B018565C-301E-3B7C-43DE-D9EA895C55CE}"/>
              </a:ext>
            </a:extLst>
          </p:cNvPr>
          <p:cNvSpPr>
            <a:spLocks noChangeArrowheads="1"/>
          </p:cNvSpPr>
          <p:nvPr/>
        </p:nvSpPr>
        <p:spPr bwMode="auto">
          <a:xfrm>
            <a:off x="0" y="2895600"/>
            <a:ext cx="91440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000" b="1">
                <a:solidFill>
                  <a:srgbClr val="000000"/>
                </a:solidFill>
                <a:cs typeface="Arial" panose="020B0604020202020204" pitchFamily="34" charset="0"/>
              </a:rPr>
              <a:t>                                                                            </a:t>
            </a:r>
          </a:p>
          <a:p>
            <a:pPr>
              <a:spcBef>
                <a:spcPct val="0"/>
              </a:spcBef>
              <a:buFontTx/>
              <a:buNone/>
            </a:pPr>
            <a:endParaRPr lang="it-IT" altLang="it-IT" sz="2400"/>
          </a:p>
        </p:txBody>
      </p:sp>
      <p:sp>
        <p:nvSpPr>
          <p:cNvPr id="29701" name="Rectangle 37">
            <a:extLst>
              <a:ext uri="{FF2B5EF4-FFF2-40B4-BE49-F238E27FC236}">
                <a16:creationId xmlns:a16="http://schemas.microsoft.com/office/drawing/2014/main" id="{AC685386-65C5-1DBD-FEA7-128C59BB8C7F}"/>
              </a:ext>
            </a:extLst>
          </p:cNvPr>
          <p:cNvSpPr>
            <a:spLocks noChangeArrowheads="1"/>
          </p:cNvSpPr>
          <p:nvPr/>
        </p:nvSpPr>
        <p:spPr bwMode="auto">
          <a:xfrm>
            <a:off x="0" y="3505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29702" name="Rectangle 38">
            <a:extLst>
              <a:ext uri="{FF2B5EF4-FFF2-40B4-BE49-F238E27FC236}">
                <a16:creationId xmlns:a16="http://schemas.microsoft.com/office/drawing/2014/main" id="{F173D5C9-6A57-BC50-3F17-EEBE335F40CD}"/>
              </a:ext>
            </a:extLst>
          </p:cNvPr>
          <p:cNvSpPr>
            <a:spLocks noChangeArrowheads="1"/>
          </p:cNvSpPr>
          <p:nvPr/>
        </p:nvSpPr>
        <p:spPr bwMode="auto">
          <a:xfrm>
            <a:off x="0" y="818003"/>
            <a:ext cx="9180512" cy="60688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nSpc>
                <a:spcPct val="115000"/>
              </a:lnSpc>
              <a:spcAft>
                <a:spcPts val="1000"/>
              </a:spcAft>
            </a:pPr>
            <a:r>
              <a:rPr lang="it-IT" altLang="it-IT" sz="1800" dirty="0">
                <a:solidFill>
                  <a:srgbClr val="000000"/>
                </a:solidFill>
                <a:latin typeface="Verdana" panose="020B0604030504040204" pitchFamily="34" charset="0"/>
                <a:cs typeface="Times New Roman" panose="02020603050405020304" pitchFamily="18" charset="0"/>
              </a:rPr>
              <a:t>                              </a:t>
            </a:r>
            <a:r>
              <a:rPr lang="it-IT" altLang="it-IT" sz="1800" dirty="0">
                <a:solidFill>
                  <a:srgbClr val="000000"/>
                </a:solidFill>
                <a:latin typeface="Verdana" panose="020B0604030504040204" pitchFamily="34" charset="0"/>
                <a:cs typeface="Arial" panose="020B0604020202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Tra voi non è così! Bellissima espressione che mette 	            a fuoco la differenza cristiana. Gli altri dominano, non 	                 così tra voi. Voi vi metterete a fianco delle persone, o ai loro piedi, e non al di sopra. Gli altri opprimono. Voi invece solleverete le persone, le tirerete su per un'altra luce, altro sole, altro respiro. La storia gloriosa di ciascuno non è scritta da chi ha avuto la capacità di dominarci, ma da chi ha avuto l'arte di amarci: gloria della vita. Sono venuto per dare la mia vita in riscatto per la moltitudine... </a:t>
            </a:r>
          </a:p>
          <a:p>
            <a:pPr>
              <a:lnSpc>
                <a:spcPct val="115000"/>
              </a:lnSpc>
              <a:spcAft>
                <a:spcPts val="1000"/>
              </a:spcAft>
            </a:pPr>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Gesù riscatta l'umano, ridipinge l'icona di cosa sia la persona, cosa sia vita e cosa no, tira fuori un tesoro di luce, di sole, di bellezza da ciascuno. Libera il volto nuovo dell'umanità, riscatta l'umano dagli artigli del disumano; riscatta il cuore dell'uomo dal potere mortifero della indifferenza. Gesù è il guaritore del peccato del mondo, che ha un solo nome: disamore. Giacomo e Giovanni, i “figli del tuono”, gli avevano chiesto, con quel tono da bambini: Vogliamo che tu ci faccia quello che vogliamo noi...</a:t>
            </a:r>
            <a:endParaRPr lang="it-IT" sz="1800" dirty="0">
              <a:effectLst/>
              <a:latin typeface="Verdana" panose="020B0604030504040204" pitchFamily="34" charset="0"/>
              <a:ea typeface="Verdana" panose="020B0604030504040204" pitchFamily="34" charset="0"/>
              <a:cs typeface="Times New Roman" panose="02020603050405020304" pitchFamily="18" charset="0"/>
            </a:endParaRPr>
          </a:p>
          <a:p>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Gli altri apostoli si indignano, lo fanno per rivalità, per gelosia, perché i due fratelli hanno tentato di manipolare la comunità. Ma Gesù non li segue, va avanti, salva la domanda dei due e anche l'indignazione degli altri: Li</a:t>
            </a:r>
            <a:endParaRPr lang="it-IT" altLang="it-IT" sz="1800" dirty="0">
              <a:solidFill>
                <a:srgbClr val="000000"/>
              </a:solidFill>
              <a:latin typeface="Verdana" panose="020B0604030504040204" pitchFamily="34" charset="0"/>
              <a:ea typeface="Verdana" panose="020B0604030504040204" pitchFamily="34" charset="0"/>
            </a:endParaRPr>
          </a:p>
        </p:txBody>
      </p:sp>
      <p:sp>
        <p:nvSpPr>
          <p:cNvPr id="29703" name="Rectangle 39">
            <a:extLst>
              <a:ext uri="{FF2B5EF4-FFF2-40B4-BE49-F238E27FC236}">
                <a16:creationId xmlns:a16="http://schemas.microsoft.com/office/drawing/2014/main" id="{1DF15662-9A5F-4647-F596-C33E8423FE10}"/>
              </a:ext>
            </a:extLst>
          </p:cNvPr>
          <p:cNvSpPr>
            <a:spLocks noChangeArrowheads="1"/>
          </p:cNvSpPr>
          <p:nvPr/>
        </p:nvSpPr>
        <p:spPr bwMode="auto">
          <a:xfrm>
            <a:off x="0" y="48768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29706" name="Rectangle 10">
            <a:extLst>
              <a:ext uri="{FF2B5EF4-FFF2-40B4-BE49-F238E27FC236}">
                <a16:creationId xmlns:a16="http://schemas.microsoft.com/office/drawing/2014/main" id="{E52108AB-2E02-6BDB-85F5-6E6E2DD5E8E4}"/>
              </a:ext>
            </a:extLst>
          </p:cNvPr>
          <p:cNvSpPr>
            <a:spLocks noChangeArrowheads="1"/>
          </p:cNvSpPr>
          <p:nvPr/>
        </p:nvSpPr>
        <p:spPr bwMode="auto">
          <a:xfrm>
            <a:off x="2915816" y="82882"/>
            <a:ext cx="640080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eaLnBrk="1" hangingPunct="1"/>
            <a:r>
              <a:rPr lang="it-IT" sz="1800" b="1"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 Gesù ci spiazza: sono venuto per servire </a:t>
            </a:r>
          </a:p>
          <a:p>
            <a:pPr algn="l" eaLnBrk="1" hangingPunct="1"/>
            <a:r>
              <a:rPr lang="it-IT" altLang="it-IT" sz="1800" b="1" i="1" dirty="0">
                <a:solidFill>
                  <a:srgbClr val="000000"/>
                </a:solidFill>
                <a:latin typeface="Verdana" panose="020B0604030504040204" pitchFamily="34" charset="0"/>
                <a:cs typeface="Arial" panose="020B0604020202020204" pitchFamily="34" charset="0"/>
              </a:rPr>
              <a:t>Mc 10, 35-45 </a:t>
            </a:r>
            <a:r>
              <a:rPr lang="en-US" altLang="it-IT" sz="1800" i="1" dirty="0">
                <a:solidFill>
                  <a:srgbClr val="990033"/>
                </a:solidFill>
                <a:cs typeface="Arial" panose="020B0604020202020204" pitchFamily="34" charset="0"/>
              </a:rPr>
              <a:t>(</a:t>
            </a:r>
            <a:r>
              <a:rPr lang="en-US" altLang="it-IT" sz="1800" i="1" dirty="0" err="1">
                <a:solidFill>
                  <a:srgbClr val="990033"/>
                </a:solidFill>
                <a:cs typeface="Arial" panose="020B0604020202020204" pitchFamily="34" charset="0"/>
              </a:rPr>
              <a:t>commento</a:t>
            </a:r>
            <a:r>
              <a:rPr lang="en-US" altLang="it-IT" sz="1800" i="1" dirty="0">
                <a:solidFill>
                  <a:srgbClr val="990033"/>
                </a:solidFill>
                <a:cs typeface="Arial" panose="020B0604020202020204" pitchFamily="34" charset="0"/>
              </a:rPr>
              <a:t> di padre </a:t>
            </a:r>
            <a:r>
              <a:rPr lang="en-US" altLang="it-IT" sz="1800" i="1" dirty="0" err="1">
                <a:solidFill>
                  <a:srgbClr val="990033"/>
                </a:solidFill>
                <a:cs typeface="Arial" panose="020B0604020202020204" pitchFamily="34" charset="0"/>
              </a:rPr>
              <a:t>Ermes</a:t>
            </a:r>
            <a:r>
              <a:rPr lang="en-US" altLang="it-IT" sz="1800" i="1" dirty="0">
                <a:solidFill>
                  <a:srgbClr val="990033"/>
                </a:solidFill>
                <a:cs typeface="Arial" panose="020B0604020202020204" pitchFamily="34" charset="0"/>
              </a:rPr>
              <a:t> Ronchi)</a:t>
            </a:r>
            <a:endParaRPr lang="it-IT" altLang="it-IT" sz="1800" i="1" dirty="0">
              <a:solidFill>
                <a:srgbClr val="990033"/>
              </a:solidFill>
              <a:cs typeface="Arial" panose="020B0604020202020204" pitchFamily="34" charset="0"/>
            </a:endParaRPr>
          </a:p>
        </p:txBody>
      </p:sp>
      <p:sp>
        <p:nvSpPr>
          <p:cNvPr id="29707" name="Rectangle 11">
            <a:extLst>
              <a:ext uri="{FF2B5EF4-FFF2-40B4-BE49-F238E27FC236}">
                <a16:creationId xmlns:a16="http://schemas.microsoft.com/office/drawing/2014/main" id="{ACBDDBD3-0217-855A-AE76-AC80DF2AC45C}"/>
              </a:ext>
            </a:extLst>
          </p:cNvPr>
          <p:cNvSpPr>
            <a:spLocks noChangeArrowheads="1"/>
          </p:cNvSpPr>
          <p:nvPr/>
        </p:nvSpPr>
        <p:spPr bwMode="auto">
          <a:xfrm>
            <a:off x="0" y="43291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it-IT"/>
          </a:p>
        </p:txBody>
      </p:sp>
      <p:pic>
        <p:nvPicPr>
          <p:cNvPr id="3" name="Immagine 2">
            <a:extLst>
              <a:ext uri="{FF2B5EF4-FFF2-40B4-BE49-F238E27FC236}">
                <a16:creationId xmlns:a16="http://schemas.microsoft.com/office/drawing/2014/main" id="{70B53441-346C-C47B-34D6-4D14178FC4F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504" y="82158"/>
            <a:ext cx="1731137" cy="1731137"/>
          </a:xfrm>
          <a:prstGeom prst="rect">
            <a:avLst/>
          </a:prstGeom>
        </p:spPr>
      </p:pic>
    </p:spTree>
  </p:cSld>
  <p:clrMapOvr>
    <a:masterClrMapping/>
  </p:clrMapOvr>
  <p:transition spd="med" advClick="0" advTm="80000">
    <p:random/>
  </p:transition>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5">
            <a:extLst>
              <a:ext uri="{FF2B5EF4-FFF2-40B4-BE49-F238E27FC236}">
                <a16:creationId xmlns:a16="http://schemas.microsoft.com/office/drawing/2014/main" id="{75399198-8586-1BD9-5B94-E6FEE5C6CA66}"/>
              </a:ext>
            </a:extLst>
          </p:cNvPr>
          <p:cNvSpPr>
            <a:spLocks noChangeArrowheads="1"/>
          </p:cNvSpPr>
          <p:nvPr/>
        </p:nvSpPr>
        <p:spPr bwMode="auto">
          <a:xfrm>
            <a:off x="0" y="0"/>
            <a:ext cx="9144000" cy="75579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nSpc>
                <a:spcPct val="115000"/>
              </a:lnSpc>
              <a:spcAft>
                <a:spcPts val="1000"/>
              </a:spcAft>
            </a:pPr>
            <a:r>
              <a:rPr lang="it-IT" altLang="it-IT" sz="1800" dirty="0">
                <a:solidFill>
                  <a:srgbClr val="000000"/>
                </a:solidFill>
                <a:latin typeface="Verdana" panose="020B0604030504040204" pitchFamily="34" charset="0"/>
                <a:ea typeface="Verdana" panose="020B060403050404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chiama a sé, nell'intimità, cuore a cuore, e spiega, argomenta. Perché dietro ad ogni desiderio umano, anche i più storti, c'è sempre una matrice buona, un desiderio di vita, di bellezza, di armonia. Ogni desiderio umano ha sempre dietro una parte sana, piccolissima magari. Ma quella è la parte da non perdere. Gli uomini non sono cattivi, sono fragili e si sbagliano facilmente. «Anche il peccato è spesso un modo sbagliato per cercarti» (</a:t>
            </a:r>
            <a:r>
              <a:rPr lang="it-IT" sz="1800" i="1"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D. M. Turoldo</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a:t>
            </a:r>
            <a:endParaRPr lang="it-IT" sz="1800" dirty="0">
              <a:effectLst/>
              <a:latin typeface="Verdana" panose="020B0604030504040204" pitchFamily="34" charset="0"/>
              <a:ea typeface="Verdana" panose="020B0604030504040204" pitchFamily="34" charset="0"/>
              <a:cs typeface="Times New Roman" panose="02020603050405020304" pitchFamily="18" charset="0"/>
            </a:endParaRPr>
          </a:p>
          <a:p>
            <a:pPr>
              <a:lnSpc>
                <a:spcPct val="115000"/>
              </a:lnSpc>
              <a:spcAft>
                <a:spcPts val="1000"/>
              </a:spcAft>
            </a:pP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L'ultima frase del Vangelo è di capitale importanza: Sono venuto per servire. La più spiazzante autodefinizione di Gesù. La più rivoluzionaria e contromano. Ma che illumina di colpo il cuore di Dio, il senso della vita di Cristo, e quindi della vita di ogni uomo e ogni donna. Un Dio che, mentre nel nostro immaginario è onnipotente, nella sua rivelazione è servo. Da onnipotente a servo. Novità assoluta.</a:t>
            </a:r>
            <a:endParaRPr lang="it-IT" sz="1800" dirty="0">
              <a:effectLst/>
              <a:latin typeface="Verdana" panose="020B0604030504040204" pitchFamily="34" charset="0"/>
              <a:ea typeface="Verdana" panose="020B0604030504040204" pitchFamily="34" charset="0"/>
              <a:cs typeface="Times New Roman" panose="02020603050405020304" pitchFamily="18" charset="0"/>
            </a:endParaRPr>
          </a:p>
          <a:p>
            <a:pPr>
              <a:lnSpc>
                <a:spcPct val="115000"/>
              </a:lnSpc>
              <a:spcAft>
                <a:spcPts val="1000"/>
              </a:spcAft>
            </a:pP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Perché Dio ci ha creati? Molti ricordiamo la risposta del catechismo: Per conoscere, amare e servire Dio in questa vita, e goderlo nell'altra. Gesù capovolge la prospettiva, le dà una bellezza e una profondità che stordiscono: siamo stati creati per essere amati e serviti da Dio, qui e per sempre. Dio esiste per te, per amarti e servirti, dare per te la sua vita, per essere sorpreso da noi, da questi imprevedibili, liberi, splendidi, creativi e fragili figli. Dio considera ogni figlio più importanti di sé stesso.</a:t>
            </a:r>
            <a:endParaRPr lang="it-IT" sz="1800" dirty="0">
              <a:effectLst/>
              <a:latin typeface="Verdana" panose="020B0604030504040204" pitchFamily="34" charset="0"/>
              <a:ea typeface="Verdana" panose="020B0604030504040204" pitchFamily="34" charset="0"/>
              <a:cs typeface="Times New Roman" panose="02020603050405020304" pitchFamily="18" charset="0"/>
            </a:endParaRPr>
          </a:p>
          <a:p>
            <a:pPr eaLnBrk="1" hangingPunct="1">
              <a:spcBef>
                <a:spcPct val="50000"/>
              </a:spcBef>
              <a:buFontTx/>
              <a:buNone/>
            </a:pPr>
            <a:endParaRPr lang="it-IT" altLang="it-IT" sz="1800" dirty="0">
              <a:solidFill>
                <a:srgbClr val="000000"/>
              </a:solidFill>
              <a:latin typeface="Verdana" panose="020B0604030504040204" pitchFamily="34" charset="0"/>
              <a:ea typeface="Arial Unicode MS" pitchFamily="34" charset="-128"/>
            </a:endParaRPr>
          </a:p>
        </p:txBody>
      </p:sp>
    </p:spTree>
  </p:cSld>
  <p:clrMapOvr>
    <a:masterClrMapping/>
  </p:clrMapOvr>
  <p:transition spd="med" advClick="0" advTm="100000">
    <p:random/>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2770" name="Rectangle 2052">
            <a:extLst>
              <a:ext uri="{FF2B5EF4-FFF2-40B4-BE49-F238E27FC236}">
                <a16:creationId xmlns:a16="http://schemas.microsoft.com/office/drawing/2014/main" id="{3AAA37C6-CEFC-E95F-F8B6-95A243025854}"/>
              </a:ext>
            </a:extLst>
          </p:cNvPr>
          <p:cNvSpPr>
            <a:spLocks noChangeArrowheads="1"/>
          </p:cNvSpPr>
          <p:nvPr/>
        </p:nvSpPr>
        <p:spPr bwMode="auto">
          <a:xfrm>
            <a:off x="0" y="0"/>
            <a:ext cx="9144000" cy="6870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400" i="1">
                <a:solidFill>
                  <a:srgbClr val="990099"/>
                </a:solidFill>
                <a:latin typeface="Verdana" panose="020B0604030504040204" pitchFamily="34" charset="0"/>
                <a:cs typeface="Arial" panose="020B0604020202020204" pitchFamily="34" charset="0"/>
              </a:rPr>
              <a:t>Questo messaggio è pronto per essere inviato, via mail, ad amici, parenti e conoscenti. Invitate i vostri amici a </a:t>
            </a:r>
            <a:r>
              <a:rPr lang="it-IT" altLang="it-IT" sz="1400" i="1" u="sng">
                <a:solidFill>
                  <a:srgbClr val="990099"/>
                </a:solidFill>
                <a:latin typeface="Verdana" panose="020B0604030504040204" pitchFamily="34" charset="0"/>
                <a:cs typeface="Arial" panose="020B0604020202020204" pitchFamily="34" charset="0"/>
              </a:rPr>
              <a:t>iscriversi gratis </a:t>
            </a:r>
            <a:r>
              <a:rPr lang="it-IT" altLang="it-IT" sz="1400" i="1">
                <a:solidFill>
                  <a:srgbClr val="990099"/>
                </a:solidFill>
                <a:latin typeface="Verdana" panose="020B0604030504040204" pitchFamily="34" charset="0"/>
                <a:cs typeface="Arial" panose="020B0604020202020204" pitchFamily="34" charset="0"/>
              </a:rPr>
              <a:t>al sito https://www.diffondilaparola.com per ricevere l’audiovisivo settimanale gratuitamente </a:t>
            </a:r>
            <a:r>
              <a:rPr lang="it-IT" altLang="it-IT" sz="1400" i="1" u="sng">
                <a:solidFill>
                  <a:srgbClr val="990099"/>
                </a:solidFill>
                <a:latin typeface="Verdana" panose="020B0604030504040204" pitchFamily="34" charset="0"/>
                <a:cs typeface="Arial" panose="020B0604020202020204" pitchFamily="34" charset="0"/>
              </a:rPr>
              <a:t>per sempre</a:t>
            </a:r>
            <a:r>
              <a:rPr lang="it-IT" altLang="it-IT" sz="1400" i="1">
                <a:solidFill>
                  <a:srgbClr val="990099"/>
                </a:solidFill>
                <a:latin typeface="Verdana" panose="020B0604030504040204" pitchFamily="34" charset="0"/>
                <a:cs typeface="Arial" panose="020B0604020202020204" pitchFamily="34" charset="0"/>
              </a:rPr>
              <a:t>. </a:t>
            </a:r>
            <a:br>
              <a:rPr lang="it-IT" altLang="it-IT" sz="1400" i="1">
                <a:solidFill>
                  <a:srgbClr val="990099"/>
                </a:solidFill>
                <a:latin typeface="Verdana" panose="020B0604030504040204" pitchFamily="34" charset="0"/>
                <a:cs typeface="Times New Roman" panose="02020603050405020304" pitchFamily="18" charset="0"/>
              </a:rPr>
            </a:br>
            <a:r>
              <a:rPr lang="it-IT" altLang="it-IT" sz="1400" i="1">
                <a:solidFill>
                  <a:srgbClr val="990099"/>
                </a:solidFill>
                <a:latin typeface="Verdana" panose="020B0604030504040204" pitchFamily="34" charset="0"/>
                <a:cs typeface="Arial" panose="020B0604020202020204" pitchFamily="34" charset="0"/>
              </a:rPr>
              <a:t>In </a:t>
            </a:r>
            <a:r>
              <a:rPr lang="it-IT" altLang="it-IT" sz="1400" b="1" i="1">
                <a:solidFill>
                  <a:srgbClr val="990099"/>
                </a:solidFill>
                <a:latin typeface="Verdana" panose="020B0604030504040204" pitchFamily="34" charset="0"/>
                <a:cs typeface="Arial" panose="020B0604020202020204" pitchFamily="34" charset="0"/>
              </a:rPr>
              <a:t>YOUTUBE, FACEBOOK,</a:t>
            </a:r>
            <a:r>
              <a:rPr lang="it-IT" altLang="it-IT" sz="1400" i="1">
                <a:solidFill>
                  <a:srgbClr val="990099"/>
                </a:solidFill>
                <a:latin typeface="Verdana" panose="020B0604030504040204" pitchFamily="34" charset="0"/>
                <a:cs typeface="Arial" panose="020B0604020202020204" pitchFamily="34" charset="0"/>
              </a:rPr>
              <a:t> </a:t>
            </a:r>
            <a:r>
              <a:rPr lang="it-IT" altLang="it-IT" sz="1400" b="1" i="1">
                <a:solidFill>
                  <a:srgbClr val="990099"/>
                </a:solidFill>
                <a:latin typeface="Verdana" panose="020B0604030504040204" pitchFamily="34" charset="0"/>
                <a:cs typeface="Arial" panose="020B0604020202020204" pitchFamily="34" charset="0"/>
              </a:rPr>
              <a:t>TWITTER, DEOSPACE</a:t>
            </a:r>
            <a:r>
              <a:rPr lang="it-IT" altLang="it-IT" sz="1400" i="1">
                <a:solidFill>
                  <a:srgbClr val="990099"/>
                </a:solidFill>
                <a:latin typeface="Verdana" panose="020B0604030504040204" pitchFamily="34" charset="0"/>
                <a:cs typeface="Arial" panose="020B0604020202020204" pitchFamily="34" charset="0"/>
              </a:rPr>
              <a:t> E </a:t>
            </a:r>
            <a:r>
              <a:rPr lang="it-IT" altLang="it-IT" sz="1400" b="1" i="1">
                <a:solidFill>
                  <a:srgbClr val="990099"/>
                </a:solidFill>
                <a:latin typeface="Verdana" panose="020B0604030504040204" pitchFamily="34" charset="0"/>
                <a:cs typeface="Arial" panose="020B0604020202020204" pitchFamily="34" charset="0"/>
              </a:rPr>
              <a:t>GLORIATV</a:t>
            </a:r>
            <a:r>
              <a:rPr lang="it-IT" altLang="it-IT" sz="1400" i="1">
                <a:solidFill>
                  <a:srgbClr val="990099"/>
                </a:solidFill>
                <a:latin typeface="Verdana" panose="020B0604030504040204" pitchFamily="34" charset="0"/>
                <a:cs typeface="Arial" panose="020B0604020202020204" pitchFamily="34" charset="0"/>
              </a:rPr>
              <a:t> trovi la versione VIDEO alla pagina di LASTILLA GAETANO</a:t>
            </a:r>
            <a:br>
              <a:rPr lang="it-IT" altLang="it-IT" sz="1400">
                <a:solidFill>
                  <a:srgbClr val="990099"/>
                </a:solidFill>
                <a:latin typeface="Verdana" panose="020B0604030504040204" pitchFamily="34" charset="0"/>
                <a:cs typeface="Arial" panose="020B0604020202020204" pitchFamily="34" charset="0"/>
              </a:rPr>
            </a:br>
            <a:r>
              <a:rPr lang="it-IT" altLang="it-IT" sz="1400" b="1">
                <a:solidFill>
                  <a:srgbClr val="990099"/>
                </a:solidFill>
                <a:latin typeface="Verdana" panose="020B0604030504040204" pitchFamily="34" charset="0"/>
                <a:cs typeface="Times New Roman" panose="02020603050405020304" pitchFamily="18" charset="0"/>
              </a:rPr>
              <a:t>ANDATE IN TUTTO IL MONDO E PREDICATE IL VANGELO AD OGNI CREATURA</a:t>
            </a:r>
            <a:r>
              <a:rPr lang="it-IT" altLang="it-IT" sz="1400">
                <a:solidFill>
                  <a:srgbClr val="990099"/>
                </a:solidFill>
                <a:latin typeface="Verdana" panose="020B0604030504040204" pitchFamily="34" charset="0"/>
                <a:cs typeface="Times New Roman" panose="02020603050405020304" pitchFamily="18" charset="0"/>
              </a:rPr>
              <a:t> (</a:t>
            </a:r>
            <a:r>
              <a:rPr lang="it-IT" altLang="it-IT" sz="1400" i="1">
                <a:solidFill>
                  <a:srgbClr val="990099"/>
                </a:solidFill>
                <a:latin typeface="Verdana" panose="020B0604030504040204" pitchFamily="34" charset="0"/>
                <a:cs typeface="Times New Roman" panose="02020603050405020304" pitchFamily="18" charset="0"/>
              </a:rPr>
              <a:t>Mc 16,15)</a:t>
            </a:r>
            <a:br>
              <a:rPr lang="it-IT" altLang="it-IT" sz="1400">
                <a:solidFill>
                  <a:srgbClr val="990099"/>
                </a:solidFill>
                <a:latin typeface="Verdana" panose="020B0604030504040204" pitchFamily="34" charset="0"/>
                <a:cs typeface="Times New Roman" panose="02020603050405020304" pitchFamily="18" charset="0"/>
              </a:rPr>
            </a:br>
            <a:r>
              <a:rPr lang="it-IT" altLang="it-IT" sz="1400">
                <a:solidFill>
                  <a:srgbClr val="990099"/>
                </a:solidFill>
                <a:latin typeface="Verdana" panose="020B0604030504040204" pitchFamily="34" charset="0"/>
                <a:cs typeface="Times New Roman" panose="02020603050405020304" pitchFamily="18" charset="0"/>
              </a:rPr>
              <a:t> </a:t>
            </a:r>
            <a:r>
              <a:rPr lang="it-IT" altLang="it-IT" sz="1400">
                <a:solidFill>
                  <a:srgbClr val="990099"/>
                </a:solidFill>
                <a:latin typeface="Verdana" panose="020B0604030504040204" pitchFamily="34" charset="0"/>
                <a:cs typeface="Arial" panose="020B0604020202020204" pitchFamily="34" charset="0"/>
              </a:rPr>
              <a:t>LA PAROLA DI DIO SOPRAVVIVE DA SEMPRE E NON PASSERA' MAI.                                           DI ESSA CI SI PUO' FIDARE PERCHE' NON INGANNA! </a:t>
            </a:r>
            <a:br>
              <a:rPr lang="it-IT" altLang="it-IT" sz="1400">
                <a:solidFill>
                  <a:srgbClr val="990099"/>
                </a:solidFill>
                <a:latin typeface="Verdana" panose="020B0604030504040204" pitchFamily="34" charset="0"/>
                <a:cs typeface="Arial" panose="020B0604020202020204" pitchFamily="34" charset="0"/>
              </a:rPr>
            </a:br>
            <a:r>
              <a:rPr lang="it-IT" altLang="it-IT" sz="1400" b="1">
                <a:solidFill>
                  <a:srgbClr val="990099"/>
                </a:solidFill>
                <a:latin typeface="Verdana" panose="020B0604030504040204" pitchFamily="34" charset="0"/>
                <a:cs typeface="Arial" panose="020B0604020202020204" pitchFamily="34" charset="0"/>
              </a:rPr>
              <a:t>NON ABBIATE PAURA! SPALANCATE LE PORTE A CRISTO</a:t>
            </a:r>
            <a:r>
              <a:rPr lang="it-IT" altLang="it-IT" sz="1400">
                <a:solidFill>
                  <a:srgbClr val="990099"/>
                </a:solidFill>
                <a:latin typeface="Verdana" panose="020B0604030504040204" pitchFamily="34" charset="0"/>
                <a:cs typeface="Arial" panose="020B0604020202020204" pitchFamily="34" charset="0"/>
              </a:rPr>
              <a:t> (</a:t>
            </a:r>
            <a:r>
              <a:rPr lang="it-IT" altLang="it-IT" sz="1400" i="1">
                <a:solidFill>
                  <a:srgbClr val="990099"/>
                </a:solidFill>
                <a:latin typeface="Verdana" panose="020B0604030504040204" pitchFamily="34" charset="0"/>
                <a:cs typeface="Arial" panose="020B0604020202020204" pitchFamily="34" charset="0"/>
              </a:rPr>
              <a:t>Giovanni Paolo II</a:t>
            </a:r>
            <a:r>
              <a:rPr lang="it-IT" altLang="it-IT" sz="1400">
                <a:solidFill>
                  <a:srgbClr val="990099"/>
                </a:solidFill>
                <a:latin typeface="Verdana" panose="020B0604030504040204" pitchFamily="34" charset="0"/>
                <a:cs typeface="Arial" panose="020B0604020202020204" pitchFamily="34" charset="0"/>
              </a:rPr>
              <a:t>)</a:t>
            </a:r>
            <a:br>
              <a:rPr lang="it-IT" altLang="it-IT" sz="1400">
                <a:solidFill>
                  <a:srgbClr val="990099"/>
                </a:solidFill>
                <a:latin typeface="Verdana" panose="020B0604030504040204" pitchFamily="34" charset="0"/>
                <a:cs typeface="Arial" panose="020B0604020202020204" pitchFamily="34" charset="0"/>
              </a:rPr>
            </a:br>
            <a:r>
              <a:rPr lang="it-IT" altLang="it-IT" sz="1400" i="1">
                <a:solidFill>
                  <a:srgbClr val="990099"/>
                </a:solidFill>
                <a:latin typeface="Verdana" panose="020B0604030504040204" pitchFamily="34" charset="0"/>
                <a:cs typeface="Arial" panose="020B0604020202020204" pitchFamily="34" charset="0"/>
              </a:rPr>
              <a:t>In INTERNET circolano miliardi di parole spesso vuote, insulse, volgari, offensive ecc. e allora gustiamoci la PAROLA DI DIO! Nessuno si senta obbligato a diffondere la Parola di Dio, tramite mail. Chi non si sente pronto a farlo, sappia che prima deve imparare ad accoglierla nel proprio cuore e poi, pian piano troverà il piacere di trasmetterla ad altri.</a:t>
            </a:r>
            <a:br>
              <a:rPr lang="it-IT" altLang="it-IT" sz="1400" i="1">
                <a:solidFill>
                  <a:srgbClr val="990099"/>
                </a:solidFill>
                <a:latin typeface="Verdana" panose="020B0604030504040204" pitchFamily="34" charset="0"/>
                <a:cs typeface="Arial" panose="020B0604020202020204" pitchFamily="34" charset="0"/>
              </a:rPr>
            </a:br>
            <a:br>
              <a:rPr lang="it-IT" altLang="it-IT" sz="1000" b="1">
                <a:solidFill>
                  <a:srgbClr val="990099"/>
                </a:solidFill>
                <a:latin typeface="Verdana" panose="020B0604030504040204" pitchFamily="34" charset="0"/>
                <a:cs typeface="Arial" panose="020B0604020202020204" pitchFamily="34" charset="0"/>
              </a:rPr>
            </a:br>
            <a:br>
              <a:rPr lang="it-IT" altLang="it-IT" sz="1000" b="1">
                <a:solidFill>
                  <a:srgbClr val="990099"/>
                </a:solidFill>
                <a:latin typeface="Verdana" panose="020B0604030504040204" pitchFamily="34" charset="0"/>
                <a:cs typeface="Arial" panose="020B0604020202020204" pitchFamily="34" charset="0"/>
              </a:rPr>
            </a:br>
            <a:br>
              <a:rPr lang="it-IT" altLang="it-IT" sz="1000" b="1">
                <a:solidFill>
                  <a:srgbClr val="990099"/>
                </a:solidFill>
                <a:latin typeface="Verdana" panose="020B0604030504040204" pitchFamily="34" charset="0"/>
                <a:cs typeface="Arial" panose="020B0604020202020204" pitchFamily="34" charset="0"/>
              </a:rPr>
            </a:br>
            <a:br>
              <a:rPr lang="it-IT" altLang="it-IT" sz="1000" b="1">
                <a:solidFill>
                  <a:srgbClr val="990099"/>
                </a:solidFill>
                <a:latin typeface="Verdana" panose="020B0604030504040204" pitchFamily="34" charset="0"/>
                <a:cs typeface="Arial" panose="020B0604020202020204" pitchFamily="34" charset="0"/>
              </a:rPr>
            </a:br>
            <a:r>
              <a:rPr lang="it-IT" altLang="it-IT" sz="1400">
                <a:solidFill>
                  <a:srgbClr val="990099"/>
                </a:solidFill>
                <a:latin typeface="Verdana" panose="020B0604030504040204" pitchFamily="34" charset="0"/>
                <a:cs typeface="Arial" panose="020B0604020202020204" pitchFamily="34" charset="0"/>
              </a:rPr>
              <a:t>              </a:t>
            </a:r>
            <a:br>
              <a:rPr lang="it-IT" altLang="it-IT" sz="1400">
                <a:solidFill>
                  <a:srgbClr val="990099"/>
                </a:solidFill>
                <a:latin typeface="Verdana" panose="020B0604030504040204" pitchFamily="34" charset="0"/>
                <a:cs typeface="Arial" panose="020B0604020202020204" pitchFamily="34" charset="0"/>
              </a:rPr>
            </a:br>
            <a:br>
              <a:rPr lang="it-IT" altLang="it-IT" sz="1400">
                <a:solidFill>
                  <a:srgbClr val="990099"/>
                </a:solidFill>
                <a:latin typeface="Verdana" panose="020B0604030504040204" pitchFamily="34" charset="0"/>
                <a:cs typeface="Arial" panose="020B0604020202020204" pitchFamily="34" charset="0"/>
              </a:rPr>
            </a:br>
            <a:br>
              <a:rPr lang="it-IT" altLang="it-IT" sz="1400">
                <a:solidFill>
                  <a:srgbClr val="990099"/>
                </a:solidFill>
                <a:latin typeface="Verdana" panose="020B0604030504040204" pitchFamily="34" charset="0"/>
                <a:cs typeface="Arial" panose="020B0604020202020204" pitchFamily="34" charset="0"/>
              </a:rPr>
            </a:br>
            <a:r>
              <a:rPr lang="it-IT" altLang="it-IT" sz="1400">
                <a:solidFill>
                  <a:srgbClr val="990099"/>
                </a:solidFill>
                <a:latin typeface="Verdana" panose="020B0604030504040204" pitchFamily="34" charset="0"/>
                <a:cs typeface="Arial" panose="020B0604020202020204" pitchFamily="34" charset="0"/>
              </a:rPr>
              <a:t>    </a:t>
            </a:r>
            <a:r>
              <a:rPr lang="en-GB" altLang="it-IT" sz="1400" i="1">
                <a:solidFill>
                  <a:srgbClr val="990099"/>
                </a:solidFill>
                <a:latin typeface="Verdana" panose="020B0604030504040204" pitchFamily="34" charset="0"/>
                <a:cs typeface="Arial" panose="020B0604020202020204" pitchFamily="34" charset="0"/>
              </a:rPr>
              <a:t>This message is ready to be sent, via email, to friends, relatives and acquaintances: </a:t>
            </a:r>
            <a:br>
              <a:rPr lang="en-GB" altLang="it-IT" sz="1400" i="1">
                <a:solidFill>
                  <a:srgbClr val="990099"/>
                </a:solidFill>
                <a:latin typeface="Verdana" panose="020B0604030504040204" pitchFamily="34" charset="0"/>
                <a:cs typeface="Arial" panose="020B0604020202020204" pitchFamily="34" charset="0"/>
              </a:rPr>
            </a:br>
            <a:r>
              <a:rPr lang="en-GB" altLang="it-IT" sz="1400" i="1">
                <a:solidFill>
                  <a:srgbClr val="990099"/>
                </a:solidFill>
                <a:latin typeface="Verdana" panose="020B0604030504040204" pitchFamily="34" charset="0"/>
                <a:cs typeface="Arial" panose="020B0604020202020204" pitchFamily="34" charset="0"/>
              </a:rPr>
              <a:t>              invite your friends to join for free at siteweb </a:t>
            </a:r>
            <a:r>
              <a:rPr lang="it-IT" altLang="it-IT" sz="1400" i="1">
                <a:solidFill>
                  <a:srgbClr val="990099"/>
                </a:solidFill>
                <a:latin typeface="Verdana" panose="020B0604030504040204" pitchFamily="34" charset="0"/>
                <a:cs typeface="Arial" panose="020B0604020202020204" pitchFamily="34" charset="0"/>
              </a:rPr>
              <a:t>https://www.diffondilaparola.com </a:t>
            </a:r>
            <a:r>
              <a:rPr lang="en-GB" altLang="it-IT" sz="1400" i="1">
                <a:solidFill>
                  <a:srgbClr val="990099"/>
                </a:solidFill>
                <a:latin typeface="Verdana" panose="020B0604030504040204" pitchFamily="34" charset="0"/>
                <a:cs typeface="Arial" panose="020B0604020202020204" pitchFamily="34" charset="0"/>
              </a:rPr>
              <a:t>to receive weekly audiovisual</a:t>
            </a:r>
            <a:r>
              <a:rPr lang="en-GB" altLang="it-IT" sz="1400" i="1" u="sng">
                <a:solidFill>
                  <a:srgbClr val="990099"/>
                </a:solidFill>
                <a:latin typeface="Verdana" panose="020B0604030504040204" pitchFamily="34" charset="0"/>
                <a:cs typeface="Arial" panose="020B0604020202020204" pitchFamily="34" charset="0"/>
              </a:rPr>
              <a:t> free forever</a:t>
            </a:r>
            <a:br>
              <a:rPr lang="it-IT" altLang="it-IT" sz="1400" i="1">
                <a:solidFill>
                  <a:srgbClr val="990099"/>
                </a:solidFill>
                <a:latin typeface="Verdana" panose="020B0604030504040204" pitchFamily="34" charset="0"/>
                <a:cs typeface="Times New Roman" panose="02020603050405020304" pitchFamily="18" charset="0"/>
              </a:rPr>
            </a:br>
            <a:r>
              <a:rPr lang="en-GB" altLang="it-IT" sz="1400" i="1">
                <a:solidFill>
                  <a:srgbClr val="990099"/>
                </a:solidFill>
                <a:latin typeface="Verdana" panose="020B0604030504040204" pitchFamily="34" charset="0"/>
                <a:cs typeface="Arial" panose="020B0604020202020204" pitchFamily="34" charset="0"/>
              </a:rPr>
              <a:t>In </a:t>
            </a:r>
            <a:r>
              <a:rPr lang="en-GB" altLang="it-IT" sz="1400" b="1" i="1">
                <a:solidFill>
                  <a:srgbClr val="990099"/>
                </a:solidFill>
                <a:latin typeface="Verdana" panose="020B0604030504040204" pitchFamily="34" charset="0"/>
                <a:cs typeface="Arial" panose="020B0604020202020204" pitchFamily="34" charset="0"/>
              </a:rPr>
              <a:t>YOUTUBE, FACEBOOK, </a:t>
            </a:r>
            <a:r>
              <a:rPr lang="it-IT" altLang="it-IT" sz="1400" b="1" i="1">
                <a:solidFill>
                  <a:srgbClr val="990099"/>
                </a:solidFill>
                <a:latin typeface="Verdana" panose="020B0604030504040204" pitchFamily="34" charset="0"/>
                <a:cs typeface="Arial" panose="020B0604020202020204" pitchFamily="34" charset="0"/>
              </a:rPr>
              <a:t>TWITTER, DEOSPACE</a:t>
            </a:r>
            <a:r>
              <a:rPr lang="en-GB" altLang="it-IT" sz="1400" i="1">
                <a:solidFill>
                  <a:srgbClr val="990099"/>
                </a:solidFill>
                <a:latin typeface="Verdana" panose="020B0604030504040204" pitchFamily="34" charset="0"/>
                <a:cs typeface="Arial" panose="020B0604020202020204" pitchFamily="34" charset="0"/>
              </a:rPr>
              <a:t> and </a:t>
            </a:r>
            <a:r>
              <a:rPr lang="en-GB" altLang="it-IT" sz="1400" b="1" i="1">
                <a:solidFill>
                  <a:srgbClr val="990099"/>
                </a:solidFill>
                <a:latin typeface="Verdana" panose="020B0604030504040204" pitchFamily="34" charset="0"/>
                <a:cs typeface="Arial" panose="020B0604020202020204" pitchFamily="34" charset="0"/>
              </a:rPr>
              <a:t>GLORIATV</a:t>
            </a:r>
            <a:r>
              <a:rPr lang="en-GB" altLang="it-IT" sz="1400" i="1">
                <a:solidFill>
                  <a:srgbClr val="990099"/>
                </a:solidFill>
                <a:latin typeface="Verdana" panose="020B0604030504040204" pitchFamily="34" charset="0"/>
                <a:cs typeface="Arial" panose="020B0604020202020204" pitchFamily="34" charset="0"/>
              </a:rPr>
              <a:t> find the VIDEO version of the page LASTILLA GAETANO</a:t>
            </a:r>
            <a:br>
              <a:rPr lang="en-GB" altLang="it-IT" sz="1400" i="1">
                <a:solidFill>
                  <a:srgbClr val="990099"/>
                </a:solidFill>
                <a:latin typeface="Verdana" panose="020B0604030504040204" pitchFamily="34" charset="0"/>
                <a:cs typeface="Arial" panose="020B0604020202020204" pitchFamily="34" charset="0"/>
              </a:rPr>
            </a:br>
            <a:r>
              <a:rPr lang="en-GB" altLang="it-IT" sz="1200" b="1">
                <a:solidFill>
                  <a:srgbClr val="990099"/>
                </a:solidFill>
                <a:latin typeface="Verdana" panose="020B0604030504040204" pitchFamily="34" charset="0"/>
                <a:cs typeface="Times New Roman" panose="02020603050405020304" pitchFamily="18" charset="0"/>
              </a:rPr>
              <a:t>GO OUT TO THE WHOLE WORLD AND PROCLAIM THE GOOD NEWS TO ALL CREATION</a:t>
            </a:r>
            <a:r>
              <a:rPr lang="en-GB" altLang="it-IT" sz="1400">
                <a:solidFill>
                  <a:srgbClr val="990099"/>
                </a:solidFill>
                <a:latin typeface="Verdana" panose="020B0604030504040204" pitchFamily="34" charset="0"/>
                <a:cs typeface="Times New Roman" panose="02020603050405020304" pitchFamily="18" charset="0"/>
              </a:rPr>
              <a:t> </a:t>
            </a:r>
            <a:r>
              <a:rPr lang="en-GB" altLang="it-IT" sz="1200">
                <a:solidFill>
                  <a:srgbClr val="990099"/>
                </a:solidFill>
                <a:latin typeface="Verdana" panose="020B0604030504040204" pitchFamily="34" charset="0"/>
                <a:cs typeface="Times New Roman" panose="02020603050405020304" pitchFamily="18" charset="0"/>
              </a:rPr>
              <a:t>(</a:t>
            </a:r>
            <a:r>
              <a:rPr lang="en-GB" altLang="it-IT" sz="1200" i="1">
                <a:solidFill>
                  <a:srgbClr val="990099"/>
                </a:solidFill>
                <a:latin typeface="Verdana" panose="020B0604030504040204" pitchFamily="34" charset="0"/>
                <a:cs typeface="Times New Roman" panose="02020603050405020304" pitchFamily="18" charset="0"/>
              </a:rPr>
              <a:t>Mk 16, 15</a:t>
            </a:r>
            <a:r>
              <a:rPr lang="en-GB" altLang="it-IT" sz="1200">
                <a:solidFill>
                  <a:srgbClr val="990099"/>
                </a:solidFill>
                <a:latin typeface="Verdana" panose="020B0604030504040204" pitchFamily="34" charset="0"/>
                <a:cs typeface="Times New Roman" panose="02020603050405020304" pitchFamily="18" charset="0"/>
              </a:rPr>
              <a:t>)</a:t>
            </a:r>
            <a:br>
              <a:rPr lang="it-IT" altLang="it-IT" sz="1200">
                <a:solidFill>
                  <a:srgbClr val="990099"/>
                </a:solidFill>
                <a:latin typeface="Verdana" panose="020B0604030504040204" pitchFamily="34" charset="0"/>
                <a:cs typeface="Times New Roman" panose="02020603050405020304" pitchFamily="18" charset="0"/>
              </a:rPr>
            </a:br>
            <a:r>
              <a:rPr lang="en-GB" altLang="it-IT" sz="1400">
                <a:solidFill>
                  <a:srgbClr val="990099"/>
                </a:solidFill>
                <a:latin typeface="Verdana" panose="020B0604030504040204" pitchFamily="34" charset="0"/>
                <a:cs typeface="Arial" panose="020B0604020202020204" pitchFamily="34" charset="0"/>
              </a:rPr>
              <a:t>THE WORD OF GOD TO SURVIVE AND NOT ALWAYS FLUKE NEVER. CAN YOU 'REALLY WHY TRUST' AND THE ONLY THAT NEVER DECEIVES! </a:t>
            </a:r>
            <a:br>
              <a:rPr lang="en-GB" altLang="it-IT" sz="1400">
                <a:solidFill>
                  <a:srgbClr val="990099"/>
                </a:solidFill>
                <a:latin typeface="Verdana" panose="020B0604030504040204" pitchFamily="34" charset="0"/>
                <a:cs typeface="Arial" panose="020B0604020202020204" pitchFamily="34" charset="0"/>
              </a:rPr>
            </a:br>
            <a:r>
              <a:rPr lang="en-GB" altLang="it-IT" sz="1400" b="1">
                <a:solidFill>
                  <a:srgbClr val="990099"/>
                </a:solidFill>
                <a:latin typeface="Verdana" panose="020B0604030504040204" pitchFamily="34" charset="0"/>
                <a:cs typeface="Arial" panose="020B0604020202020204" pitchFamily="34" charset="0"/>
              </a:rPr>
              <a:t>DO NOT BE AFRAID! OPEN WIDE THE DOORS TO CHRIST</a:t>
            </a:r>
            <a:r>
              <a:rPr lang="en-GB" altLang="it-IT" sz="1400">
                <a:solidFill>
                  <a:srgbClr val="990099"/>
                </a:solidFill>
                <a:latin typeface="Verdana" panose="020B0604030504040204" pitchFamily="34" charset="0"/>
                <a:cs typeface="Arial" panose="020B0604020202020204" pitchFamily="34" charset="0"/>
              </a:rPr>
              <a:t> </a:t>
            </a:r>
            <a:r>
              <a:rPr lang="en-GB" altLang="it-IT" sz="1400" i="1">
                <a:solidFill>
                  <a:srgbClr val="990099"/>
                </a:solidFill>
                <a:latin typeface="Verdana" panose="020B0604030504040204" pitchFamily="34" charset="0"/>
                <a:cs typeface="Arial" panose="020B0604020202020204" pitchFamily="34" charset="0"/>
              </a:rPr>
              <a:t>(John Paul II)</a:t>
            </a:r>
            <a:br>
              <a:rPr lang="it-IT" altLang="it-IT" sz="1400">
                <a:solidFill>
                  <a:srgbClr val="990099"/>
                </a:solidFill>
                <a:latin typeface="Verdana" panose="020B0604030504040204" pitchFamily="34" charset="0"/>
                <a:cs typeface="Times New Roman" panose="02020603050405020304" pitchFamily="18" charset="0"/>
              </a:rPr>
            </a:br>
            <a:r>
              <a:rPr lang="en-GB" altLang="it-IT" sz="1400" i="1">
                <a:solidFill>
                  <a:srgbClr val="990099"/>
                </a:solidFill>
                <a:latin typeface="Verdana" panose="020B0604030504040204" pitchFamily="34" charset="0"/>
                <a:cs typeface="Arial" panose="020B0604020202020204" pitchFamily="34" charset="0"/>
              </a:rPr>
              <a:t>INTERNET moving billions of words often empty, vapid, vulgar, offensive etc. so let's enjoy the WORD OF GOD! No one should feel obliged to spread the Word of God, through email. In fact, who does not feel ready to do it, know that first he must learn to accept it in their hearts and then, slowly finds the pleasure of transmitting it to others.</a:t>
            </a:r>
            <a:endParaRPr lang="it-IT" altLang="it-IT" sz="1400" i="1">
              <a:solidFill>
                <a:srgbClr val="990099"/>
              </a:solidFill>
              <a:latin typeface="Verdana" panose="020B0604030504040204" pitchFamily="34" charset="0"/>
              <a:cs typeface="Arial" panose="020B0604020202020204" pitchFamily="34" charset="0"/>
            </a:endParaRPr>
          </a:p>
        </p:txBody>
      </p:sp>
      <p:pic>
        <p:nvPicPr>
          <p:cNvPr id="32774" name="Picture 6">
            <a:extLst>
              <a:ext uri="{FF2B5EF4-FFF2-40B4-BE49-F238E27FC236}">
                <a16:creationId xmlns:a16="http://schemas.microsoft.com/office/drawing/2014/main" id="{00FD73D5-08FD-C10D-D837-039D8DF2B49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2819400"/>
            <a:ext cx="5486400" cy="12080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25000">
    <p:random/>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3794" name="Rectangle 5">
            <a:extLst>
              <a:ext uri="{FF2B5EF4-FFF2-40B4-BE49-F238E27FC236}">
                <a16:creationId xmlns:a16="http://schemas.microsoft.com/office/drawing/2014/main" id="{C68D5849-9C36-6CE2-C9F2-A339B9534E72}"/>
              </a:ext>
            </a:extLst>
          </p:cNvPr>
          <p:cNvSpPr>
            <a:spLocks noChangeArrowheads="1"/>
          </p:cNvSpPr>
          <p:nvPr/>
        </p:nvSpPr>
        <p:spPr bwMode="auto">
          <a:xfrm>
            <a:off x="0" y="3132138"/>
            <a:ext cx="9144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33795" name="Rectangle 7">
            <a:extLst>
              <a:ext uri="{FF2B5EF4-FFF2-40B4-BE49-F238E27FC236}">
                <a16:creationId xmlns:a16="http://schemas.microsoft.com/office/drawing/2014/main" id="{EABDC89A-E357-05F3-2AC4-BA7CB0DB0FFC}"/>
              </a:ext>
            </a:extLst>
          </p:cNvPr>
          <p:cNvSpPr>
            <a:spLocks noChangeArrowheads="1"/>
          </p:cNvSpPr>
          <p:nvPr/>
        </p:nvSpPr>
        <p:spPr bwMode="auto">
          <a:xfrm>
            <a:off x="2195736" y="64414"/>
            <a:ext cx="6781800" cy="94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fontAlgn="t" hangingPunct="1">
              <a:spcBef>
                <a:spcPct val="0"/>
              </a:spcBef>
              <a:buFontTx/>
              <a:buNone/>
            </a:pPr>
            <a:r>
              <a:rPr lang="it-IT" sz="1800" b="1" dirty="0">
                <a:solidFill>
                  <a:srgbClr val="222222"/>
                </a:solidFill>
                <a:effectLst/>
                <a:latin typeface="Verdana" panose="020B0604030504040204" pitchFamily="34" charset="0"/>
                <a:ea typeface="Verdana" panose="020B0604030504040204" pitchFamily="34" charset="0"/>
              </a:rPr>
              <a:t>Jesus </a:t>
            </a:r>
            <a:r>
              <a:rPr lang="it-IT" sz="1800" b="1" dirty="0" err="1">
                <a:solidFill>
                  <a:srgbClr val="222222"/>
                </a:solidFill>
                <a:effectLst/>
                <a:latin typeface="Verdana" panose="020B0604030504040204" pitchFamily="34" charset="0"/>
                <a:ea typeface="Verdana" panose="020B0604030504040204" pitchFamily="34" charset="0"/>
              </a:rPr>
              <a:t>surprises</a:t>
            </a:r>
            <a:r>
              <a:rPr lang="it-IT" sz="1800" b="1" dirty="0">
                <a:solidFill>
                  <a:srgbClr val="222222"/>
                </a:solidFill>
                <a:effectLst/>
                <a:latin typeface="Verdana" panose="020B0604030504040204" pitchFamily="34" charset="0"/>
                <a:ea typeface="Verdana" panose="020B0604030504040204" pitchFamily="34" charset="0"/>
              </a:rPr>
              <a:t> </a:t>
            </a:r>
            <a:r>
              <a:rPr lang="it-IT" sz="1800" b="1" dirty="0" err="1">
                <a:solidFill>
                  <a:srgbClr val="222222"/>
                </a:solidFill>
                <a:effectLst/>
                <a:latin typeface="Verdana" panose="020B0604030504040204" pitchFamily="34" charset="0"/>
                <a:ea typeface="Verdana" panose="020B0604030504040204" pitchFamily="34" charset="0"/>
              </a:rPr>
              <a:t>us</a:t>
            </a:r>
            <a:r>
              <a:rPr lang="it-IT" sz="1800" b="1" dirty="0">
                <a:solidFill>
                  <a:srgbClr val="222222"/>
                </a:solidFill>
                <a:effectLst/>
                <a:latin typeface="Verdana" panose="020B0604030504040204" pitchFamily="34" charset="0"/>
                <a:ea typeface="Verdana" panose="020B0604030504040204" pitchFamily="34" charset="0"/>
              </a:rPr>
              <a:t>: I </a:t>
            </a:r>
            <a:r>
              <a:rPr lang="it-IT" sz="1800" b="1" dirty="0" err="1">
                <a:solidFill>
                  <a:srgbClr val="222222"/>
                </a:solidFill>
                <a:effectLst/>
                <a:latin typeface="Verdana" panose="020B0604030504040204" pitchFamily="34" charset="0"/>
                <a:ea typeface="Verdana" panose="020B0604030504040204" pitchFamily="34" charset="0"/>
              </a:rPr>
              <a:t>came</a:t>
            </a:r>
            <a:r>
              <a:rPr lang="it-IT" sz="1800" b="1" dirty="0">
                <a:solidFill>
                  <a:srgbClr val="222222"/>
                </a:solidFill>
                <a:effectLst/>
                <a:latin typeface="Verdana" panose="020B0604030504040204" pitchFamily="34" charset="0"/>
                <a:ea typeface="Verdana" panose="020B0604030504040204" pitchFamily="34" charset="0"/>
              </a:rPr>
              <a:t> to serve </a:t>
            </a:r>
            <a:r>
              <a:rPr lang="it-IT" altLang="it-IT" sz="2000" b="1" dirty="0">
                <a:solidFill>
                  <a:srgbClr val="000000"/>
                </a:solidFill>
                <a:effectLst>
                  <a:outerShdw blurRad="38100" dist="38100" dir="2700000" algn="tl">
                    <a:srgbClr val="FFFFFF"/>
                  </a:outerShdw>
                </a:effectLst>
                <a:latin typeface="Verdana" panose="020B0604030504040204" pitchFamily="34" charset="0"/>
                <a:cs typeface="Arial" panose="020B0604020202020204" pitchFamily="34" charset="0"/>
              </a:rPr>
              <a:t>- </a:t>
            </a:r>
            <a:r>
              <a:rPr lang="it-IT" altLang="it-IT" sz="1800" b="1" i="1" dirty="0">
                <a:solidFill>
                  <a:srgbClr val="000000"/>
                </a:solidFill>
                <a:effectLst>
                  <a:outerShdw blurRad="38100" dist="38100" dir="2700000" algn="tl">
                    <a:srgbClr val="FFFFFF"/>
                  </a:outerShdw>
                </a:effectLst>
                <a:latin typeface="Verdana" panose="020B0604030504040204" pitchFamily="34" charset="0"/>
                <a:cs typeface="Arial" panose="020B0604020202020204" pitchFamily="34" charset="0"/>
              </a:rPr>
              <a:t>Mk 10: 35-45</a:t>
            </a:r>
            <a:br>
              <a:rPr lang="it-IT" altLang="it-IT" sz="1800" b="1" dirty="0">
                <a:solidFill>
                  <a:srgbClr val="000000"/>
                </a:solidFill>
                <a:effectLst>
                  <a:outerShdw blurRad="38100" dist="38100" dir="2700000" algn="tl">
                    <a:srgbClr val="FFFFFF"/>
                  </a:outerShdw>
                </a:effectLst>
                <a:latin typeface="Verdana" panose="020B0604030504040204" pitchFamily="34" charset="0"/>
                <a:cs typeface="Arial" panose="020B0604020202020204" pitchFamily="34" charset="0"/>
              </a:rPr>
            </a:br>
            <a:r>
              <a:rPr lang="it-IT" altLang="it-IT" sz="2000" i="1" dirty="0">
                <a:solidFill>
                  <a:srgbClr val="000000"/>
                </a:solidFill>
                <a:effectLst>
                  <a:outerShdw blurRad="38100" dist="38100" dir="2700000" algn="tl">
                    <a:srgbClr val="FFFFFF"/>
                  </a:outerShdw>
                </a:effectLst>
                <a:latin typeface="Verdana" panose="020B0604030504040204" pitchFamily="34" charset="0"/>
                <a:cs typeface="Arial" panose="020B0604020202020204" pitchFamily="34" charset="0"/>
              </a:rPr>
              <a:t> </a:t>
            </a:r>
            <a:r>
              <a:rPr lang="en-US" altLang="it-IT" sz="1800" i="1" dirty="0">
                <a:solidFill>
                  <a:srgbClr val="990033"/>
                </a:solidFill>
                <a:latin typeface="Comic Sans MS" panose="030F0702030302020204" pitchFamily="66" charset="0"/>
                <a:cs typeface="Arial" panose="020B0604020202020204" pitchFamily="34" charset="0"/>
              </a:rPr>
              <a:t>(commentary by Father </a:t>
            </a:r>
            <a:r>
              <a:rPr lang="en-US" altLang="it-IT" sz="1800" i="1" dirty="0" err="1">
                <a:solidFill>
                  <a:srgbClr val="990033"/>
                </a:solidFill>
                <a:latin typeface="Comic Sans MS" panose="030F0702030302020204" pitchFamily="66" charset="0"/>
                <a:cs typeface="Arial" panose="020B0604020202020204" pitchFamily="34" charset="0"/>
              </a:rPr>
              <a:t>Ermes</a:t>
            </a:r>
            <a:r>
              <a:rPr lang="en-US" altLang="it-IT" sz="1800" i="1" dirty="0">
                <a:solidFill>
                  <a:srgbClr val="990033"/>
                </a:solidFill>
                <a:latin typeface="Comic Sans MS" panose="030F0702030302020204" pitchFamily="66" charset="0"/>
                <a:cs typeface="Arial" panose="020B0604020202020204" pitchFamily="34" charset="0"/>
              </a:rPr>
              <a:t> Ronchi)</a:t>
            </a:r>
            <a:r>
              <a:rPr lang="it-IT" altLang="it-IT" sz="1800" i="1" dirty="0">
                <a:solidFill>
                  <a:srgbClr val="990033"/>
                </a:solidFill>
                <a:latin typeface="Comic Sans MS" panose="030F0702030302020204" pitchFamily="66" charset="0"/>
                <a:cs typeface="Arial" panose="020B0604020202020204" pitchFamily="34" charset="0"/>
              </a:rPr>
              <a:t>        </a:t>
            </a:r>
            <a:endParaRPr lang="it-IT" altLang="it-IT" sz="1600" i="1" dirty="0">
              <a:solidFill>
                <a:srgbClr val="990033"/>
              </a:solidFill>
              <a:latin typeface="Comic Sans MS" panose="030F0702030302020204" pitchFamily="66" charset="0"/>
              <a:cs typeface="Arial" panose="020B0604020202020204" pitchFamily="34" charset="0"/>
            </a:endParaRPr>
          </a:p>
          <a:p>
            <a:pPr algn="ctr" eaLnBrk="1" fontAlgn="t" hangingPunct="1">
              <a:spcBef>
                <a:spcPct val="0"/>
              </a:spcBef>
              <a:buFontTx/>
              <a:buNone/>
            </a:pPr>
            <a:r>
              <a:rPr lang="it-IT" altLang="it-IT" sz="1600" b="1" dirty="0">
                <a:solidFill>
                  <a:srgbClr val="3333CC"/>
                </a:solidFill>
                <a:latin typeface="Courier New" panose="02070309020205020404" pitchFamily="49" charset="0"/>
                <a:cs typeface="Arial" panose="020B0604020202020204" pitchFamily="34" charset="0"/>
              </a:rPr>
              <a:t> </a:t>
            </a:r>
            <a:r>
              <a:rPr lang="it-IT" altLang="it-IT" sz="1600" b="1" dirty="0" err="1">
                <a:solidFill>
                  <a:srgbClr val="3333CC"/>
                </a:solidFill>
                <a:latin typeface="Courier New" panose="02070309020205020404" pitchFamily="49" charset="0"/>
                <a:cs typeface="Arial" panose="020B0604020202020204" pitchFamily="34" charset="0"/>
              </a:rPr>
              <a:t>Translated</a:t>
            </a:r>
            <a:r>
              <a:rPr lang="it-IT" altLang="it-IT" sz="1600" b="1" dirty="0">
                <a:solidFill>
                  <a:srgbClr val="3333CC"/>
                </a:solidFill>
                <a:latin typeface="Courier New" panose="02070309020205020404" pitchFamily="49" charset="0"/>
                <a:cs typeface="Arial" panose="020B0604020202020204" pitchFamily="34" charset="0"/>
              </a:rPr>
              <a:t> by Simone Parenti</a:t>
            </a:r>
          </a:p>
        </p:txBody>
      </p:sp>
      <p:sp>
        <p:nvSpPr>
          <p:cNvPr id="33796" name="Rectangle 9">
            <a:extLst>
              <a:ext uri="{FF2B5EF4-FFF2-40B4-BE49-F238E27FC236}">
                <a16:creationId xmlns:a16="http://schemas.microsoft.com/office/drawing/2014/main" id="{E838ECC5-BFF4-A791-310D-973325FA43B6}"/>
              </a:ext>
            </a:extLst>
          </p:cNvPr>
          <p:cNvSpPr>
            <a:spLocks noChangeArrowheads="1"/>
          </p:cNvSpPr>
          <p:nvPr/>
        </p:nvSpPr>
        <p:spPr bwMode="auto">
          <a:xfrm>
            <a:off x="0" y="2151063"/>
            <a:ext cx="9144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33799" name="Rectangle 23">
            <a:extLst>
              <a:ext uri="{FF2B5EF4-FFF2-40B4-BE49-F238E27FC236}">
                <a16:creationId xmlns:a16="http://schemas.microsoft.com/office/drawing/2014/main" id="{0626890D-51AA-3E1B-6AFC-5358505EFA55}"/>
              </a:ext>
            </a:extLst>
          </p:cNvPr>
          <p:cNvSpPr>
            <a:spLocks noChangeArrowheads="1"/>
          </p:cNvSpPr>
          <p:nvPr/>
        </p:nvSpPr>
        <p:spPr bwMode="auto">
          <a:xfrm>
            <a:off x="0" y="948690"/>
            <a:ext cx="9149907" cy="59093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dirty="0">
                <a:solidFill>
                  <a:srgbClr val="000000"/>
                </a:solidFill>
                <a:latin typeface="Verdana" panose="020B0604030504040204" pitchFamily="34" charset="0"/>
                <a:cs typeface="Times New Roman" panose="02020603050405020304" pitchFamily="18" charset="0"/>
              </a:rPr>
              <a:t>	</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a:solidFill>
                  <a:srgbClr val="222222"/>
                </a:solidFill>
                <a:effectLst/>
                <a:latin typeface="Verdana" panose="020B0604030504040204" pitchFamily="34" charset="0"/>
                <a:ea typeface="Verdana" panose="020B0604030504040204" pitchFamily="34" charset="0"/>
              </a:rPr>
              <a:t>It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not</a:t>
            </a:r>
            <a:r>
              <a:rPr lang="it-IT" sz="1800" dirty="0">
                <a:solidFill>
                  <a:srgbClr val="222222"/>
                </a:solidFill>
                <a:effectLst/>
                <a:latin typeface="Verdana" panose="020B0604030504040204" pitchFamily="34" charset="0"/>
                <a:ea typeface="Verdana" panose="020B0604030504040204" pitchFamily="34" charset="0"/>
              </a:rPr>
              <a:t> like </a:t>
            </a:r>
            <a:r>
              <a:rPr lang="it-IT" sz="1800" dirty="0" err="1">
                <a:solidFill>
                  <a:srgbClr val="222222"/>
                </a:solidFill>
                <a:effectLst/>
                <a:latin typeface="Verdana" panose="020B0604030504040204" pitchFamily="34" charset="0"/>
                <a:ea typeface="Verdana" panose="020B0604030504040204" pitchFamily="34" charset="0"/>
              </a:rPr>
              <a:t>this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among</a:t>
            </a:r>
            <a:r>
              <a:rPr lang="it-IT" sz="1800" dirty="0">
                <a:solidFill>
                  <a:srgbClr val="222222"/>
                </a:solidFill>
                <a:effectLst/>
                <a:latin typeface="Verdana" panose="020B0604030504040204" pitchFamily="34" charset="0"/>
                <a:ea typeface="Verdana" panose="020B0604030504040204" pitchFamily="34" charset="0"/>
              </a:rPr>
              <a:t> you! A beautiful </a:t>
            </a:r>
            <a:r>
              <a:rPr lang="it-IT" sz="1800" dirty="0" err="1">
                <a:solidFill>
                  <a:srgbClr val="222222"/>
                </a:solidFill>
                <a:effectLst/>
                <a:latin typeface="Verdana" panose="020B0604030504040204" pitchFamily="34" charset="0"/>
                <a:ea typeface="Verdana" panose="020B0604030504040204" pitchFamily="34" charset="0"/>
              </a:rPr>
              <a:t>expression</a:t>
            </a:r>
            <a:r>
              <a:rPr lang="it-IT" sz="1800" dirty="0">
                <a:solidFill>
                  <a:srgbClr val="222222"/>
                </a:solidFill>
                <a:effectLst/>
                <a:latin typeface="Verdana" panose="020B0604030504040204" pitchFamily="34" charset="0"/>
                <a:ea typeface="Verdana" panose="020B0604030504040204" pitchFamily="34" charset="0"/>
              </a:rPr>
              <a:t> that 	             highlights the Christian </a:t>
            </a:r>
            <a:r>
              <a:rPr lang="it-IT" sz="1800" dirty="0" err="1">
                <a:solidFill>
                  <a:srgbClr val="222222"/>
                </a:solidFill>
                <a:effectLst/>
                <a:latin typeface="Verdana" panose="020B0604030504040204" pitchFamily="34" charset="0"/>
                <a:ea typeface="Verdana" panose="020B0604030504040204" pitchFamily="34" charset="0"/>
              </a:rPr>
              <a:t>difference</a:t>
            </a:r>
            <a:r>
              <a:rPr lang="it-IT" sz="1800" dirty="0">
                <a:solidFill>
                  <a:srgbClr val="222222"/>
                </a:solidFill>
                <a:effectLst/>
                <a:latin typeface="Verdana" panose="020B0604030504040204" pitchFamily="34" charset="0"/>
                <a:ea typeface="Verdana" panose="020B0604030504040204" pitchFamily="34" charset="0"/>
              </a:rPr>
              <a:t>. Others dominate, </a:t>
            </a:r>
            <a:r>
              <a:rPr lang="it-IT" sz="1800" dirty="0" err="1">
                <a:solidFill>
                  <a:srgbClr val="222222"/>
                </a:solidFill>
                <a:effectLst/>
                <a:latin typeface="Verdana" panose="020B0604030504040204" pitchFamily="34" charset="0"/>
                <a:ea typeface="Verdana" panose="020B0604030504040204" pitchFamily="34" charset="0"/>
              </a:rPr>
              <a:t>not</a:t>
            </a:r>
            <a:r>
              <a:rPr lang="it-IT" sz="1800" dirty="0">
                <a:solidFill>
                  <a:srgbClr val="222222"/>
                </a:solidFill>
                <a:effectLst/>
                <a:latin typeface="Verdana" panose="020B0604030504040204" pitchFamily="34" charset="0"/>
                <a:ea typeface="Verdana" panose="020B0604030504040204" pitchFamily="34" charset="0"/>
              </a:rPr>
              <a:t> be 	             so </a:t>
            </a:r>
            <a:r>
              <a:rPr lang="it-IT" sz="1800" dirty="0" err="1">
                <a:solidFill>
                  <a:srgbClr val="222222"/>
                </a:solidFill>
                <a:effectLst/>
                <a:latin typeface="Verdana" panose="020B0604030504040204" pitchFamily="34" charset="0"/>
                <a:ea typeface="Verdana" panose="020B0604030504040204" pitchFamily="34" charset="0"/>
              </a:rPr>
              <a:t>among</a:t>
            </a:r>
            <a:r>
              <a:rPr lang="it-IT" sz="1800" dirty="0">
                <a:solidFill>
                  <a:srgbClr val="222222"/>
                </a:solidFill>
                <a:effectLst/>
                <a:latin typeface="Verdana" panose="020B0604030504040204" pitchFamily="34" charset="0"/>
                <a:ea typeface="Verdana" panose="020B0604030504040204" pitchFamily="34" charset="0"/>
              </a:rPr>
              <a:t> you. You </a:t>
            </a:r>
            <a:r>
              <a:rPr lang="it-IT" sz="1800" dirty="0" err="1">
                <a:solidFill>
                  <a:srgbClr val="222222"/>
                </a:solidFill>
                <a:effectLst/>
                <a:latin typeface="Verdana" panose="020B0604030504040204" pitchFamily="34" charset="0"/>
                <a:ea typeface="Verdana" panose="020B0604030504040204" pitchFamily="34" charset="0"/>
              </a:rPr>
              <a:t>will</a:t>
            </a:r>
            <a:r>
              <a:rPr lang="it-IT" sz="1800" dirty="0">
                <a:solidFill>
                  <a:srgbClr val="222222"/>
                </a:solidFill>
                <a:effectLst/>
                <a:latin typeface="Verdana" panose="020B0604030504040204" pitchFamily="34" charset="0"/>
                <a:ea typeface="Verdana" panose="020B0604030504040204" pitchFamily="34" charset="0"/>
              </a:rPr>
              <a:t> put </a:t>
            </a:r>
            <a:r>
              <a:rPr lang="it-IT" sz="1800" dirty="0" err="1">
                <a:solidFill>
                  <a:srgbClr val="222222"/>
                </a:solidFill>
                <a:effectLst/>
                <a:latin typeface="Verdana" panose="020B0604030504040204" pitchFamily="34" charset="0"/>
                <a:ea typeface="Verdana" panose="020B0604030504040204" pitchFamily="34" charset="0"/>
              </a:rPr>
              <a:t>yourselves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alongside</a:t>
            </a:r>
            <a:r>
              <a:rPr lang="it-IT" sz="1800" dirty="0">
                <a:solidFill>
                  <a:srgbClr val="222222"/>
                </a:solidFill>
                <a:effectLst/>
                <a:latin typeface="Verdana" panose="020B0604030504040204" pitchFamily="34" charset="0"/>
                <a:ea typeface="Verdana" panose="020B0604030504040204" pitchFamily="34" charset="0"/>
              </a:rPr>
              <a:t> people, or </a:t>
            </a:r>
            <a:r>
              <a:rPr lang="it-IT" sz="1800" dirty="0" err="1">
                <a:solidFill>
                  <a:srgbClr val="222222"/>
                </a:solidFill>
                <a:effectLst/>
                <a:latin typeface="Verdana" panose="020B0604030504040204" pitchFamily="34" charset="0"/>
                <a:ea typeface="Verdana" panose="020B0604030504040204" pitchFamily="34" charset="0"/>
              </a:rPr>
              <a:t>at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their</a:t>
            </a:r>
            <a:r>
              <a:rPr lang="it-IT" sz="1800" dirty="0">
                <a:solidFill>
                  <a:srgbClr val="222222"/>
                </a:solidFill>
                <a:effectLst/>
                <a:latin typeface="Verdana" panose="020B0604030504040204" pitchFamily="34" charset="0"/>
                <a:ea typeface="Verdana" panose="020B0604030504040204" pitchFamily="34" charset="0"/>
              </a:rPr>
              <a:t> feet, and </a:t>
            </a:r>
            <a:r>
              <a:rPr lang="it-IT" sz="1800" dirty="0" err="1">
                <a:solidFill>
                  <a:srgbClr val="222222"/>
                </a:solidFill>
                <a:effectLst/>
                <a:latin typeface="Verdana" panose="020B0604030504040204" pitchFamily="34" charset="0"/>
                <a:ea typeface="Verdana" panose="020B0604030504040204" pitchFamily="34" charset="0"/>
              </a:rPr>
              <a:t>not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above</a:t>
            </a:r>
            <a:r>
              <a:rPr lang="it-IT" sz="1800" dirty="0">
                <a:solidFill>
                  <a:srgbClr val="222222"/>
                </a:solidFill>
                <a:effectLst/>
                <a:latin typeface="Verdana" panose="020B0604030504040204" pitchFamily="34" charset="0"/>
                <a:ea typeface="Verdana" panose="020B0604030504040204" pitchFamily="34" charset="0"/>
              </a:rPr>
              <a:t>. Others </a:t>
            </a:r>
            <a:r>
              <a:rPr lang="it-IT" sz="1800" dirty="0" err="1">
                <a:solidFill>
                  <a:srgbClr val="222222"/>
                </a:solidFill>
                <a:effectLst/>
                <a:latin typeface="Verdana" panose="020B0604030504040204" pitchFamily="34" charset="0"/>
                <a:ea typeface="Verdana" panose="020B0604030504040204" pitchFamily="34" charset="0"/>
              </a:rPr>
              <a:t>oppress</a:t>
            </a:r>
            <a:r>
              <a:rPr lang="it-IT" sz="1800" dirty="0">
                <a:solidFill>
                  <a:srgbClr val="222222"/>
                </a:solidFill>
                <a:effectLst/>
                <a:latin typeface="Verdana" panose="020B0604030504040204" pitchFamily="34" charset="0"/>
                <a:ea typeface="Verdana" panose="020B0604030504040204" pitchFamily="34" charset="0"/>
              </a:rPr>
              <a:t>. You </a:t>
            </a:r>
            <a:r>
              <a:rPr lang="it-IT" sz="1800" dirty="0" err="1">
                <a:solidFill>
                  <a:srgbClr val="222222"/>
                </a:solidFill>
                <a:effectLst/>
                <a:latin typeface="Verdana" panose="020B0604030504040204" pitchFamily="34" charset="0"/>
                <a:ea typeface="Verdana" panose="020B0604030504040204" pitchFamily="34" charset="0"/>
              </a:rPr>
              <a:t>instead</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will</a:t>
            </a:r>
            <a:r>
              <a:rPr lang="it-IT" sz="1800" dirty="0">
                <a:solidFill>
                  <a:srgbClr val="222222"/>
                </a:solidFill>
                <a:effectLst/>
                <a:latin typeface="Verdana" panose="020B0604030504040204" pitchFamily="34" charset="0"/>
                <a:ea typeface="Verdana" panose="020B0604030504040204" pitchFamily="34" charset="0"/>
              </a:rPr>
              <a:t> lift people, you </a:t>
            </a:r>
            <a:r>
              <a:rPr lang="it-IT" sz="1800" dirty="0" err="1">
                <a:solidFill>
                  <a:srgbClr val="222222"/>
                </a:solidFill>
                <a:effectLst/>
                <a:latin typeface="Verdana" panose="020B0604030504040204" pitchFamily="34" charset="0"/>
                <a:ea typeface="Verdana" panose="020B0604030504040204" pitchFamily="34" charset="0"/>
              </a:rPr>
              <a:t>will</a:t>
            </a:r>
            <a:r>
              <a:rPr lang="it-IT" sz="1800" dirty="0">
                <a:solidFill>
                  <a:srgbClr val="222222"/>
                </a:solidFill>
                <a:effectLst/>
                <a:latin typeface="Verdana" panose="020B0604030504040204" pitchFamily="34" charset="0"/>
                <a:ea typeface="Verdana" panose="020B0604030504040204" pitchFamily="34" charset="0"/>
              </a:rPr>
              <a:t> pull </a:t>
            </a:r>
            <a:r>
              <a:rPr lang="it-IT" sz="1800" dirty="0" err="1">
                <a:solidFill>
                  <a:srgbClr val="222222"/>
                </a:solidFill>
                <a:effectLst/>
                <a:latin typeface="Verdana" panose="020B0604030504040204" pitchFamily="34" charset="0"/>
                <a:ea typeface="Verdana" panose="020B0604030504040204" pitchFamily="34" charset="0"/>
              </a:rPr>
              <a:t>them</a:t>
            </a:r>
            <a:r>
              <a:rPr lang="it-IT" sz="1800" dirty="0">
                <a:solidFill>
                  <a:srgbClr val="222222"/>
                </a:solidFill>
                <a:effectLst/>
                <a:latin typeface="Verdana" panose="020B0604030504040204" pitchFamily="34" charset="0"/>
                <a:ea typeface="Verdana" panose="020B0604030504040204" pitchFamily="34" charset="0"/>
              </a:rPr>
              <a:t> up for </a:t>
            </a:r>
            <a:r>
              <a:rPr lang="it-IT" sz="1800" dirty="0" err="1">
                <a:solidFill>
                  <a:srgbClr val="222222"/>
                </a:solidFill>
                <a:effectLst/>
                <a:latin typeface="Verdana" panose="020B0604030504040204" pitchFamily="34" charset="0"/>
                <a:ea typeface="Verdana" panose="020B0604030504040204" pitchFamily="34" charset="0"/>
              </a:rPr>
              <a:t>another</a:t>
            </a:r>
            <a:r>
              <a:rPr lang="it-IT" sz="1800" dirty="0">
                <a:solidFill>
                  <a:srgbClr val="222222"/>
                </a:solidFill>
                <a:effectLst/>
                <a:latin typeface="Verdana" panose="020B0604030504040204" pitchFamily="34" charset="0"/>
                <a:ea typeface="Verdana" panose="020B0604030504040204" pitchFamily="34" charset="0"/>
              </a:rPr>
              <a:t> light, </a:t>
            </a:r>
            <a:r>
              <a:rPr lang="it-IT" sz="1800" dirty="0" err="1">
                <a:solidFill>
                  <a:srgbClr val="222222"/>
                </a:solidFill>
                <a:effectLst/>
                <a:latin typeface="Verdana" panose="020B0604030504040204" pitchFamily="34" charset="0"/>
                <a:ea typeface="Verdana" panose="020B0604030504040204" pitchFamily="34" charset="0"/>
              </a:rPr>
              <a:t>another</a:t>
            </a:r>
            <a:r>
              <a:rPr lang="it-IT" sz="1800" dirty="0">
                <a:solidFill>
                  <a:srgbClr val="222222"/>
                </a:solidFill>
                <a:effectLst/>
                <a:latin typeface="Verdana" panose="020B0604030504040204" pitchFamily="34" charset="0"/>
                <a:ea typeface="Verdana" panose="020B0604030504040204" pitchFamily="34" charset="0"/>
              </a:rPr>
              <a:t> sun, </a:t>
            </a:r>
            <a:r>
              <a:rPr lang="it-IT" sz="1800" dirty="0" err="1">
                <a:solidFill>
                  <a:srgbClr val="222222"/>
                </a:solidFill>
                <a:effectLst/>
                <a:latin typeface="Verdana" panose="020B0604030504040204" pitchFamily="34" charset="0"/>
                <a:ea typeface="Verdana" panose="020B0604030504040204" pitchFamily="34" charset="0"/>
              </a:rPr>
              <a:t>another</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breath</a:t>
            </a:r>
            <a:r>
              <a:rPr lang="it-IT" sz="1800" dirty="0">
                <a:solidFill>
                  <a:srgbClr val="222222"/>
                </a:solidFill>
                <a:effectLst/>
                <a:latin typeface="Verdana" panose="020B0604030504040204" pitchFamily="34" charset="0"/>
                <a:ea typeface="Verdana" panose="020B0604030504040204" pitchFamily="34" charset="0"/>
              </a:rPr>
              <a:t>. The </a:t>
            </a:r>
            <a:r>
              <a:rPr lang="it-IT" sz="1800" dirty="0" err="1">
                <a:solidFill>
                  <a:srgbClr val="222222"/>
                </a:solidFill>
                <a:effectLst/>
                <a:latin typeface="Verdana" panose="020B0604030504040204" pitchFamily="34" charset="0"/>
                <a:ea typeface="Verdana" panose="020B0604030504040204" pitchFamily="34" charset="0"/>
              </a:rPr>
              <a:t>glorious</a:t>
            </a:r>
            <a:r>
              <a:rPr lang="it-IT" sz="1800" dirty="0">
                <a:solidFill>
                  <a:srgbClr val="222222"/>
                </a:solidFill>
                <a:effectLst/>
                <a:latin typeface="Verdana" panose="020B0604030504040204" pitchFamily="34" charset="0"/>
                <a:ea typeface="Verdana" panose="020B0604030504040204" pitchFamily="34" charset="0"/>
              </a:rPr>
              <a:t> history of </a:t>
            </a:r>
            <a:r>
              <a:rPr lang="it-IT" sz="1800" dirty="0" err="1">
                <a:solidFill>
                  <a:srgbClr val="222222"/>
                </a:solidFill>
                <a:effectLst/>
                <a:latin typeface="Verdana" panose="020B0604030504040204" pitchFamily="34" charset="0"/>
                <a:ea typeface="Verdana" panose="020B0604030504040204" pitchFamily="34" charset="0"/>
              </a:rPr>
              <a:t>each</a:t>
            </a:r>
            <a:r>
              <a:rPr lang="it-IT" sz="1800" dirty="0">
                <a:solidFill>
                  <a:srgbClr val="222222"/>
                </a:solidFill>
                <a:effectLst/>
                <a:latin typeface="Verdana" panose="020B0604030504040204" pitchFamily="34" charset="0"/>
                <a:ea typeface="Verdana" panose="020B0604030504040204" pitchFamily="34" charset="0"/>
              </a:rPr>
              <a:t> one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not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written</a:t>
            </a:r>
            <a:r>
              <a:rPr lang="it-IT" sz="1800" dirty="0">
                <a:solidFill>
                  <a:srgbClr val="222222"/>
                </a:solidFill>
                <a:effectLst/>
                <a:latin typeface="Verdana" panose="020B0604030504040204" pitchFamily="34" charset="0"/>
                <a:ea typeface="Verdana" panose="020B0604030504040204" pitchFamily="34" charset="0"/>
              </a:rPr>
              <a:t> by </a:t>
            </a:r>
            <a:r>
              <a:rPr lang="it-IT" sz="1800" dirty="0" err="1">
                <a:solidFill>
                  <a:srgbClr val="222222"/>
                </a:solidFill>
                <a:effectLst/>
                <a:latin typeface="Verdana" panose="020B0604030504040204" pitchFamily="34" charset="0"/>
                <a:ea typeface="Verdana" panose="020B0604030504040204" pitchFamily="34" charset="0"/>
              </a:rPr>
              <a:t>those</a:t>
            </a:r>
            <a:r>
              <a:rPr lang="it-IT" sz="1800" dirty="0">
                <a:solidFill>
                  <a:srgbClr val="222222"/>
                </a:solidFill>
                <a:effectLst/>
                <a:latin typeface="Verdana" panose="020B0604030504040204" pitchFamily="34" charset="0"/>
                <a:ea typeface="Verdana" panose="020B0604030504040204" pitchFamily="34" charset="0"/>
              </a:rPr>
              <a:t> who </a:t>
            </a:r>
            <a:r>
              <a:rPr lang="it-IT" sz="1800" dirty="0" err="1">
                <a:solidFill>
                  <a:srgbClr val="222222"/>
                </a:solidFill>
                <a:effectLst/>
                <a:latin typeface="Verdana" panose="020B0604030504040204" pitchFamily="34" charset="0"/>
                <a:ea typeface="Verdana" panose="020B0604030504040204" pitchFamily="34" charset="0"/>
              </a:rPr>
              <a:t>had</a:t>
            </a:r>
            <a:r>
              <a:rPr lang="it-IT" sz="1800" dirty="0">
                <a:solidFill>
                  <a:srgbClr val="222222"/>
                </a:solidFill>
                <a:effectLst/>
                <a:latin typeface="Verdana" panose="020B0604030504040204" pitchFamily="34" charset="0"/>
                <a:ea typeface="Verdana" panose="020B0604030504040204" pitchFamily="34" charset="0"/>
              </a:rPr>
              <a:t> the </a:t>
            </a:r>
            <a:r>
              <a:rPr lang="it-IT" sz="1800" dirty="0" err="1">
                <a:solidFill>
                  <a:srgbClr val="222222"/>
                </a:solidFill>
                <a:effectLst/>
                <a:latin typeface="Verdana" panose="020B0604030504040204" pitchFamily="34" charset="0"/>
                <a:ea typeface="Verdana" panose="020B0604030504040204" pitchFamily="34" charset="0"/>
              </a:rPr>
              <a:t>ability</a:t>
            </a:r>
            <a:r>
              <a:rPr lang="it-IT" sz="1800" dirty="0">
                <a:solidFill>
                  <a:srgbClr val="222222"/>
                </a:solidFill>
                <a:effectLst/>
                <a:latin typeface="Verdana" panose="020B0604030504040204" pitchFamily="34" charset="0"/>
                <a:ea typeface="Verdana" panose="020B0604030504040204" pitchFamily="34" charset="0"/>
              </a:rPr>
              <a:t> to dominate </a:t>
            </a:r>
            <a:r>
              <a:rPr lang="it-IT" sz="1800" dirty="0" err="1">
                <a:solidFill>
                  <a:srgbClr val="222222"/>
                </a:solidFill>
                <a:effectLst/>
                <a:latin typeface="Verdana" panose="020B0604030504040204" pitchFamily="34" charset="0"/>
                <a:ea typeface="Verdana" panose="020B0604030504040204" pitchFamily="34" charset="0"/>
              </a:rPr>
              <a:t>us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but</a:t>
            </a:r>
            <a:r>
              <a:rPr lang="it-IT" sz="1800" dirty="0">
                <a:solidFill>
                  <a:srgbClr val="222222"/>
                </a:solidFill>
                <a:effectLst/>
                <a:latin typeface="Verdana" panose="020B0604030504040204" pitchFamily="34" charset="0"/>
                <a:ea typeface="Verdana" panose="020B0604030504040204" pitchFamily="34" charset="0"/>
              </a:rPr>
              <a:t> by </a:t>
            </a:r>
            <a:r>
              <a:rPr lang="it-IT" sz="1800" dirty="0" err="1">
                <a:solidFill>
                  <a:srgbClr val="222222"/>
                </a:solidFill>
                <a:effectLst/>
                <a:latin typeface="Verdana" panose="020B0604030504040204" pitchFamily="34" charset="0"/>
                <a:ea typeface="Verdana" panose="020B0604030504040204" pitchFamily="34" charset="0"/>
              </a:rPr>
              <a:t>those</a:t>
            </a:r>
            <a:r>
              <a:rPr lang="it-IT" sz="1800" dirty="0">
                <a:solidFill>
                  <a:srgbClr val="222222"/>
                </a:solidFill>
                <a:effectLst/>
                <a:latin typeface="Verdana" panose="020B0604030504040204" pitchFamily="34" charset="0"/>
                <a:ea typeface="Verdana" panose="020B0604030504040204" pitchFamily="34" charset="0"/>
              </a:rPr>
              <a:t> who </a:t>
            </a:r>
            <a:r>
              <a:rPr lang="it-IT" sz="1800" dirty="0" err="1">
                <a:solidFill>
                  <a:srgbClr val="222222"/>
                </a:solidFill>
                <a:effectLst/>
                <a:latin typeface="Verdana" panose="020B0604030504040204" pitchFamily="34" charset="0"/>
                <a:ea typeface="Verdana" panose="020B0604030504040204" pitchFamily="34" charset="0"/>
              </a:rPr>
              <a:t>had</a:t>
            </a:r>
            <a:r>
              <a:rPr lang="it-IT" sz="1800" dirty="0">
                <a:solidFill>
                  <a:srgbClr val="222222"/>
                </a:solidFill>
                <a:effectLst/>
                <a:latin typeface="Verdana" panose="020B0604030504040204" pitchFamily="34" charset="0"/>
                <a:ea typeface="Verdana" panose="020B0604030504040204" pitchFamily="34" charset="0"/>
              </a:rPr>
              <a:t> the art of </a:t>
            </a:r>
            <a:r>
              <a:rPr lang="it-IT" sz="1800" dirty="0" err="1">
                <a:solidFill>
                  <a:srgbClr val="222222"/>
                </a:solidFill>
                <a:effectLst/>
                <a:latin typeface="Verdana" panose="020B0604030504040204" pitchFamily="34" charset="0"/>
                <a:ea typeface="Verdana" panose="020B0604030504040204" pitchFamily="34" charset="0"/>
              </a:rPr>
              <a:t>loving</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us</a:t>
            </a:r>
            <a:r>
              <a:rPr lang="it-IT" sz="1800" dirty="0">
                <a:solidFill>
                  <a:srgbClr val="222222"/>
                </a:solidFill>
                <a:effectLst/>
                <a:latin typeface="Verdana" panose="020B0604030504040204" pitchFamily="34" charset="0"/>
                <a:ea typeface="Verdana" panose="020B0604030504040204" pitchFamily="34" charset="0"/>
              </a:rPr>
              <a:t>: the </a:t>
            </a:r>
            <a:r>
              <a:rPr lang="it-IT" sz="1800" dirty="0" err="1">
                <a:solidFill>
                  <a:srgbClr val="222222"/>
                </a:solidFill>
                <a:effectLst/>
                <a:latin typeface="Verdana" panose="020B0604030504040204" pitchFamily="34" charset="0"/>
                <a:ea typeface="Verdana" panose="020B0604030504040204" pitchFamily="34" charset="0"/>
              </a:rPr>
              <a:t>glory</a:t>
            </a:r>
            <a:r>
              <a:rPr lang="it-IT" sz="1800" dirty="0">
                <a:solidFill>
                  <a:srgbClr val="222222"/>
                </a:solidFill>
                <a:effectLst/>
                <a:latin typeface="Verdana" panose="020B0604030504040204" pitchFamily="34" charset="0"/>
                <a:ea typeface="Verdana" panose="020B0604030504040204" pitchFamily="34" charset="0"/>
              </a:rPr>
              <a:t> of life. </a:t>
            </a:r>
            <a:r>
              <a:rPr lang="it-IT" sz="1800" i="1" dirty="0">
                <a:solidFill>
                  <a:srgbClr val="222222"/>
                </a:solidFill>
                <a:effectLst/>
                <a:latin typeface="Verdana" panose="020B0604030504040204" pitchFamily="34" charset="0"/>
                <a:ea typeface="Verdana" panose="020B0604030504040204" pitchFamily="34" charset="0"/>
              </a:rPr>
              <a:t>I </a:t>
            </a:r>
            <a:r>
              <a:rPr lang="it-IT" sz="1800" i="1" dirty="0" err="1">
                <a:solidFill>
                  <a:srgbClr val="222222"/>
                </a:solidFill>
                <a:effectLst/>
                <a:latin typeface="Verdana" panose="020B0604030504040204" pitchFamily="34" charset="0"/>
                <a:ea typeface="Verdana" panose="020B0604030504040204" pitchFamily="34" charset="0"/>
              </a:rPr>
              <a:t>came</a:t>
            </a:r>
            <a:r>
              <a:rPr lang="it-IT" sz="1800" i="1" dirty="0">
                <a:solidFill>
                  <a:srgbClr val="222222"/>
                </a:solidFill>
                <a:effectLst/>
                <a:latin typeface="Verdana" panose="020B0604030504040204" pitchFamily="34" charset="0"/>
                <a:ea typeface="Verdana" panose="020B0604030504040204" pitchFamily="34" charset="0"/>
              </a:rPr>
              <a:t> to </a:t>
            </a:r>
            <a:r>
              <a:rPr lang="it-IT" sz="1800" i="1" dirty="0" err="1">
                <a:solidFill>
                  <a:srgbClr val="222222"/>
                </a:solidFill>
                <a:effectLst/>
                <a:latin typeface="Verdana" panose="020B0604030504040204" pitchFamily="34" charset="0"/>
                <a:ea typeface="Verdana" panose="020B0604030504040204" pitchFamily="34" charset="0"/>
              </a:rPr>
              <a:t>give</a:t>
            </a:r>
            <a:r>
              <a:rPr lang="it-IT" sz="1800" i="1" dirty="0">
                <a:solidFill>
                  <a:srgbClr val="222222"/>
                </a:solidFill>
                <a:effectLst/>
                <a:latin typeface="Verdana" panose="020B0604030504040204" pitchFamily="34" charset="0"/>
                <a:ea typeface="Verdana" panose="020B0604030504040204" pitchFamily="34" charset="0"/>
              </a:rPr>
              <a:t> My life as a </a:t>
            </a:r>
            <a:r>
              <a:rPr lang="it-IT" sz="1800" i="1" dirty="0" err="1">
                <a:solidFill>
                  <a:srgbClr val="222222"/>
                </a:solidFill>
                <a:effectLst/>
                <a:latin typeface="Verdana" panose="020B0604030504040204" pitchFamily="34" charset="0"/>
                <a:ea typeface="Verdana" panose="020B0604030504040204" pitchFamily="34" charset="0"/>
              </a:rPr>
              <a:t>ransom</a:t>
            </a:r>
            <a:r>
              <a:rPr lang="it-IT" sz="1800" i="1" dirty="0">
                <a:solidFill>
                  <a:srgbClr val="222222"/>
                </a:solidFill>
                <a:effectLst/>
                <a:latin typeface="Verdana" panose="020B0604030504040204" pitchFamily="34" charset="0"/>
                <a:ea typeface="Verdana" panose="020B0604030504040204" pitchFamily="34" charset="0"/>
              </a:rPr>
              <a:t> for the </a:t>
            </a:r>
            <a:r>
              <a:rPr lang="it-IT" sz="1800" i="1" dirty="0" err="1">
                <a:solidFill>
                  <a:srgbClr val="222222"/>
                </a:solidFill>
                <a:effectLst/>
                <a:latin typeface="Verdana" panose="020B0604030504040204" pitchFamily="34" charset="0"/>
                <a:ea typeface="Verdana" panose="020B0604030504040204" pitchFamily="34" charset="0"/>
              </a:rPr>
              <a:t>multitude</a:t>
            </a:r>
            <a:r>
              <a:rPr lang="it-IT" sz="1800" i="1" dirty="0">
                <a:solidFill>
                  <a:srgbClr val="222222"/>
                </a:solidFill>
                <a:effectLst/>
                <a:latin typeface="Verdana" panose="020B0604030504040204" pitchFamily="34" charset="0"/>
                <a:ea typeface="Verdana" panose="020B0604030504040204" pitchFamily="34" charset="0"/>
              </a:rPr>
              <a:t>.</a:t>
            </a:r>
            <a:r>
              <a:rPr lang="it-IT" sz="1800" dirty="0">
                <a:solidFill>
                  <a:srgbClr val="222222"/>
                </a:solidFill>
                <a:effectLst/>
                <a:latin typeface="Verdana" panose="020B0604030504040204" pitchFamily="34" charset="0"/>
                <a:ea typeface="Verdana" panose="020B0604030504040204" pitchFamily="34" charset="0"/>
              </a:rPr>
              <a:t>.. </a:t>
            </a:r>
          </a:p>
          <a:p>
            <a:pPr eaLnBrk="1" hangingPunct="1">
              <a:spcBef>
                <a:spcPct val="0"/>
              </a:spcBef>
              <a:buFontTx/>
              <a:buNone/>
            </a:pPr>
            <a:endParaRPr lang="it-IT" sz="1800" dirty="0">
              <a:solidFill>
                <a:srgbClr val="222222"/>
              </a:solidFill>
              <a:effectLst/>
              <a:latin typeface="Verdana" panose="020B0604030504040204" pitchFamily="34" charset="0"/>
              <a:ea typeface="Verdana" panose="020B0604030504040204" pitchFamily="34" charset="0"/>
            </a:endParaRPr>
          </a:p>
          <a:p>
            <a:pPr eaLnBrk="1" hangingPunct="1">
              <a:spcBef>
                <a:spcPct val="0"/>
              </a:spcBef>
              <a:buFontTx/>
              <a:buNone/>
            </a:pPr>
            <a:r>
              <a:rPr lang="it-IT" sz="1800" dirty="0">
                <a:solidFill>
                  <a:srgbClr val="222222"/>
                </a:solidFill>
                <a:latin typeface="Verdana" panose="020B0604030504040204" pitchFamily="34" charset="0"/>
                <a:ea typeface="Verdana" panose="020B0604030504040204" pitchFamily="34" charset="0"/>
              </a:rPr>
              <a:t>   </a:t>
            </a:r>
            <a:r>
              <a:rPr lang="it-IT" sz="1800" dirty="0">
                <a:solidFill>
                  <a:srgbClr val="222222"/>
                </a:solidFill>
                <a:effectLst/>
                <a:latin typeface="Verdana" panose="020B0604030504040204" pitchFamily="34" charset="0"/>
                <a:ea typeface="Verdana" panose="020B0604030504040204" pitchFamily="34" charset="0"/>
              </a:rPr>
              <a:t>Jesus </a:t>
            </a:r>
            <a:r>
              <a:rPr lang="it-IT" sz="1800" dirty="0" err="1">
                <a:solidFill>
                  <a:srgbClr val="222222"/>
                </a:solidFill>
                <a:effectLst/>
                <a:latin typeface="Verdana" panose="020B0604030504040204" pitchFamily="34" charset="0"/>
                <a:ea typeface="Verdana" panose="020B0604030504040204" pitchFamily="34" charset="0"/>
              </a:rPr>
              <a:t>redeems</a:t>
            </a:r>
            <a:r>
              <a:rPr lang="it-IT" sz="1800" dirty="0">
                <a:solidFill>
                  <a:srgbClr val="222222"/>
                </a:solidFill>
                <a:effectLst/>
                <a:latin typeface="Verdana" panose="020B0604030504040204" pitchFamily="34" charset="0"/>
                <a:ea typeface="Verdana" panose="020B0604030504040204" pitchFamily="34" charset="0"/>
              </a:rPr>
              <a:t> the </a:t>
            </a:r>
            <a:r>
              <a:rPr lang="it-IT" sz="1800" dirty="0" err="1">
                <a:solidFill>
                  <a:srgbClr val="222222"/>
                </a:solidFill>
                <a:effectLst/>
                <a:latin typeface="Verdana" panose="020B0604030504040204" pitchFamily="34" charset="0"/>
                <a:ea typeface="Verdana" panose="020B0604030504040204" pitchFamily="34" charset="0"/>
              </a:rPr>
              <a:t>humans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repaints</a:t>
            </a:r>
            <a:r>
              <a:rPr lang="it-IT" sz="1800" dirty="0">
                <a:solidFill>
                  <a:srgbClr val="222222"/>
                </a:solidFill>
                <a:effectLst/>
                <a:latin typeface="Verdana" panose="020B0604030504040204" pitchFamily="34" charset="0"/>
                <a:ea typeface="Verdana" panose="020B0604030504040204" pitchFamily="34" charset="0"/>
              </a:rPr>
              <a:t> the </a:t>
            </a:r>
            <a:r>
              <a:rPr lang="it-IT" sz="1800" dirty="0" err="1">
                <a:solidFill>
                  <a:srgbClr val="222222"/>
                </a:solidFill>
                <a:effectLst/>
                <a:latin typeface="Verdana" panose="020B0604030504040204" pitchFamily="34" charset="0"/>
                <a:ea typeface="Verdana" panose="020B0604030504040204" pitchFamily="34" charset="0"/>
              </a:rPr>
              <a:t>icon</a:t>
            </a:r>
            <a:r>
              <a:rPr lang="it-IT" sz="1800" dirty="0">
                <a:solidFill>
                  <a:srgbClr val="222222"/>
                </a:solidFill>
                <a:effectLst/>
                <a:latin typeface="Verdana" panose="020B0604030504040204" pitchFamily="34" charset="0"/>
                <a:ea typeface="Verdana" panose="020B0604030504040204" pitchFamily="34" charset="0"/>
              </a:rPr>
              <a:t> of </a:t>
            </a:r>
            <a:r>
              <a:rPr lang="it-IT" sz="1800" dirty="0" err="1">
                <a:solidFill>
                  <a:srgbClr val="222222"/>
                </a:solidFill>
                <a:effectLst/>
                <a:latin typeface="Verdana" panose="020B0604030504040204" pitchFamily="34" charset="0"/>
                <a:ea typeface="Verdana" panose="020B0604030504040204" pitchFamily="34" charset="0"/>
              </a:rPr>
              <a:t>what</a:t>
            </a:r>
            <a:r>
              <a:rPr lang="it-IT" sz="1800" dirty="0">
                <a:solidFill>
                  <a:srgbClr val="222222"/>
                </a:solidFill>
                <a:effectLst/>
                <a:latin typeface="Verdana" panose="020B0604030504040204" pitchFamily="34" charset="0"/>
                <a:ea typeface="Verdana" panose="020B0604030504040204" pitchFamily="34" charset="0"/>
              </a:rPr>
              <a:t> the </a:t>
            </a:r>
            <a:r>
              <a:rPr lang="it-IT" sz="1800" dirty="0" err="1">
                <a:solidFill>
                  <a:srgbClr val="222222"/>
                </a:solidFill>
                <a:effectLst/>
                <a:latin typeface="Verdana" panose="020B0604030504040204" pitchFamily="34" charset="0"/>
                <a:ea typeface="Verdana" panose="020B0604030504040204" pitchFamily="34" charset="0"/>
              </a:rPr>
              <a:t>person</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what</a:t>
            </a:r>
            <a:r>
              <a:rPr lang="it-IT" sz="1800" dirty="0">
                <a:solidFill>
                  <a:srgbClr val="222222"/>
                </a:solidFill>
                <a:effectLst/>
                <a:latin typeface="Verdana" panose="020B0604030504040204" pitchFamily="34" charset="0"/>
                <a:ea typeface="Verdana" panose="020B0604030504040204" pitchFamily="34" charset="0"/>
              </a:rPr>
              <a:t> life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and </a:t>
            </a:r>
            <a:r>
              <a:rPr lang="it-IT" sz="1800" dirty="0" err="1">
                <a:solidFill>
                  <a:srgbClr val="222222"/>
                </a:solidFill>
                <a:effectLst/>
                <a:latin typeface="Verdana" panose="020B0604030504040204" pitchFamily="34" charset="0"/>
                <a:ea typeface="Verdana" panose="020B0604030504040204" pitchFamily="34" charset="0"/>
              </a:rPr>
              <a:t>what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not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brings</a:t>
            </a:r>
            <a:r>
              <a:rPr lang="it-IT" sz="1800" dirty="0">
                <a:solidFill>
                  <a:srgbClr val="222222"/>
                </a:solidFill>
                <a:effectLst/>
                <a:latin typeface="Verdana" panose="020B0604030504040204" pitchFamily="34" charset="0"/>
                <a:ea typeface="Verdana" panose="020B0604030504040204" pitchFamily="34" charset="0"/>
              </a:rPr>
              <a:t> out a </a:t>
            </a:r>
            <a:r>
              <a:rPr lang="it-IT" sz="1800" dirty="0" err="1">
                <a:solidFill>
                  <a:srgbClr val="222222"/>
                </a:solidFill>
                <a:effectLst/>
                <a:latin typeface="Verdana" panose="020B0604030504040204" pitchFamily="34" charset="0"/>
                <a:ea typeface="Verdana" panose="020B0604030504040204" pitchFamily="34" charset="0"/>
              </a:rPr>
              <a:t>treasure</a:t>
            </a:r>
            <a:r>
              <a:rPr lang="it-IT" sz="1800" dirty="0">
                <a:solidFill>
                  <a:srgbClr val="222222"/>
                </a:solidFill>
                <a:effectLst/>
                <a:latin typeface="Verdana" panose="020B0604030504040204" pitchFamily="34" charset="0"/>
                <a:ea typeface="Verdana" panose="020B0604030504040204" pitchFamily="34" charset="0"/>
              </a:rPr>
              <a:t> of light, of sun, of beauty from </a:t>
            </a:r>
            <a:r>
              <a:rPr lang="it-IT" sz="1800" dirty="0" err="1">
                <a:solidFill>
                  <a:srgbClr val="222222"/>
                </a:solidFill>
                <a:effectLst/>
                <a:latin typeface="Verdana" panose="020B0604030504040204" pitchFamily="34" charset="0"/>
                <a:ea typeface="Verdana" panose="020B0604030504040204" pitchFamily="34" charset="0"/>
              </a:rPr>
              <a:t>each</a:t>
            </a:r>
            <a:r>
              <a:rPr lang="it-IT" sz="1800" dirty="0">
                <a:solidFill>
                  <a:srgbClr val="222222"/>
                </a:solidFill>
                <a:effectLst/>
                <a:latin typeface="Verdana" panose="020B0604030504040204" pitchFamily="34" charset="0"/>
                <a:ea typeface="Verdana" panose="020B0604030504040204" pitchFamily="34" charset="0"/>
              </a:rPr>
              <a:t> one. He </a:t>
            </a:r>
            <a:r>
              <a:rPr lang="it-IT" sz="1800" dirty="0" err="1">
                <a:solidFill>
                  <a:srgbClr val="222222"/>
                </a:solidFill>
                <a:effectLst/>
                <a:latin typeface="Verdana" panose="020B0604030504040204" pitchFamily="34" charset="0"/>
                <a:ea typeface="Verdana" panose="020B0604030504040204" pitchFamily="34" charset="0"/>
              </a:rPr>
              <a:t>frees</a:t>
            </a:r>
            <a:r>
              <a:rPr lang="it-IT" sz="1800" dirty="0">
                <a:solidFill>
                  <a:srgbClr val="222222"/>
                </a:solidFill>
                <a:effectLst/>
                <a:latin typeface="Verdana" panose="020B0604030504040204" pitchFamily="34" charset="0"/>
                <a:ea typeface="Verdana" panose="020B0604030504040204" pitchFamily="34" charset="0"/>
              </a:rPr>
              <a:t> the new face of </a:t>
            </a:r>
            <a:r>
              <a:rPr lang="it-IT" sz="1800" dirty="0" err="1">
                <a:solidFill>
                  <a:srgbClr val="222222"/>
                </a:solidFill>
                <a:effectLst/>
                <a:latin typeface="Verdana" panose="020B0604030504040204" pitchFamily="34" charset="0"/>
                <a:ea typeface="Verdana" panose="020B0604030504040204" pitchFamily="34" charset="0"/>
              </a:rPr>
              <a:t>humanity</a:t>
            </a:r>
            <a:r>
              <a:rPr lang="it-IT" sz="1800" dirty="0">
                <a:solidFill>
                  <a:srgbClr val="222222"/>
                </a:solidFill>
                <a:effectLst/>
                <a:latin typeface="Verdana" panose="020B0604030504040204" pitchFamily="34" charset="0"/>
                <a:ea typeface="Verdana" panose="020B0604030504040204" pitchFamily="34" charset="0"/>
              </a:rPr>
              <a:t>, He </a:t>
            </a:r>
            <a:r>
              <a:rPr lang="it-IT" sz="1800" dirty="0" err="1">
                <a:solidFill>
                  <a:srgbClr val="222222"/>
                </a:solidFill>
                <a:effectLst/>
                <a:latin typeface="Verdana" panose="020B0604030504040204" pitchFamily="34" charset="0"/>
                <a:ea typeface="Verdana" panose="020B0604030504040204" pitchFamily="34" charset="0"/>
              </a:rPr>
              <a:t>redeems</a:t>
            </a:r>
            <a:r>
              <a:rPr lang="it-IT" sz="1800" dirty="0">
                <a:solidFill>
                  <a:srgbClr val="222222"/>
                </a:solidFill>
                <a:effectLst/>
                <a:latin typeface="Verdana" panose="020B0604030504040204" pitchFamily="34" charset="0"/>
                <a:ea typeface="Verdana" panose="020B0604030504040204" pitchFamily="34" charset="0"/>
              </a:rPr>
              <a:t> the human from the </a:t>
            </a:r>
            <a:r>
              <a:rPr lang="it-IT" sz="1800" dirty="0" err="1">
                <a:solidFill>
                  <a:srgbClr val="222222"/>
                </a:solidFill>
                <a:effectLst/>
                <a:latin typeface="Verdana" panose="020B0604030504040204" pitchFamily="34" charset="0"/>
                <a:ea typeface="Verdana" panose="020B0604030504040204" pitchFamily="34" charset="0"/>
              </a:rPr>
              <a:t>claws</a:t>
            </a:r>
            <a:r>
              <a:rPr lang="it-IT" sz="1800" dirty="0">
                <a:solidFill>
                  <a:srgbClr val="222222"/>
                </a:solidFill>
                <a:effectLst/>
                <a:latin typeface="Verdana" panose="020B0604030504040204" pitchFamily="34" charset="0"/>
                <a:ea typeface="Verdana" panose="020B0604030504040204" pitchFamily="34" charset="0"/>
              </a:rPr>
              <a:t> of the </a:t>
            </a:r>
            <a:r>
              <a:rPr lang="it-IT" sz="1800" dirty="0" err="1">
                <a:solidFill>
                  <a:srgbClr val="222222"/>
                </a:solidFill>
                <a:effectLst/>
                <a:latin typeface="Verdana" panose="020B0604030504040204" pitchFamily="34" charset="0"/>
                <a:ea typeface="Verdana" panose="020B0604030504040204" pitchFamily="34" charset="0"/>
              </a:rPr>
              <a:t>inhuman</a:t>
            </a:r>
            <a:r>
              <a:rPr lang="it-IT" sz="1800" dirty="0">
                <a:solidFill>
                  <a:srgbClr val="222222"/>
                </a:solidFill>
                <a:effectLst/>
                <a:latin typeface="Verdana" panose="020B0604030504040204" pitchFamily="34" charset="0"/>
                <a:ea typeface="Verdana" panose="020B0604030504040204" pitchFamily="34" charset="0"/>
              </a:rPr>
              <a:t>; He </a:t>
            </a:r>
            <a:r>
              <a:rPr lang="it-IT" sz="1800" dirty="0" err="1">
                <a:solidFill>
                  <a:srgbClr val="222222"/>
                </a:solidFill>
                <a:effectLst/>
                <a:latin typeface="Verdana" panose="020B0604030504040204" pitchFamily="34" charset="0"/>
                <a:ea typeface="Verdana" panose="020B0604030504040204" pitchFamily="34" charset="0"/>
              </a:rPr>
              <a:t>redeems</a:t>
            </a:r>
            <a:r>
              <a:rPr lang="it-IT" sz="1800" dirty="0">
                <a:solidFill>
                  <a:srgbClr val="222222"/>
                </a:solidFill>
                <a:effectLst/>
                <a:latin typeface="Verdana" panose="020B0604030504040204" pitchFamily="34" charset="0"/>
                <a:ea typeface="Verdana" panose="020B0604030504040204" pitchFamily="34" charset="0"/>
              </a:rPr>
              <a:t> the </a:t>
            </a:r>
            <a:r>
              <a:rPr lang="it-IT" sz="1800" dirty="0" err="1">
                <a:solidFill>
                  <a:srgbClr val="222222"/>
                </a:solidFill>
                <a:effectLst/>
                <a:latin typeface="Verdana" panose="020B0604030504040204" pitchFamily="34" charset="0"/>
                <a:ea typeface="Verdana" panose="020B0604030504040204" pitchFamily="34" charset="0"/>
              </a:rPr>
              <a:t>heart</a:t>
            </a:r>
            <a:r>
              <a:rPr lang="it-IT" sz="1800" dirty="0">
                <a:solidFill>
                  <a:srgbClr val="222222"/>
                </a:solidFill>
                <a:effectLst/>
                <a:latin typeface="Verdana" panose="020B0604030504040204" pitchFamily="34" charset="0"/>
                <a:ea typeface="Verdana" panose="020B0604030504040204" pitchFamily="34" charset="0"/>
              </a:rPr>
              <a:t> of man from the </a:t>
            </a:r>
            <a:r>
              <a:rPr lang="it-IT" sz="1800" dirty="0" err="1">
                <a:solidFill>
                  <a:srgbClr val="222222"/>
                </a:solidFill>
                <a:effectLst/>
                <a:latin typeface="Verdana" panose="020B0604030504040204" pitchFamily="34" charset="0"/>
                <a:ea typeface="Verdana" panose="020B0604030504040204" pitchFamily="34" charset="0"/>
              </a:rPr>
              <a:t>deadly</a:t>
            </a:r>
            <a:r>
              <a:rPr lang="it-IT" sz="1800" dirty="0">
                <a:solidFill>
                  <a:srgbClr val="222222"/>
                </a:solidFill>
                <a:effectLst/>
                <a:latin typeface="Verdana" panose="020B0604030504040204" pitchFamily="34" charset="0"/>
                <a:ea typeface="Verdana" panose="020B0604030504040204" pitchFamily="34" charset="0"/>
              </a:rPr>
              <a:t> power of </a:t>
            </a:r>
            <a:r>
              <a:rPr lang="it-IT" sz="1800" dirty="0" err="1">
                <a:solidFill>
                  <a:srgbClr val="222222"/>
                </a:solidFill>
                <a:effectLst/>
                <a:latin typeface="Verdana" panose="020B0604030504040204" pitchFamily="34" charset="0"/>
                <a:ea typeface="Verdana" panose="020B0604030504040204" pitchFamily="34" charset="0"/>
              </a:rPr>
              <a:t>indifference</a:t>
            </a:r>
            <a:r>
              <a:rPr lang="it-IT" sz="1800" dirty="0">
                <a:solidFill>
                  <a:srgbClr val="222222"/>
                </a:solidFill>
                <a:effectLst/>
                <a:latin typeface="Verdana" panose="020B0604030504040204" pitchFamily="34" charset="0"/>
                <a:ea typeface="Verdana" panose="020B0604030504040204" pitchFamily="34" charset="0"/>
              </a:rPr>
              <a:t>. Jesus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the </a:t>
            </a:r>
            <a:r>
              <a:rPr lang="it-IT" sz="1800" dirty="0" err="1">
                <a:solidFill>
                  <a:srgbClr val="222222"/>
                </a:solidFill>
                <a:effectLst/>
                <a:latin typeface="Verdana" panose="020B0604030504040204" pitchFamily="34" charset="0"/>
                <a:ea typeface="Verdana" panose="020B0604030504040204" pitchFamily="34" charset="0"/>
              </a:rPr>
              <a:t>healer</a:t>
            </a:r>
            <a:r>
              <a:rPr lang="it-IT" sz="1800" dirty="0">
                <a:solidFill>
                  <a:srgbClr val="222222"/>
                </a:solidFill>
                <a:effectLst/>
                <a:latin typeface="Verdana" panose="020B0604030504040204" pitchFamily="34" charset="0"/>
                <a:ea typeface="Verdana" panose="020B0604030504040204" pitchFamily="34" charset="0"/>
              </a:rPr>
              <a:t> of the sin of the world, which </a:t>
            </a:r>
            <a:r>
              <a:rPr lang="it-IT" sz="1800" dirty="0" err="1">
                <a:solidFill>
                  <a:srgbClr val="222222"/>
                </a:solidFill>
                <a:effectLst/>
                <a:latin typeface="Verdana" panose="020B0604030504040204" pitchFamily="34" charset="0"/>
                <a:ea typeface="Verdana" panose="020B0604030504040204" pitchFamily="34" charset="0"/>
              </a:rPr>
              <a:t>has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only</a:t>
            </a:r>
            <a:r>
              <a:rPr lang="it-IT" sz="1800" dirty="0">
                <a:solidFill>
                  <a:srgbClr val="222222"/>
                </a:solidFill>
                <a:effectLst/>
                <a:latin typeface="Verdana" panose="020B0604030504040204" pitchFamily="34" charset="0"/>
                <a:ea typeface="Verdana" panose="020B0604030504040204" pitchFamily="34" charset="0"/>
              </a:rPr>
              <a:t> one name: </a:t>
            </a:r>
            <a:r>
              <a:rPr lang="it-IT" sz="1800" dirty="0" err="1">
                <a:solidFill>
                  <a:srgbClr val="222222"/>
                </a:solidFill>
                <a:effectLst/>
                <a:latin typeface="Verdana" panose="020B0604030504040204" pitchFamily="34" charset="0"/>
                <a:ea typeface="Verdana" panose="020B0604030504040204" pitchFamily="34" charset="0"/>
              </a:rPr>
              <a:t>lack</a:t>
            </a:r>
            <a:r>
              <a:rPr lang="it-IT" sz="1800" dirty="0">
                <a:solidFill>
                  <a:srgbClr val="222222"/>
                </a:solidFill>
                <a:effectLst/>
                <a:latin typeface="Verdana" panose="020B0604030504040204" pitchFamily="34" charset="0"/>
                <a:ea typeface="Verdana" panose="020B0604030504040204" pitchFamily="34" charset="0"/>
              </a:rPr>
              <a:t> of love. James and John, the "</a:t>
            </a:r>
            <a:r>
              <a:rPr lang="it-IT" sz="1800" dirty="0" err="1">
                <a:solidFill>
                  <a:srgbClr val="222222"/>
                </a:solidFill>
                <a:effectLst/>
                <a:latin typeface="Verdana" panose="020B0604030504040204" pitchFamily="34" charset="0"/>
                <a:ea typeface="Verdana" panose="020B0604030504040204" pitchFamily="34" charset="0"/>
              </a:rPr>
              <a:t>sons</a:t>
            </a:r>
            <a:r>
              <a:rPr lang="it-IT" sz="1800" dirty="0">
                <a:solidFill>
                  <a:srgbClr val="222222"/>
                </a:solidFill>
                <a:effectLst/>
                <a:latin typeface="Verdana" panose="020B0604030504040204" pitchFamily="34" charset="0"/>
                <a:ea typeface="Verdana" panose="020B0604030504040204" pitchFamily="34" charset="0"/>
              </a:rPr>
              <a:t> of </a:t>
            </a:r>
            <a:r>
              <a:rPr lang="it-IT" sz="1800" dirty="0" err="1">
                <a:solidFill>
                  <a:srgbClr val="222222"/>
                </a:solidFill>
                <a:effectLst/>
                <a:latin typeface="Verdana" panose="020B0604030504040204" pitchFamily="34" charset="0"/>
                <a:ea typeface="Verdana" panose="020B0604030504040204" pitchFamily="34" charset="0"/>
              </a:rPr>
              <a:t>thunder</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asked</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Him</a:t>
            </a:r>
            <a:r>
              <a:rPr lang="it-IT" sz="1800" dirty="0">
                <a:solidFill>
                  <a:srgbClr val="222222"/>
                </a:solidFill>
                <a:effectLst/>
                <a:latin typeface="Verdana" panose="020B0604030504040204" pitchFamily="34" charset="0"/>
                <a:ea typeface="Verdana" panose="020B0604030504040204" pitchFamily="34" charset="0"/>
              </a:rPr>
              <a:t>, with a </a:t>
            </a:r>
            <a:r>
              <a:rPr lang="it-IT" sz="1800" dirty="0" err="1">
                <a:solidFill>
                  <a:srgbClr val="222222"/>
                </a:solidFill>
                <a:effectLst/>
                <a:latin typeface="Verdana" panose="020B0604030504040204" pitchFamily="34" charset="0"/>
                <a:ea typeface="Verdana" panose="020B0604030504040204" pitchFamily="34" charset="0"/>
              </a:rPr>
              <a:t>childish</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tone</a:t>
            </a:r>
            <a:r>
              <a:rPr lang="it-IT" sz="1800" dirty="0">
                <a:solidFill>
                  <a:srgbClr val="222222"/>
                </a:solidFill>
                <a:effectLst/>
                <a:latin typeface="Verdana" panose="020B0604030504040204" pitchFamily="34" charset="0"/>
                <a:ea typeface="Verdana" panose="020B0604030504040204" pitchFamily="34" charset="0"/>
              </a:rPr>
              <a:t>: </a:t>
            </a:r>
            <a:r>
              <a:rPr lang="it-IT" sz="1800" i="1" dirty="0" err="1">
                <a:solidFill>
                  <a:srgbClr val="222222"/>
                </a:solidFill>
                <a:effectLst/>
                <a:latin typeface="Verdana" panose="020B0604030504040204" pitchFamily="34" charset="0"/>
                <a:ea typeface="Verdana" panose="020B0604030504040204" pitchFamily="34" charset="0"/>
              </a:rPr>
              <a:t>We</a:t>
            </a:r>
            <a:r>
              <a:rPr lang="it-IT" sz="1800" i="1" dirty="0">
                <a:solidFill>
                  <a:srgbClr val="222222"/>
                </a:solidFill>
                <a:effectLst/>
                <a:latin typeface="Verdana" panose="020B0604030504040204" pitchFamily="34" charset="0"/>
                <a:ea typeface="Verdana" panose="020B0604030504040204" pitchFamily="34" charset="0"/>
              </a:rPr>
              <a:t> </a:t>
            </a:r>
            <a:r>
              <a:rPr lang="it-IT" sz="1800" i="1" dirty="0" err="1">
                <a:solidFill>
                  <a:srgbClr val="222222"/>
                </a:solidFill>
                <a:effectLst/>
                <a:latin typeface="Verdana" panose="020B0604030504040204" pitchFamily="34" charset="0"/>
                <a:ea typeface="Verdana" panose="020B0604030504040204" pitchFamily="34" charset="0"/>
              </a:rPr>
              <a:t>want</a:t>
            </a:r>
            <a:r>
              <a:rPr lang="it-IT" sz="1800" i="1" dirty="0">
                <a:solidFill>
                  <a:srgbClr val="222222"/>
                </a:solidFill>
                <a:effectLst/>
                <a:latin typeface="Verdana" panose="020B0604030504040204" pitchFamily="34" charset="0"/>
                <a:ea typeface="Verdana" panose="020B0604030504040204" pitchFamily="34" charset="0"/>
              </a:rPr>
              <a:t> you to do to </a:t>
            </a:r>
            <a:r>
              <a:rPr lang="it-IT" sz="1800" i="1" dirty="0" err="1">
                <a:solidFill>
                  <a:srgbClr val="222222"/>
                </a:solidFill>
                <a:effectLst/>
                <a:latin typeface="Verdana" panose="020B0604030504040204" pitchFamily="34" charset="0"/>
                <a:ea typeface="Verdana" panose="020B0604030504040204" pitchFamily="34" charset="0"/>
              </a:rPr>
              <a:t>us</a:t>
            </a:r>
            <a:r>
              <a:rPr lang="it-IT" sz="1800" i="1" dirty="0">
                <a:solidFill>
                  <a:srgbClr val="222222"/>
                </a:solidFill>
                <a:effectLst/>
                <a:latin typeface="Verdana" panose="020B0604030504040204" pitchFamily="34" charset="0"/>
                <a:ea typeface="Verdana" panose="020B0604030504040204" pitchFamily="34" charset="0"/>
              </a:rPr>
              <a:t> </a:t>
            </a:r>
            <a:r>
              <a:rPr lang="it-IT" sz="1800" i="1" dirty="0" err="1">
                <a:solidFill>
                  <a:srgbClr val="222222"/>
                </a:solidFill>
                <a:effectLst/>
                <a:latin typeface="Verdana" panose="020B0604030504040204" pitchFamily="34" charset="0"/>
                <a:ea typeface="Verdana" panose="020B0604030504040204" pitchFamily="34" charset="0"/>
              </a:rPr>
              <a:t>what</a:t>
            </a:r>
            <a:r>
              <a:rPr lang="it-IT" sz="1800" i="1" dirty="0">
                <a:solidFill>
                  <a:srgbClr val="222222"/>
                </a:solidFill>
                <a:effectLst/>
                <a:latin typeface="Verdana" panose="020B0604030504040204" pitchFamily="34" charset="0"/>
                <a:ea typeface="Verdana" panose="020B0604030504040204" pitchFamily="34" charset="0"/>
              </a:rPr>
              <a:t> </a:t>
            </a:r>
            <a:r>
              <a:rPr lang="it-IT" sz="1800" i="1" dirty="0" err="1">
                <a:solidFill>
                  <a:srgbClr val="222222"/>
                </a:solidFill>
                <a:effectLst/>
                <a:latin typeface="Verdana" panose="020B0604030504040204" pitchFamily="34" charset="0"/>
                <a:ea typeface="Verdana" panose="020B0604030504040204" pitchFamily="34" charset="0"/>
              </a:rPr>
              <a:t>we</a:t>
            </a:r>
            <a:r>
              <a:rPr lang="it-IT" sz="1800" i="1" dirty="0">
                <a:solidFill>
                  <a:srgbClr val="222222"/>
                </a:solidFill>
                <a:effectLst/>
                <a:latin typeface="Verdana" panose="020B0604030504040204" pitchFamily="34" charset="0"/>
                <a:ea typeface="Verdana" panose="020B0604030504040204" pitchFamily="34" charset="0"/>
              </a:rPr>
              <a:t> </a:t>
            </a:r>
            <a:r>
              <a:rPr lang="it-IT" sz="1800" i="1" dirty="0" err="1">
                <a:solidFill>
                  <a:srgbClr val="222222"/>
                </a:solidFill>
                <a:effectLst/>
                <a:latin typeface="Verdana" panose="020B0604030504040204" pitchFamily="34" charset="0"/>
                <a:ea typeface="Verdana" panose="020B0604030504040204" pitchFamily="34" charset="0"/>
              </a:rPr>
              <a:t>want</a:t>
            </a:r>
            <a:r>
              <a:rPr lang="it-IT" sz="1800" dirty="0">
                <a:solidFill>
                  <a:srgbClr val="222222"/>
                </a:solidFill>
                <a:effectLst/>
                <a:latin typeface="Verdana" panose="020B0604030504040204" pitchFamily="34" charset="0"/>
                <a:ea typeface="Verdana" panose="020B0604030504040204" pitchFamily="34" charset="0"/>
              </a:rPr>
              <a:t>... </a:t>
            </a:r>
          </a:p>
          <a:p>
            <a:pPr eaLnBrk="1" hangingPunct="1">
              <a:spcBef>
                <a:spcPct val="0"/>
              </a:spcBef>
              <a:buFontTx/>
              <a:buNone/>
            </a:pPr>
            <a:endParaRPr lang="it-IT" sz="1800" dirty="0">
              <a:solidFill>
                <a:srgbClr val="222222"/>
              </a:solidFill>
              <a:effectLst/>
              <a:latin typeface="Verdana" panose="020B0604030504040204" pitchFamily="34" charset="0"/>
              <a:ea typeface="Verdana" panose="020B0604030504040204" pitchFamily="34" charset="0"/>
            </a:endParaRPr>
          </a:p>
          <a:p>
            <a:pPr eaLnBrk="1" hangingPunct="1">
              <a:spcBef>
                <a:spcPct val="0"/>
              </a:spcBef>
              <a:buFontTx/>
              <a:buNone/>
            </a:pPr>
            <a:r>
              <a:rPr lang="it-IT" sz="1800" dirty="0">
                <a:solidFill>
                  <a:srgbClr val="222222"/>
                </a:solidFill>
                <a:latin typeface="Verdana" panose="020B0604030504040204" pitchFamily="34" charset="0"/>
                <a:ea typeface="Verdana" panose="020B0604030504040204" pitchFamily="34" charset="0"/>
              </a:rPr>
              <a:t>   </a:t>
            </a:r>
            <a:r>
              <a:rPr lang="it-IT" sz="1800" dirty="0">
                <a:solidFill>
                  <a:srgbClr val="222222"/>
                </a:solidFill>
                <a:effectLst/>
                <a:latin typeface="Verdana" panose="020B0604030504040204" pitchFamily="34" charset="0"/>
                <a:ea typeface="Verdana" panose="020B0604030504040204" pitchFamily="34" charset="0"/>
              </a:rPr>
              <a:t>The </a:t>
            </a:r>
            <a:r>
              <a:rPr lang="it-IT" sz="1800" dirty="0" err="1">
                <a:solidFill>
                  <a:srgbClr val="222222"/>
                </a:solidFill>
                <a:effectLst/>
                <a:latin typeface="Verdana" panose="020B0604030504040204" pitchFamily="34" charset="0"/>
                <a:ea typeface="Verdana" panose="020B0604030504040204" pitchFamily="34" charset="0"/>
              </a:rPr>
              <a:t>other</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apostles</a:t>
            </a:r>
            <a:r>
              <a:rPr lang="it-IT" sz="1800" dirty="0">
                <a:solidFill>
                  <a:srgbClr val="222222"/>
                </a:solidFill>
                <a:effectLst/>
                <a:latin typeface="Verdana" panose="020B0604030504040204" pitchFamily="34" charset="0"/>
                <a:ea typeface="Verdana" panose="020B0604030504040204" pitchFamily="34" charset="0"/>
              </a:rPr>
              <a:t> are </a:t>
            </a:r>
            <a:r>
              <a:rPr lang="it-IT" sz="1800" dirty="0" err="1">
                <a:solidFill>
                  <a:srgbClr val="222222"/>
                </a:solidFill>
                <a:effectLst/>
                <a:latin typeface="Verdana" panose="020B0604030504040204" pitchFamily="34" charset="0"/>
                <a:ea typeface="Verdana" panose="020B0604030504040204" pitchFamily="34" charset="0"/>
              </a:rPr>
              <a:t>indignant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they</a:t>
            </a:r>
            <a:r>
              <a:rPr lang="it-IT" sz="1800" dirty="0">
                <a:solidFill>
                  <a:srgbClr val="222222"/>
                </a:solidFill>
                <a:effectLst/>
                <a:latin typeface="Verdana" panose="020B0604030504040204" pitchFamily="34" charset="0"/>
                <a:ea typeface="Verdana" panose="020B0604030504040204" pitchFamily="34" charset="0"/>
              </a:rPr>
              <a:t> do </a:t>
            </a:r>
            <a:r>
              <a:rPr lang="it-IT" sz="1800" dirty="0" err="1">
                <a:solidFill>
                  <a:srgbClr val="222222"/>
                </a:solidFill>
                <a:effectLst/>
                <a:latin typeface="Verdana" panose="020B0604030504040204" pitchFamily="34" charset="0"/>
                <a:ea typeface="Verdana" panose="020B0604030504040204" pitchFamily="34" charset="0"/>
              </a:rPr>
              <a:t>it</a:t>
            </a:r>
            <a:r>
              <a:rPr lang="it-IT" sz="1800" dirty="0">
                <a:solidFill>
                  <a:srgbClr val="222222"/>
                </a:solidFill>
                <a:effectLst/>
                <a:latin typeface="Verdana" panose="020B0604030504040204" pitchFamily="34" charset="0"/>
                <a:ea typeface="Verdana" panose="020B0604030504040204" pitchFamily="34" charset="0"/>
              </a:rPr>
              <a:t> out of </a:t>
            </a:r>
            <a:r>
              <a:rPr lang="it-IT" sz="1800" dirty="0" err="1">
                <a:solidFill>
                  <a:srgbClr val="222222"/>
                </a:solidFill>
                <a:effectLst/>
                <a:latin typeface="Verdana" panose="020B0604030504040204" pitchFamily="34" charset="0"/>
                <a:ea typeface="Verdana" panose="020B0604030504040204" pitchFamily="34" charset="0"/>
              </a:rPr>
              <a:t>rivalry</a:t>
            </a:r>
            <a:r>
              <a:rPr lang="it-IT" sz="1800" dirty="0">
                <a:solidFill>
                  <a:srgbClr val="222222"/>
                </a:solidFill>
                <a:effectLst/>
                <a:latin typeface="Verdana" panose="020B0604030504040204" pitchFamily="34" charset="0"/>
                <a:ea typeface="Verdana" panose="020B0604030504040204" pitchFamily="34" charset="0"/>
              </a:rPr>
              <a:t>, out of </a:t>
            </a:r>
            <a:r>
              <a:rPr lang="it-IT" sz="1800" dirty="0" err="1">
                <a:solidFill>
                  <a:srgbClr val="222222"/>
                </a:solidFill>
                <a:effectLst/>
                <a:latin typeface="Verdana" panose="020B0604030504040204" pitchFamily="34" charset="0"/>
                <a:ea typeface="Verdana" panose="020B0604030504040204" pitchFamily="34" charset="0"/>
              </a:rPr>
              <a:t>jealousy</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because</a:t>
            </a:r>
            <a:r>
              <a:rPr lang="it-IT" sz="1800" dirty="0">
                <a:solidFill>
                  <a:srgbClr val="222222"/>
                </a:solidFill>
                <a:effectLst/>
                <a:latin typeface="Verdana" panose="020B0604030504040204" pitchFamily="34" charset="0"/>
                <a:ea typeface="Verdana" panose="020B0604030504040204" pitchFamily="34" charset="0"/>
              </a:rPr>
              <a:t> the </a:t>
            </a:r>
            <a:r>
              <a:rPr lang="it-IT" sz="1800" dirty="0" err="1">
                <a:solidFill>
                  <a:srgbClr val="222222"/>
                </a:solidFill>
                <a:effectLst/>
                <a:latin typeface="Verdana" panose="020B0604030504040204" pitchFamily="34" charset="0"/>
                <a:ea typeface="Verdana" panose="020B0604030504040204" pitchFamily="34" charset="0"/>
              </a:rPr>
              <a:t>two</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brothers</a:t>
            </a:r>
            <a:r>
              <a:rPr lang="it-IT" sz="1800" dirty="0">
                <a:solidFill>
                  <a:srgbClr val="222222"/>
                </a:solidFill>
                <a:effectLst/>
                <a:latin typeface="Verdana" panose="020B0604030504040204" pitchFamily="34" charset="0"/>
                <a:ea typeface="Verdana" panose="020B0604030504040204" pitchFamily="34" charset="0"/>
              </a:rPr>
              <a:t> have </a:t>
            </a:r>
            <a:r>
              <a:rPr lang="it-IT" sz="1800" dirty="0" err="1">
                <a:solidFill>
                  <a:srgbClr val="222222"/>
                </a:solidFill>
                <a:effectLst/>
                <a:latin typeface="Verdana" panose="020B0604030504040204" pitchFamily="34" charset="0"/>
                <a:ea typeface="Verdana" panose="020B0604030504040204" pitchFamily="34" charset="0"/>
              </a:rPr>
              <a:t>tried</a:t>
            </a:r>
            <a:r>
              <a:rPr lang="it-IT" sz="1800" dirty="0">
                <a:solidFill>
                  <a:srgbClr val="222222"/>
                </a:solidFill>
                <a:effectLst/>
                <a:latin typeface="Verdana" panose="020B0604030504040204" pitchFamily="34" charset="0"/>
                <a:ea typeface="Verdana" panose="020B0604030504040204" pitchFamily="34" charset="0"/>
              </a:rPr>
              <a:t> to </a:t>
            </a:r>
            <a:r>
              <a:rPr lang="it-IT" sz="1800" dirty="0" err="1">
                <a:solidFill>
                  <a:srgbClr val="222222"/>
                </a:solidFill>
                <a:effectLst/>
                <a:latin typeface="Verdana" panose="020B0604030504040204" pitchFamily="34" charset="0"/>
                <a:ea typeface="Verdana" panose="020B0604030504040204" pitchFamily="34" charset="0"/>
              </a:rPr>
              <a:t>manipulate</a:t>
            </a:r>
            <a:r>
              <a:rPr lang="it-IT" sz="1800" dirty="0">
                <a:solidFill>
                  <a:srgbClr val="222222"/>
                </a:solidFill>
                <a:effectLst/>
                <a:latin typeface="Verdana" panose="020B0604030504040204" pitchFamily="34" charset="0"/>
                <a:ea typeface="Verdana" panose="020B0604030504040204" pitchFamily="34" charset="0"/>
              </a:rPr>
              <a:t> the community. But Jesus </a:t>
            </a:r>
            <a:r>
              <a:rPr lang="it-IT" sz="1800" dirty="0" err="1">
                <a:solidFill>
                  <a:srgbClr val="222222"/>
                </a:solidFill>
                <a:effectLst/>
                <a:latin typeface="Verdana" panose="020B0604030504040204" pitchFamily="34" charset="0"/>
                <a:ea typeface="Verdana" panose="020B0604030504040204" pitchFamily="34" charset="0"/>
              </a:rPr>
              <a:t>does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not</a:t>
            </a:r>
            <a:r>
              <a:rPr lang="it-IT" sz="1800" dirty="0">
                <a:solidFill>
                  <a:srgbClr val="222222"/>
                </a:solidFill>
                <a:effectLst/>
                <a:latin typeface="Verdana" panose="020B0604030504040204" pitchFamily="34" charset="0"/>
                <a:ea typeface="Verdana" panose="020B0604030504040204" pitchFamily="34" charset="0"/>
              </a:rPr>
              <a:t> follow </a:t>
            </a:r>
            <a:r>
              <a:rPr lang="it-IT" sz="1800" dirty="0" err="1">
                <a:solidFill>
                  <a:srgbClr val="222222"/>
                </a:solidFill>
                <a:effectLst/>
                <a:latin typeface="Verdana" panose="020B0604030504040204" pitchFamily="34" charset="0"/>
                <a:ea typeface="Verdana" panose="020B0604030504040204" pitchFamily="34" charset="0"/>
              </a:rPr>
              <a:t>them</a:t>
            </a:r>
            <a:r>
              <a:rPr lang="it-IT" sz="1800" dirty="0">
                <a:solidFill>
                  <a:srgbClr val="222222"/>
                </a:solidFill>
                <a:effectLst/>
                <a:latin typeface="Verdana" panose="020B0604030504040204" pitchFamily="34" charset="0"/>
                <a:ea typeface="Verdana" panose="020B0604030504040204" pitchFamily="34" charset="0"/>
              </a:rPr>
              <a:t>, He </a:t>
            </a:r>
            <a:r>
              <a:rPr lang="it-IT" sz="1800" dirty="0" err="1">
                <a:solidFill>
                  <a:srgbClr val="222222"/>
                </a:solidFill>
                <a:effectLst/>
                <a:latin typeface="Verdana" panose="020B0604030504040204" pitchFamily="34" charset="0"/>
                <a:ea typeface="Verdana" panose="020B0604030504040204" pitchFamily="34" charset="0"/>
              </a:rPr>
              <a:t>goes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ahead</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saves</a:t>
            </a:r>
            <a:r>
              <a:rPr lang="it-IT" sz="1800" dirty="0">
                <a:solidFill>
                  <a:srgbClr val="222222"/>
                </a:solidFill>
                <a:effectLst/>
                <a:latin typeface="Verdana" panose="020B0604030504040204" pitchFamily="34" charset="0"/>
                <a:ea typeface="Verdana" panose="020B0604030504040204" pitchFamily="34" charset="0"/>
              </a:rPr>
              <a:t> the </a:t>
            </a:r>
            <a:r>
              <a:rPr lang="it-IT" sz="1800" dirty="0" err="1">
                <a:solidFill>
                  <a:srgbClr val="222222"/>
                </a:solidFill>
                <a:effectLst/>
                <a:latin typeface="Verdana" panose="020B0604030504040204" pitchFamily="34" charset="0"/>
                <a:ea typeface="Verdana" panose="020B0604030504040204" pitchFamily="34" charset="0"/>
              </a:rPr>
              <a:t>question</a:t>
            </a:r>
            <a:r>
              <a:rPr lang="it-IT" sz="1800" dirty="0">
                <a:solidFill>
                  <a:srgbClr val="222222"/>
                </a:solidFill>
                <a:effectLst/>
                <a:latin typeface="Verdana" panose="020B0604030504040204" pitchFamily="34" charset="0"/>
                <a:ea typeface="Verdana" panose="020B0604030504040204" pitchFamily="34" charset="0"/>
              </a:rPr>
              <a:t> of the </a:t>
            </a:r>
            <a:r>
              <a:rPr lang="it-IT" sz="1800" dirty="0" err="1">
                <a:solidFill>
                  <a:srgbClr val="222222"/>
                </a:solidFill>
                <a:effectLst/>
                <a:latin typeface="Verdana" panose="020B0604030504040204" pitchFamily="34" charset="0"/>
                <a:ea typeface="Verdana" panose="020B0604030504040204" pitchFamily="34" charset="0"/>
              </a:rPr>
              <a:t>two</a:t>
            </a:r>
            <a:r>
              <a:rPr lang="it-IT" sz="1800" dirty="0">
                <a:solidFill>
                  <a:srgbClr val="222222"/>
                </a:solidFill>
                <a:effectLst/>
                <a:latin typeface="Verdana" panose="020B0604030504040204" pitchFamily="34" charset="0"/>
                <a:ea typeface="Verdana" panose="020B0604030504040204" pitchFamily="34" charset="0"/>
              </a:rPr>
              <a:t> and </a:t>
            </a:r>
            <a:r>
              <a:rPr lang="it-IT" sz="1800" dirty="0" err="1">
                <a:solidFill>
                  <a:srgbClr val="222222"/>
                </a:solidFill>
                <a:effectLst/>
                <a:latin typeface="Verdana" panose="020B0604030504040204" pitchFamily="34" charset="0"/>
                <a:ea typeface="Verdana" panose="020B0604030504040204" pitchFamily="34" charset="0"/>
              </a:rPr>
              <a:t>also</a:t>
            </a:r>
            <a:r>
              <a:rPr lang="it-IT" sz="1800" dirty="0">
                <a:solidFill>
                  <a:srgbClr val="222222"/>
                </a:solidFill>
                <a:effectLst/>
                <a:latin typeface="Verdana" panose="020B0604030504040204" pitchFamily="34" charset="0"/>
                <a:ea typeface="Verdana" panose="020B0604030504040204" pitchFamily="34" charset="0"/>
              </a:rPr>
              <a:t> the </a:t>
            </a:r>
            <a:r>
              <a:rPr lang="it-IT" sz="1800" dirty="0" err="1">
                <a:solidFill>
                  <a:srgbClr val="222222"/>
                </a:solidFill>
                <a:effectLst/>
                <a:latin typeface="Verdana" panose="020B0604030504040204" pitchFamily="34" charset="0"/>
                <a:ea typeface="Verdana" panose="020B0604030504040204" pitchFamily="34" charset="0"/>
              </a:rPr>
              <a:t>indignation</a:t>
            </a:r>
            <a:r>
              <a:rPr lang="it-IT" sz="1800" dirty="0">
                <a:solidFill>
                  <a:srgbClr val="222222"/>
                </a:solidFill>
                <a:effectLst/>
                <a:latin typeface="Verdana" panose="020B0604030504040204" pitchFamily="34" charset="0"/>
                <a:ea typeface="Verdana" panose="020B0604030504040204" pitchFamily="34" charset="0"/>
              </a:rPr>
              <a:t> of the </a:t>
            </a:r>
            <a:r>
              <a:rPr lang="it-IT" sz="1800" dirty="0" err="1">
                <a:solidFill>
                  <a:srgbClr val="222222"/>
                </a:solidFill>
                <a:effectLst/>
                <a:latin typeface="Verdana" panose="020B0604030504040204" pitchFamily="34" charset="0"/>
                <a:ea typeface="Verdana" panose="020B0604030504040204" pitchFamily="34" charset="0"/>
              </a:rPr>
              <a:t>others</a:t>
            </a:r>
            <a:r>
              <a:rPr lang="it-IT" sz="1800" dirty="0">
                <a:solidFill>
                  <a:srgbClr val="222222"/>
                </a:solidFill>
                <a:effectLst/>
                <a:latin typeface="Verdana" panose="020B0604030504040204" pitchFamily="34" charset="0"/>
                <a:ea typeface="Verdana" panose="020B0604030504040204" pitchFamily="34" charset="0"/>
              </a:rPr>
              <a:t>: </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He calls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them</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to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Himself</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in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intimacy</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heart</a:t>
            </a:r>
            <a:endParaRPr lang="en-US"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endParaRPr>
          </a:p>
        </p:txBody>
      </p:sp>
      <p:pic>
        <p:nvPicPr>
          <p:cNvPr id="2" name="Immagine 1">
            <a:extLst>
              <a:ext uri="{FF2B5EF4-FFF2-40B4-BE49-F238E27FC236}">
                <a16:creationId xmlns:a16="http://schemas.microsoft.com/office/drawing/2014/main" id="{88C2A13A-4CBF-F9A1-506E-2F35E41D713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504" y="82158"/>
            <a:ext cx="1731137" cy="1731137"/>
          </a:xfrm>
          <a:prstGeom prst="rect">
            <a:avLst/>
          </a:prstGeom>
        </p:spPr>
      </p:pic>
    </p:spTree>
  </p:cSld>
  <p:clrMapOvr>
    <a:masterClrMapping/>
  </p:clrMapOvr>
  <p:transition spd="med" advClick="0" advTm="80000">
    <p:random/>
  </p:transition>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5842" name="Rectangle 5">
            <a:extLst>
              <a:ext uri="{FF2B5EF4-FFF2-40B4-BE49-F238E27FC236}">
                <a16:creationId xmlns:a16="http://schemas.microsoft.com/office/drawing/2014/main" id="{8E9BB8C9-DB61-DCB3-50AA-3B04E4FF290C}"/>
              </a:ext>
            </a:extLst>
          </p:cNvPr>
          <p:cNvSpPr>
            <a:spLocks noChangeArrowheads="1"/>
          </p:cNvSpPr>
          <p:nvPr/>
        </p:nvSpPr>
        <p:spPr bwMode="auto">
          <a:xfrm>
            <a:off x="0" y="0"/>
            <a:ext cx="9144000" cy="72943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None/>
            </a:pP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to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heart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and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explains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argues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Because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behind</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every</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human desire,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even</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most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twisted</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there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always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 good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matrix</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 desire for life, for beauty, for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harmony</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p>
          <a:p>
            <a:pPr eaLnBrk="1" hangingPunct="1">
              <a:spcBef>
                <a:spcPct val="50000"/>
              </a:spcBef>
              <a:buNone/>
            </a:pPr>
            <a:r>
              <a:rPr lang="it-IT" sz="1800" dirty="0">
                <a:solidFill>
                  <a:srgbClr val="222222"/>
                </a:solidFill>
                <a:latin typeface="Verdana" panose="020B0604030504040204" pitchFamily="34" charset="0"/>
                <a:ea typeface="Verdana" panose="020B0604030504040204" pitchFamily="34" charset="0"/>
                <a:cs typeface="Times New Roman" panose="02020603050405020304" pitchFamily="18" charset="0"/>
              </a:rPr>
              <a:t>   </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Every human desire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always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has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healthy</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part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behind</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even</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very</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small one. But that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the part that should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not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be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lost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Men are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not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bad</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they</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are fragile and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easily</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mistaken</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i="1"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Even sin </a:t>
            </a:r>
            <a:r>
              <a:rPr lang="it-IT" sz="1800" i="1"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i="1"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i="1"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often</a:t>
            </a:r>
            <a:r>
              <a:rPr lang="it-IT" sz="1800" i="1"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 </a:t>
            </a:r>
            <a:r>
              <a:rPr lang="it-IT" sz="1800" i="1"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wrong</a:t>
            </a:r>
            <a:r>
              <a:rPr lang="it-IT" sz="1800" i="1"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way to look for you</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i="1"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D. M. Turoldo</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p>
          <a:p>
            <a:pPr eaLnBrk="1" hangingPunct="1">
              <a:spcBef>
                <a:spcPct val="50000"/>
              </a:spcBef>
              <a:buNone/>
            </a:pPr>
            <a:r>
              <a:rPr lang="it-IT" sz="1800" dirty="0">
                <a:solidFill>
                  <a:srgbClr val="222222"/>
                </a:solidFill>
                <a:latin typeface="Verdana" panose="020B0604030504040204" pitchFamily="34" charset="0"/>
                <a:ea typeface="Verdana" panose="020B0604030504040204" pitchFamily="34" charset="0"/>
                <a:cs typeface="Times New Roman" panose="02020603050405020304" pitchFamily="18" charset="0"/>
              </a:rPr>
              <a:t>   </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The last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sentence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of the Gospel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of capital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importance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i="1"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 </a:t>
            </a:r>
            <a:r>
              <a:rPr lang="it-IT" sz="1800" i="1"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came</a:t>
            </a:r>
            <a:r>
              <a:rPr lang="it-IT" sz="1800" i="1"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to serve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most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disconcerting</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self-</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definition</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of Jesus.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most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revolutionary</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and counter-</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current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one. But which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suddenly</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illuminates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heart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of God,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meaning</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of the life of Christ, and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therefore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of the life of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every</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man and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every</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woman. </a:t>
            </a:r>
          </a:p>
          <a:p>
            <a:pPr eaLnBrk="1" hangingPunct="1">
              <a:spcBef>
                <a:spcPct val="50000"/>
              </a:spcBef>
              <a:buNone/>
            </a:pPr>
            <a:r>
              <a:rPr lang="it-IT" sz="1800" dirty="0">
                <a:solidFill>
                  <a:srgbClr val="222222"/>
                </a:solidFill>
                <a:latin typeface="Verdana" panose="020B0604030504040204" pitchFamily="34" charset="0"/>
                <a:ea typeface="Verdana" panose="020B0604030504040204" pitchFamily="34" charset="0"/>
                <a:cs typeface="Times New Roman" panose="02020603050405020304" pitchFamily="18" charset="0"/>
              </a:rPr>
              <a:t>   </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 God who,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while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in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our</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imagination</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omnipotent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in his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revelation</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servant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From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omnipotent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to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servant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 complete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novelty</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p>
          <a:p>
            <a:pPr eaLnBrk="1" hangingPunct="1">
              <a:spcBef>
                <a:spcPct val="50000"/>
              </a:spcBef>
              <a:buNone/>
            </a:pPr>
            <a:r>
              <a:rPr lang="it-IT" sz="1800" dirty="0">
                <a:solidFill>
                  <a:srgbClr val="222222"/>
                </a:solidFill>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Why</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did</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God create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us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Many</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of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us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remember</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answer</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of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catechism</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To know, love and serve God in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this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life, and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enjoy</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Him</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in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next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Jesus turns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perspective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upside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down,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gives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 beauty and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depth</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stuns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we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were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created</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to be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loved</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and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served</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by God,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here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and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forever</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p>
          <a:p>
            <a:pPr eaLnBrk="1" hangingPunct="1">
              <a:spcBef>
                <a:spcPct val="50000"/>
              </a:spcBef>
              <a:buNone/>
            </a:pPr>
            <a:r>
              <a:rPr lang="it-IT" sz="1800" dirty="0">
                <a:solidFill>
                  <a:srgbClr val="222222"/>
                </a:solidFill>
                <a:latin typeface="Verdana" panose="020B0604030504040204" pitchFamily="34" charset="0"/>
                <a:ea typeface="Verdana" panose="020B0604030504040204" pitchFamily="34" charset="0"/>
                <a:cs typeface="Times New Roman" panose="02020603050405020304" pitchFamily="18" charset="0"/>
              </a:rPr>
              <a:t>   </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God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exists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for you, to love you and serve you, to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give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His life for you, to be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surprised</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by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us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by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these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unpredictable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free,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splendid</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creative and fragile children. God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considers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each</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child</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more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important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than</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Himself</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t>
            </a:r>
            <a:endParaRPr lang="it-IT" sz="1800" dirty="0">
              <a:effectLst/>
              <a:latin typeface="Verdana" panose="020B0604030504040204" pitchFamily="34" charset="0"/>
              <a:ea typeface="Verdana" panose="020B0604030504040204" pitchFamily="34" charset="0"/>
              <a:cs typeface="Times New Roman" panose="02020603050405020304" pitchFamily="18" charset="0"/>
            </a:endParaRPr>
          </a:p>
          <a:p>
            <a:pPr eaLnBrk="1" hangingPunct="1">
              <a:spcBef>
                <a:spcPct val="50000"/>
              </a:spcBef>
              <a:buFontTx/>
              <a:buNone/>
            </a:pPr>
            <a:endParaRPr lang="it-IT" altLang="it-IT" sz="1800" dirty="0">
              <a:solidFill>
                <a:srgbClr val="000000"/>
              </a:solidFill>
              <a:latin typeface="Verdana" panose="020B0604030504040204" pitchFamily="34" charset="0"/>
              <a:cs typeface="Times New Roman" panose="02020603050405020304" pitchFamily="18" charset="0"/>
            </a:endParaRPr>
          </a:p>
        </p:txBody>
      </p:sp>
    </p:spTree>
  </p:cSld>
  <p:clrMapOvr>
    <a:masterClrMapping/>
  </p:clrMapOvr>
  <p:transition spd="med" advClick="0" advTm="100000">
    <p:random/>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54628" name="Picture 4">
            <a:extLst>
              <a:ext uri="{FF2B5EF4-FFF2-40B4-BE49-F238E27FC236}">
                <a16:creationId xmlns:a16="http://schemas.microsoft.com/office/drawing/2014/main" id="{0DCDAAE7-E5C3-B6BF-1B7F-0EB0A0CC050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2413" cy="685641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25000">
    <p:random/>
  </p:transition>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122" name="Rectangle 5">
            <a:extLst>
              <a:ext uri="{FF2B5EF4-FFF2-40B4-BE49-F238E27FC236}">
                <a16:creationId xmlns:a16="http://schemas.microsoft.com/office/drawing/2014/main" id="{61A127A7-33B6-FB60-20B0-188B42B541AA}"/>
              </a:ext>
            </a:extLst>
          </p:cNvPr>
          <p:cNvSpPr>
            <a:spLocks noChangeArrowheads="1"/>
          </p:cNvSpPr>
          <p:nvPr/>
        </p:nvSpPr>
        <p:spPr bwMode="auto">
          <a:xfrm>
            <a:off x="1066800" y="1219200"/>
            <a:ext cx="3429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50000"/>
              </a:spcBef>
              <a:buFontTx/>
              <a:buNone/>
            </a:pPr>
            <a:r>
              <a:rPr lang="it-IT" altLang="it-IT" sz="1800">
                <a:solidFill>
                  <a:srgbClr val="820000"/>
                </a:solidFill>
                <a:latin typeface="Verdana" panose="020B0604030504040204" pitchFamily="34" charset="0"/>
                <a:cs typeface="Times New Roman" panose="02020603050405020304" pitchFamily="18" charset="0"/>
              </a:rPr>
              <a:t>ISAIA</a:t>
            </a:r>
          </a:p>
        </p:txBody>
      </p:sp>
      <p:sp>
        <p:nvSpPr>
          <p:cNvPr id="5123" name="Rectangle 157">
            <a:extLst>
              <a:ext uri="{FF2B5EF4-FFF2-40B4-BE49-F238E27FC236}">
                <a16:creationId xmlns:a16="http://schemas.microsoft.com/office/drawing/2014/main" id="{64B8EF1F-C662-504C-5961-778471F2A4EF}"/>
              </a:ext>
            </a:extLst>
          </p:cNvPr>
          <p:cNvSpPr>
            <a:spLocks noChangeArrowheads="1"/>
          </p:cNvSpPr>
          <p:nvPr/>
        </p:nvSpPr>
        <p:spPr bwMode="auto">
          <a:xfrm>
            <a:off x="1295400" y="1676400"/>
            <a:ext cx="3429000"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Al Signore è piaciuto prostrarlo con dolori. Quando offrirà se stesso in sacrificio di riparazione, vedrà una discendenza, vivrà a lungo,</a:t>
            </a:r>
            <a:r>
              <a:rPr lang="it-IT" altLang="it-IT" sz="1800" i="1">
                <a:solidFill>
                  <a:srgbClr val="000000"/>
                </a:solidFill>
                <a:latin typeface="Verdana" panose="020B0604030504040204" pitchFamily="34" charset="0"/>
                <a:cs typeface="Times New Roman" panose="02020603050405020304" pitchFamily="18" charset="0"/>
              </a:rPr>
              <a:t> (Is 53, 10a)</a:t>
            </a:r>
          </a:p>
        </p:txBody>
      </p:sp>
      <p:sp>
        <p:nvSpPr>
          <p:cNvPr id="5124" name="Rectangle 158">
            <a:extLst>
              <a:ext uri="{FF2B5EF4-FFF2-40B4-BE49-F238E27FC236}">
                <a16:creationId xmlns:a16="http://schemas.microsoft.com/office/drawing/2014/main" id="{67F6F6A9-A4B0-BEE5-0332-8A4C98A0AA43}"/>
              </a:ext>
            </a:extLst>
          </p:cNvPr>
          <p:cNvSpPr>
            <a:spLocks noChangeArrowheads="1"/>
          </p:cNvSpPr>
          <p:nvPr/>
        </p:nvSpPr>
        <p:spPr bwMode="auto">
          <a:xfrm>
            <a:off x="4648200" y="1676400"/>
            <a:ext cx="3581400" cy="2014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fontAlgn="t" hangingPunct="1">
              <a:spcBef>
                <a:spcPct val="0"/>
              </a:spcBef>
              <a:buFontTx/>
              <a:buNone/>
            </a:pPr>
            <a:r>
              <a:rPr lang="en-US" altLang="it-IT" sz="1800">
                <a:solidFill>
                  <a:srgbClr val="000000"/>
                </a:solidFill>
                <a:latin typeface="Verdana" panose="020B0604030504040204" pitchFamily="34" charset="0"/>
                <a:cs typeface="Times New Roman" panose="02020603050405020304" pitchFamily="18" charset="0"/>
              </a:rPr>
              <a:t>   </a:t>
            </a:r>
            <a:r>
              <a:rPr lang="en-GB" altLang="it-IT" sz="1800">
                <a:solidFill>
                  <a:srgbClr val="000000"/>
                </a:solidFill>
                <a:latin typeface="Verdana" panose="020B0604030504040204" pitchFamily="34" charset="0"/>
                <a:cs typeface="Arial" panose="020B0604020202020204" pitchFamily="34" charset="0"/>
              </a:rPr>
              <a:t>Yet it was the will of Yahweh to crush him with grief. When he makes himself an offering for sin, he will have a long life and see his descendants.</a:t>
            </a:r>
            <a:r>
              <a:rPr lang="en-GB" altLang="it-IT" sz="1800" i="1">
                <a:solidFill>
                  <a:srgbClr val="000000"/>
                </a:solidFill>
                <a:latin typeface="Verdana" panose="020B0604030504040204" pitchFamily="34" charset="0"/>
                <a:cs typeface="Arial" panose="020B0604020202020204" pitchFamily="34" charset="0"/>
              </a:rPr>
              <a:t>  </a:t>
            </a:r>
          </a:p>
          <a:p>
            <a:pPr eaLnBrk="1" fontAlgn="t" hangingPunct="1">
              <a:spcBef>
                <a:spcPct val="0"/>
              </a:spcBef>
              <a:buFontTx/>
              <a:buNone/>
            </a:pPr>
            <a:r>
              <a:rPr lang="it-IT" altLang="it-IT" sz="1800" i="1">
                <a:solidFill>
                  <a:srgbClr val="000000"/>
                </a:solidFill>
                <a:latin typeface="Verdana" panose="020B0604030504040204" pitchFamily="34" charset="0"/>
                <a:cs typeface="Arial" panose="020B0604020202020204" pitchFamily="34" charset="0"/>
              </a:rPr>
              <a:t>                      </a:t>
            </a:r>
            <a:r>
              <a:rPr lang="en-GB" altLang="it-IT" sz="1800" i="1">
                <a:solidFill>
                  <a:srgbClr val="000000"/>
                </a:solidFill>
                <a:latin typeface="Verdana" panose="020B0604030504040204" pitchFamily="34" charset="0"/>
                <a:cs typeface="Times New Roman" panose="02020603050405020304" pitchFamily="18" charset="0"/>
              </a:rPr>
              <a:t>(Is 53: 10a)</a:t>
            </a: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5125" name="Rectangle 189">
            <a:extLst>
              <a:ext uri="{FF2B5EF4-FFF2-40B4-BE49-F238E27FC236}">
                <a16:creationId xmlns:a16="http://schemas.microsoft.com/office/drawing/2014/main" id="{9B56F2A5-A738-5F34-1F57-CF4F797F6C25}"/>
              </a:ext>
            </a:extLst>
          </p:cNvPr>
          <p:cNvSpPr>
            <a:spLocks noChangeArrowheads="1"/>
          </p:cNvSpPr>
          <p:nvPr/>
        </p:nvSpPr>
        <p:spPr bwMode="auto">
          <a:xfrm>
            <a:off x="4648200" y="1219200"/>
            <a:ext cx="3124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600020"/>
                </a:solidFill>
                <a:latin typeface="Verdana" panose="020B0604030504040204" pitchFamily="34" charset="0"/>
                <a:cs typeface="Times New Roman" panose="02020603050405020304" pitchFamily="18" charset="0"/>
              </a:rPr>
              <a:t>ISAIAH</a:t>
            </a:r>
          </a:p>
        </p:txBody>
      </p:sp>
      <p:sp>
        <p:nvSpPr>
          <p:cNvPr id="327031" name="Rectangle 375">
            <a:extLst>
              <a:ext uri="{FF2B5EF4-FFF2-40B4-BE49-F238E27FC236}">
                <a16:creationId xmlns:a16="http://schemas.microsoft.com/office/drawing/2014/main" id="{2A2858DA-E8A2-2772-B735-26DD11A35C99}"/>
              </a:ext>
            </a:extLst>
          </p:cNvPr>
          <p:cNvSpPr>
            <a:spLocks noChangeArrowheads="1"/>
          </p:cNvSpPr>
          <p:nvPr/>
        </p:nvSpPr>
        <p:spPr bwMode="auto">
          <a:xfrm>
            <a:off x="762000" y="0"/>
            <a:ext cx="7848600" cy="923925"/>
          </a:xfrm>
          <a:prstGeom prst="rect">
            <a:avLst/>
          </a:prstGeom>
          <a:solidFill>
            <a:srgbClr val="339966"/>
          </a:solidFill>
          <a:ln w="9525">
            <a:solidFill>
              <a:srgbClr val="339966"/>
            </a:solidFill>
            <a:miter lim="800000"/>
            <a:headEnd/>
            <a:tailEnd/>
          </a:ln>
        </p:spPr>
        <p:txBody>
          <a:bodyPr>
            <a:spAutoFit/>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eaLnBrk="1" hangingPunct="1"/>
            <a:r>
              <a:rPr lang="it-IT" altLang="it-IT" sz="1800">
                <a:solidFill>
                  <a:srgbClr val="FFFF66"/>
                </a:solidFill>
                <a:effectLst>
                  <a:outerShdw blurRad="38100" dist="38100" dir="2700000" algn="tl">
                    <a:srgbClr val="000000"/>
                  </a:outerShdw>
                </a:effectLst>
                <a:latin typeface="Verdana" panose="020B0604030504040204" pitchFamily="34" charset="0"/>
              </a:rPr>
              <a:t>Diffondi la Parola di Dio - Spread the Word of God</a:t>
            </a:r>
            <a:r>
              <a:rPr lang="it-IT" altLang="it-IT" b="1">
                <a:solidFill>
                  <a:srgbClr val="CC0000"/>
                </a:solidFill>
                <a:latin typeface="Verdana" panose="020B0604030504040204" pitchFamily="34" charset="0"/>
              </a:rPr>
              <a:t> </a:t>
            </a:r>
            <a:r>
              <a:rPr lang="it-IT" altLang="it-IT" sz="2000" b="1">
                <a:solidFill>
                  <a:srgbClr val="CC0000"/>
                </a:solidFill>
                <a:latin typeface="Verdana" panose="020B0604030504040204" pitchFamily="34" charset="0"/>
              </a:rPr>
              <a:t>  </a:t>
            </a:r>
          </a:p>
          <a:p>
            <a:pPr algn="ctr" eaLnBrk="1" hangingPunct="1"/>
            <a:endParaRPr lang="it-IT" altLang="it-IT" sz="800" b="1">
              <a:solidFill>
                <a:srgbClr val="CC0000"/>
              </a:solidFill>
              <a:latin typeface="Verdana" panose="020B0604030504040204" pitchFamily="34" charset="0"/>
            </a:endParaRPr>
          </a:p>
          <a:p>
            <a:pPr algn="ctr" eaLnBrk="1" hangingPunct="1"/>
            <a:r>
              <a:rPr lang="it-IT" altLang="it-IT" sz="1400">
                <a:solidFill>
                  <a:schemeClr val="bg1"/>
                </a:solidFill>
                <a:effectLst>
                  <a:outerShdw blurRad="38100" dist="38100" dir="2700000" algn="tl">
                    <a:srgbClr val="000000"/>
                  </a:outerShdw>
                </a:effectLst>
                <a:latin typeface="Verdana" panose="020B0604030504040204" pitchFamily="34" charset="0"/>
              </a:rPr>
              <a:t>hpps://www.diffondilaparola.com</a:t>
            </a:r>
          </a:p>
          <a:p>
            <a:pPr algn="ctr" eaLnBrk="1" hangingPunct="1"/>
            <a:endParaRPr lang="it-IT" altLang="it-IT" sz="800" b="1">
              <a:solidFill>
                <a:schemeClr val="bg1"/>
              </a:solidFill>
              <a:latin typeface="Courier New" panose="02070309020205020404" pitchFamily="49" charset="0"/>
            </a:endParaRPr>
          </a:p>
        </p:txBody>
      </p:sp>
      <p:pic>
        <p:nvPicPr>
          <p:cNvPr id="5226" name="Picture 106">
            <a:extLst>
              <a:ext uri="{FF2B5EF4-FFF2-40B4-BE49-F238E27FC236}">
                <a16:creationId xmlns:a16="http://schemas.microsoft.com/office/drawing/2014/main" id="{CFE8D8C6-D6E8-3FA1-73DD-AAAA2657460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24400" y="3810000"/>
            <a:ext cx="3111500" cy="2374900"/>
          </a:xfrm>
          <a:prstGeom prst="rect">
            <a:avLst/>
          </a:prstGeom>
          <a:noFill/>
          <a:extLst>
            <a:ext uri="{909E8E84-426E-40DD-AFC4-6F175D3DCCD1}">
              <a14:hiddenFill xmlns:a14="http://schemas.microsoft.com/office/drawing/2010/main">
                <a:solidFill>
                  <a:srgbClr val="FFFFFF"/>
                </a:solidFill>
              </a14:hiddenFill>
            </a:ext>
          </a:extLst>
        </p:spPr>
      </p:pic>
      <p:pic>
        <p:nvPicPr>
          <p:cNvPr id="5228" name="Picture 108">
            <a:extLst>
              <a:ext uri="{FF2B5EF4-FFF2-40B4-BE49-F238E27FC236}">
                <a16:creationId xmlns:a16="http://schemas.microsoft.com/office/drawing/2014/main" id="{BADD28EB-B5A6-9F72-2788-270CC1B3610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47800" y="3429000"/>
            <a:ext cx="2743200" cy="27432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5000">
    <p:random/>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7D13F98D-FA62-9220-5549-4AB8CB0A2CC4}"/>
              </a:ext>
            </a:extLst>
          </p:cNvPr>
          <p:cNvSpPr>
            <a:spLocks noGrp="1" noChangeArrowheads="1"/>
          </p:cNvSpPr>
          <p:nvPr>
            <p:ph type="title"/>
          </p:nvPr>
        </p:nvSpPr>
        <p:spPr>
          <a:xfrm>
            <a:off x="0" y="188913"/>
            <a:ext cx="9144000" cy="1066800"/>
          </a:xfrm>
        </p:spPr>
        <p:txBody>
          <a:bodyPr/>
          <a:lstStyle/>
          <a:p>
            <a:pPr eaLnBrk="1" hangingPunct="1"/>
            <a:r>
              <a:rPr lang="it-IT" altLang="it-IT" sz="2000" b="1">
                <a:solidFill>
                  <a:srgbClr val="990033"/>
                </a:solidFill>
                <a:latin typeface="Comic Sans MS" panose="030F0702030302020204" pitchFamily="66" charset="0"/>
                <a:cs typeface="Arial" panose="020B0604020202020204" pitchFamily="34" charset="0"/>
              </a:rPr>
              <a:t> </a:t>
            </a:r>
          </a:p>
        </p:txBody>
      </p:sp>
      <p:sp>
        <p:nvSpPr>
          <p:cNvPr id="7171" name="Rectangle 5">
            <a:extLst>
              <a:ext uri="{FF2B5EF4-FFF2-40B4-BE49-F238E27FC236}">
                <a16:creationId xmlns:a16="http://schemas.microsoft.com/office/drawing/2014/main" id="{9545770D-6EE0-32A2-D4A9-D3CB9A99B3D3}"/>
              </a:ext>
            </a:extLst>
          </p:cNvPr>
          <p:cNvSpPr>
            <a:spLocks noChangeArrowheads="1"/>
          </p:cNvSpPr>
          <p:nvPr/>
        </p:nvSpPr>
        <p:spPr bwMode="auto">
          <a:xfrm>
            <a:off x="0" y="54864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solidFill>
                  <a:schemeClr val="bg1"/>
                </a:solidFill>
                <a:latin typeface="Verdana" panose="020B0604030504040204" pitchFamily="34" charset="0"/>
                <a:cs typeface="Times New Roman" panose="02020603050405020304" pitchFamily="18" charset="0"/>
              </a:rPr>
              <a:t>Through him the will of Yahweh is done. For the anguish he suffered, he will see the light and obtain perfect knowledge. My just servant will justify the multitude; he will bear and take away their guilt.</a:t>
            </a:r>
            <a:r>
              <a:rPr lang="en-GB" altLang="it-IT" sz="1800" i="1">
                <a:solidFill>
                  <a:schemeClr val="bg1"/>
                </a:solidFill>
                <a:latin typeface="Verdana" panose="020B0604030504040204" pitchFamily="34" charset="0"/>
                <a:cs typeface="Times New Roman" panose="02020603050405020304" pitchFamily="18" charset="0"/>
              </a:rPr>
              <a:t> (Is 53: 10b-11)</a:t>
            </a:r>
            <a:r>
              <a:rPr lang="it-IT" altLang="it-IT" sz="1800" i="1">
                <a:solidFill>
                  <a:schemeClr val="bg1"/>
                </a:solidFill>
                <a:latin typeface="Verdana" panose="020B0604030504040204" pitchFamily="34" charset="0"/>
                <a:cs typeface="Times New Roman" panose="02020603050405020304" pitchFamily="18" charset="0"/>
              </a:rPr>
              <a:t> </a:t>
            </a:r>
          </a:p>
        </p:txBody>
      </p:sp>
      <p:sp>
        <p:nvSpPr>
          <p:cNvPr id="7172" name="Rectangle 50">
            <a:extLst>
              <a:ext uri="{FF2B5EF4-FFF2-40B4-BE49-F238E27FC236}">
                <a16:creationId xmlns:a16="http://schemas.microsoft.com/office/drawing/2014/main" id="{962001CA-A1DC-2284-B00F-C78F40696087}"/>
              </a:ext>
            </a:extLst>
          </p:cNvPr>
          <p:cNvSpPr>
            <a:spLocks noChangeArrowheads="1"/>
          </p:cNvSpPr>
          <p:nvPr/>
        </p:nvSpPr>
        <p:spPr bwMode="auto">
          <a:xfrm>
            <a:off x="0" y="4572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si compirà per mezzo suo la volontà del Signore. Dopo il suo intimo tormento vedrà la luce e si sazierà della sua conoscenza; il giusto mio servo giustificherà molti, egli si addosserà le loro iniquità.</a:t>
            </a:r>
            <a:r>
              <a:rPr lang="it-IT" altLang="it-IT" sz="1800" i="1">
                <a:solidFill>
                  <a:schemeClr val="bg1"/>
                </a:solidFill>
                <a:latin typeface="Verdana" panose="020B0604030504040204" pitchFamily="34" charset="0"/>
                <a:cs typeface="Times New Roman" panose="02020603050405020304" pitchFamily="18" charset="0"/>
              </a:rPr>
              <a:t> (Is 53, 10b-11)</a:t>
            </a:r>
          </a:p>
        </p:txBody>
      </p:sp>
      <p:pic>
        <p:nvPicPr>
          <p:cNvPr id="7206" name="Picture 38">
            <a:extLst>
              <a:ext uri="{FF2B5EF4-FFF2-40B4-BE49-F238E27FC236}">
                <a16:creationId xmlns:a16="http://schemas.microsoft.com/office/drawing/2014/main" id="{0D23C27A-C3E4-3112-46BD-057225F6CEE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28800" y="1352550"/>
            <a:ext cx="5486400" cy="4114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000">
    <p:random/>
  </p:transition>
</p:sld>
</file>

<file path=ppt/slides/slide5.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E4D970E3-8AD6-F116-9EC0-E965D03FA05B}"/>
              </a:ext>
            </a:extLst>
          </p:cNvPr>
          <p:cNvSpPr>
            <a:spLocks noGrp="1" noChangeArrowheads="1"/>
          </p:cNvSpPr>
          <p:nvPr>
            <p:ph type="title"/>
          </p:nvPr>
        </p:nvSpPr>
        <p:spPr>
          <a:xfrm>
            <a:off x="4191000" y="1219200"/>
            <a:ext cx="4114800" cy="457200"/>
          </a:xfrm>
        </p:spPr>
        <p:txBody>
          <a:bodyPr/>
          <a:lstStyle/>
          <a:p>
            <a:pPr eaLnBrk="1" hangingPunct="1"/>
            <a:r>
              <a:rPr lang="en-US" altLang="it-IT" sz="1800">
                <a:solidFill>
                  <a:srgbClr val="320011"/>
                </a:solidFill>
                <a:latin typeface="Verdana" panose="020B0604030504040204" pitchFamily="34" charset="0"/>
                <a:cs typeface="Arial" panose="020B0604020202020204" pitchFamily="34" charset="0"/>
              </a:rPr>
              <a:t>EPISTLE</a:t>
            </a:r>
            <a:r>
              <a:rPr lang="it-IT" altLang="it-IT" sz="1800">
                <a:solidFill>
                  <a:srgbClr val="320011"/>
                </a:solidFill>
                <a:latin typeface="Verdana" panose="020B0604030504040204" pitchFamily="34" charset="0"/>
                <a:cs typeface="Arial" panose="020B0604020202020204" pitchFamily="34" charset="0"/>
              </a:rPr>
              <a:t> TO HEBREWS</a:t>
            </a:r>
            <a:endParaRPr lang="en-US" altLang="it-IT" sz="1800">
              <a:solidFill>
                <a:srgbClr val="320011"/>
              </a:solidFill>
              <a:latin typeface="Verdana" panose="020B0604030504040204" pitchFamily="34" charset="0"/>
              <a:cs typeface="Arial" panose="020B0604020202020204" pitchFamily="34" charset="0"/>
            </a:endParaRPr>
          </a:p>
        </p:txBody>
      </p:sp>
      <p:sp>
        <p:nvSpPr>
          <p:cNvPr id="202765" name="Rectangle 13">
            <a:extLst>
              <a:ext uri="{FF2B5EF4-FFF2-40B4-BE49-F238E27FC236}">
                <a16:creationId xmlns:a16="http://schemas.microsoft.com/office/drawing/2014/main" id="{8AC80509-7FC3-CB5B-5408-88E763C5C37B}"/>
              </a:ext>
            </a:extLst>
          </p:cNvPr>
          <p:cNvSpPr>
            <a:spLocks noChangeArrowheads="1"/>
          </p:cNvSpPr>
          <p:nvPr/>
        </p:nvSpPr>
        <p:spPr bwMode="auto">
          <a:xfrm>
            <a:off x="762000" y="0"/>
            <a:ext cx="7848600" cy="831850"/>
          </a:xfrm>
          <a:prstGeom prst="rect">
            <a:avLst/>
          </a:prstGeom>
          <a:solidFill>
            <a:srgbClr val="339966"/>
          </a:solidFill>
          <a:ln w="9525">
            <a:solidFill>
              <a:srgbClr val="339966"/>
            </a:solidFill>
            <a:miter lim="800000"/>
            <a:headEnd/>
            <a:tailEnd/>
          </a:ln>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b="1">
              <a:solidFill>
                <a:srgbClr val="FFFF00"/>
              </a:solidFill>
              <a:latin typeface="Cambria" panose="02040503050406030204" pitchFamily="18" charset="0"/>
              <a:cs typeface="Times New Roman" panose="02020603050405020304" pitchFamily="18" charset="0"/>
            </a:endParaRPr>
          </a:p>
          <a:p>
            <a:pPr algn="ctr" eaLnBrk="1" hangingPunct="1">
              <a:spcBef>
                <a:spcPct val="0"/>
              </a:spcBef>
              <a:buFontTx/>
              <a:buNone/>
            </a:pPr>
            <a:endParaRPr lang="it-IT" altLang="it-IT" sz="2400" b="1">
              <a:latin typeface="Cambria" panose="02040503050406030204" pitchFamily="18" charset="0"/>
            </a:endParaRPr>
          </a:p>
        </p:txBody>
      </p:sp>
      <p:sp>
        <p:nvSpPr>
          <p:cNvPr id="11268" name="Rectangle 22">
            <a:extLst>
              <a:ext uri="{FF2B5EF4-FFF2-40B4-BE49-F238E27FC236}">
                <a16:creationId xmlns:a16="http://schemas.microsoft.com/office/drawing/2014/main" id="{5C00C84B-8A2E-668D-6B9A-5D71D3EA0510}"/>
              </a:ext>
            </a:extLst>
          </p:cNvPr>
          <p:cNvSpPr>
            <a:spLocks noChangeArrowheads="1"/>
          </p:cNvSpPr>
          <p:nvPr/>
        </p:nvSpPr>
        <p:spPr bwMode="auto">
          <a:xfrm>
            <a:off x="1295400" y="1219200"/>
            <a:ext cx="3124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320011"/>
                </a:solidFill>
                <a:latin typeface="Verdana" panose="020B0604030504040204" pitchFamily="34" charset="0"/>
              </a:rPr>
              <a:t>LETTERA AGLI EBREI</a:t>
            </a:r>
          </a:p>
        </p:txBody>
      </p:sp>
      <p:sp>
        <p:nvSpPr>
          <p:cNvPr id="11269" name="Rectangle 205">
            <a:extLst>
              <a:ext uri="{FF2B5EF4-FFF2-40B4-BE49-F238E27FC236}">
                <a16:creationId xmlns:a16="http://schemas.microsoft.com/office/drawing/2014/main" id="{66C19BF7-B1CE-9AB3-75D8-8121E245A085}"/>
              </a:ext>
            </a:extLst>
          </p:cNvPr>
          <p:cNvSpPr>
            <a:spLocks noChangeArrowheads="1"/>
          </p:cNvSpPr>
          <p:nvPr/>
        </p:nvSpPr>
        <p:spPr bwMode="auto">
          <a:xfrm>
            <a:off x="1295400" y="1600200"/>
            <a:ext cx="3352800" cy="2014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Fratelli, </a:t>
            </a:r>
            <a:r>
              <a:rPr lang="it-IT" altLang="it-IT" sz="1800">
                <a:solidFill>
                  <a:srgbClr val="000000"/>
                </a:solidFill>
                <a:latin typeface="Verdana" panose="020B0604030504040204" pitchFamily="34" charset="0"/>
                <a:cs typeface="Times New Roman" panose="02020603050405020304" pitchFamily="18" charset="0"/>
              </a:rPr>
              <a:t>poiché abbiamo un sommo sacerdote grande, che è passato attraverso i cieli, Gesù il Figlio di Dio, manteniamo ferma la professione della fede.</a:t>
            </a:r>
            <a:r>
              <a:rPr lang="it-IT" altLang="it-IT" sz="1800" i="1">
                <a:solidFill>
                  <a:srgbClr val="000000"/>
                </a:solidFill>
                <a:latin typeface="Verdana" panose="020B0604030504040204" pitchFamily="34" charset="0"/>
                <a:cs typeface="Times New Roman" panose="02020603050405020304" pitchFamily="18" charset="0"/>
              </a:rPr>
              <a:t> (Eb 4, 14)</a:t>
            </a:r>
          </a:p>
        </p:txBody>
      </p:sp>
      <p:sp>
        <p:nvSpPr>
          <p:cNvPr id="11270" name="Rectangle 206">
            <a:extLst>
              <a:ext uri="{FF2B5EF4-FFF2-40B4-BE49-F238E27FC236}">
                <a16:creationId xmlns:a16="http://schemas.microsoft.com/office/drawing/2014/main" id="{97C264CF-22B5-29D8-ED65-05738DB901BF}"/>
              </a:ext>
            </a:extLst>
          </p:cNvPr>
          <p:cNvSpPr>
            <a:spLocks noChangeArrowheads="1"/>
          </p:cNvSpPr>
          <p:nvPr/>
        </p:nvSpPr>
        <p:spPr bwMode="auto">
          <a:xfrm>
            <a:off x="4648200" y="1600200"/>
            <a:ext cx="3352800"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en-US" altLang="it-IT" sz="1800">
                <a:latin typeface="Verdana" panose="020B0604030504040204" pitchFamily="34" charset="0"/>
                <a:cs typeface="Arial" panose="020B0604020202020204" pitchFamily="34" charset="0"/>
              </a:rPr>
              <a:t>  </a:t>
            </a:r>
            <a:r>
              <a:rPr lang="en-US" altLang="it-IT" sz="1800" i="1">
                <a:solidFill>
                  <a:srgbClr val="000000"/>
                </a:solidFill>
                <a:latin typeface="Verdana" panose="020B0604030504040204" pitchFamily="34" charset="0"/>
                <a:cs typeface="Times New Roman" panose="02020603050405020304" pitchFamily="18" charset="0"/>
              </a:rPr>
              <a:t> </a:t>
            </a:r>
            <a:r>
              <a:rPr lang="en-GB" altLang="it-IT" sz="1800" i="1">
                <a:solidFill>
                  <a:srgbClr val="000000"/>
                </a:solidFill>
                <a:latin typeface="Verdana" panose="020B0604030504040204" pitchFamily="34" charset="0"/>
                <a:cs typeface="Times New Roman" panose="02020603050405020304" pitchFamily="18" charset="0"/>
              </a:rPr>
              <a:t>Brothers, </a:t>
            </a:r>
            <a:r>
              <a:rPr lang="en-GB" altLang="it-IT" sz="1800">
                <a:solidFill>
                  <a:srgbClr val="000000"/>
                </a:solidFill>
                <a:latin typeface="Verdana" panose="020B0604030504040204" pitchFamily="34" charset="0"/>
                <a:cs typeface="Times New Roman" panose="02020603050405020304" pitchFamily="18" charset="0"/>
              </a:rPr>
              <a:t>we have a great High Priest, Jesus, the Son of God, who has entered heaven. Let us, then, hold fast to the faith we profess.</a:t>
            </a:r>
            <a:r>
              <a:rPr lang="en-GB" altLang="it-IT" sz="1800" i="1">
                <a:solidFill>
                  <a:srgbClr val="000000"/>
                </a:solidFill>
                <a:latin typeface="Verdana" panose="020B0604030504040204" pitchFamily="34" charset="0"/>
                <a:cs typeface="Times New Roman" panose="02020603050405020304" pitchFamily="18" charset="0"/>
              </a:rPr>
              <a:t> (Heb 4: 14) </a:t>
            </a:r>
            <a:endParaRPr lang="it-IT" altLang="it-IT" sz="1800" i="1">
              <a:solidFill>
                <a:srgbClr val="000000"/>
              </a:solidFill>
              <a:latin typeface="Verdana" panose="020B0604030504040204" pitchFamily="34" charset="0"/>
              <a:cs typeface="Times New Roman" panose="02020603050405020304" pitchFamily="18" charset="0"/>
            </a:endParaRPr>
          </a:p>
        </p:txBody>
      </p:sp>
      <p:pic>
        <p:nvPicPr>
          <p:cNvPr id="11271" name="Picture 498" descr="C:\ARCHIVIO GENERALE\PRESENTAZIONI\in COSTRUZIONE\Gospel copia.gif">
            <a:extLst>
              <a:ext uri="{FF2B5EF4-FFF2-40B4-BE49-F238E27FC236}">
                <a16:creationId xmlns:a16="http://schemas.microsoft.com/office/drawing/2014/main" id="{4CD818BD-E607-2A12-D031-5EA1645A1F7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57600" y="0"/>
            <a:ext cx="18288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72" name="WordArt 509">
            <a:extLst>
              <a:ext uri="{FF2B5EF4-FFF2-40B4-BE49-F238E27FC236}">
                <a16:creationId xmlns:a16="http://schemas.microsoft.com/office/drawing/2014/main" id="{4E635814-E544-1098-245E-EEE94F9EA399}"/>
              </a:ext>
            </a:extLst>
          </p:cNvPr>
          <p:cNvSpPr>
            <a:spLocks noChangeArrowheads="1" noChangeShapeType="1" noTextEdit="1"/>
          </p:cNvSpPr>
          <p:nvPr/>
        </p:nvSpPr>
        <p:spPr bwMode="auto">
          <a:xfrm>
            <a:off x="1219200" y="152400"/>
            <a:ext cx="2286000" cy="533400"/>
          </a:xfrm>
          <a:prstGeom prst="rect">
            <a:avLst/>
          </a:prstGeom>
        </p:spPr>
        <p:txBody>
          <a:bodyPr wrap="none" fromWordArt="1">
            <a:prstTxWarp prst="textPlain">
              <a:avLst>
                <a:gd name="adj" fmla="val 50000"/>
              </a:avLst>
            </a:prstTxWarp>
          </a:bodyPr>
          <a:lstStyle/>
          <a:p>
            <a:r>
              <a:rPr lang="it-IT" sz="1600" kern="10">
                <a:ln w="3175">
                  <a:solidFill>
                    <a:srgbClr val="FFFF00"/>
                  </a:solidFill>
                  <a:round/>
                  <a:headEnd/>
                  <a:tailEnd/>
                </a:ln>
                <a:solidFill>
                  <a:srgbClr val="FFFF99"/>
                </a:solidFill>
                <a:latin typeface="Verdana" panose="020B0604030504040204" pitchFamily="34" charset="0"/>
                <a:ea typeface="Verdana" panose="020B0604030504040204" pitchFamily="34" charset="0"/>
              </a:rPr>
              <a:t>La Parola di Dio </a:t>
            </a:r>
          </a:p>
          <a:p>
            <a:r>
              <a:rPr lang="it-IT" sz="1600" kern="10">
                <a:ln w="3175">
                  <a:solidFill>
                    <a:srgbClr val="FFFF00"/>
                  </a:solidFill>
                  <a:round/>
                  <a:headEnd/>
                  <a:tailEnd/>
                </a:ln>
                <a:solidFill>
                  <a:srgbClr val="FFFF99"/>
                </a:solidFill>
                <a:latin typeface="Verdana" panose="020B0604030504040204" pitchFamily="34" charset="0"/>
                <a:ea typeface="Verdana" panose="020B0604030504040204" pitchFamily="34" charset="0"/>
              </a:rPr>
              <a:t>parla  al nostro cuore!</a:t>
            </a:r>
          </a:p>
        </p:txBody>
      </p:sp>
      <p:sp>
        <p:nvSpPr>
          <p:cNvPr id="11273" name="WordArt 510">
            <a:extLst>
              <a:ext uri="{FF2B5EF4-FFF2-40B4-BE49-F238E27FC236}">
                <a16:creationId xmlns:a16="http://schemas.microsoft.com/office/drawing/2014/main" id="{0BB06DEA-9CEB-9661-38AF-F5AEBB568184}"/>
              </a:ext>
            </a:extLst>
          </p:cNvPr>
          <p:cNvSpPr>
            <a:spLocks noChangeArrowheads="1" noChangeShapeType="1" noTextEdit="1"/>
          </p:cNvSpPr>
          <p:nvPr/>
        </p:nvSpPr>
        <p:spPr bwMode="auto">
          <a:xfrm>
            <a:off x="5638800" y="152400"/>
            <a:ext cx="2286000" cy="533400"/>
          </a:xfrm>
          <a:prstGeom prst="rect">
            <a:avLst/>
          </a:prstGeom>
        </p:spPr>
        <p:txBody>
          <a:bodyPr wrap="none" fromWordArt="1">
            <a:prstTxWarp prst="textPlain">
              <a:avLst>
                <a:gd name="adj" fmla="val 50000"/>
              </a:avLst>
            </a:prstTxWarp>
          </a:bodyPr>
          <a:lstStyle/>
          <a:p>
            <a:r>
              <a:rPr lang="en-US" sz="1800" kern="10">
                <a:ln w="9525">
                  <a:solidFill>
                    <a:srgbClr val="FFFF00"/>
                  </a:solidFill>
                  <a:round/>
                  <a:headEnd/>
                  <a:tailEnd/>
                </a:ln>
                <a:solidFill>
                  <a:srgbClr val="FFFF99"/>
                </a:solidFill>
                <a:latin typeface="Verdana" panose="020B0604030504040204" pitchFamily="34" charset="0"/>
                <a:ea typeface="Verdana" panose="020B0604030504040204" pitchFamily="34" charset="0"/>
              </a:rPr>
              <a:t>The Word of God</a:t>
            </a:r>
          </a:p>
          <a:p>
            <a:r>
              <a:rPr lang="en-US" sz="1800" kern="10">
                <a:ln w="9525">
                  <a:solidFill>
                    <a:srgbClr val="FFFF00"/>
                  </a:solidFill>
                  <a:round/>
                  <a:headEnd/>
                  <a:tailEnd/>
                </a:ln>
                <a:solidFill>
                  <a:srgbClr val="FFFF99"/>
                </a:solidFill>
                <a:latin typeface="Verdana" panose="020B0604030504040204" pitchFamily="34" charset="0"/>
                <a:ea typeface="Verdana" panose="020B0604030504040204" pitchFamily="34" charset="0"/>
              </a:rPr>
              <a:t>speaks to our heart!</a:t>
            </a:r>
            <a:endParaRPr lang="it-IT" sz="1800" kern="10">
              <a:ln w="9525">
                <a:solidFill>
                  <a:srgbClr val="FFFF00"/>
                </a:solidFill>
                <a:round/>
                <a:headEnd/>
                <a:tailEnd/>
              </a:ln>
              <a:solidFill>
                <a:srgbClr val="FFFF99"/>
              </a:solidFill>
              <a:latin typeface="Verdana" panose="020B0604030504040204" pitchFamily="34" charset="0"/>
              <a:ea typeface="Verdana" panose="020B0604030504040204" pitchFamily="34" charset="0"/>
            </a:endParaRPr>
          </a:p>
        </p:txBody>
      </p:sp>
      <p:pic>
        <p:nvPicPr>
          <p:cNvPr id="11373" name="Picture 109">
            <a:extLst>
              <a:ext uri="{FF2B5EF4-FFF2-40B4-BE49-F238E27FC236}">
                <a16:creationId xmlns:a16="http://schemas.microsoft.com/office/drawing/2014/main" id="{EB3437A1-E482-5943-5D1F-94B0D744FDD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49888" y="3429000"/>
            <a:ext cx="1712912" cy="2819400"/>
          </a:xfrm>
          <a:prstGeom prst="rect">
            <a:avLst/>
          </a:prstGeom>
          <a:noFill/>
          <a:extLst>
            <a:ext uri="{909E8E84-426E-40DD-AFC4-6F175D3DCCD1}">
              <a14:hiddenFill xmlns:a14="http://schemas.microsoft.com/office/drawing/2010/main">
                <a:solidFill>
                  <a:srgbClr val="FFFFFF"/>
                </a:solidFill>
              </a14:hiddenFill>
            </a:ext>
          </a:extLst>
        </p:spPr>
      </p:pic>
      <p:pic>
        <p:nvPicPr>
          <p:cNvPr id="11374" name="Picture 110">
            <a:extLst>
              <a:ext uri="{FF2B5EF4-FFF2-40B4-BE49-F238E27FC236}">
                <a16:creationId xmlns:a16="http://schemas.microsoft.com/office/drawing/2014/main" id="{27A55536-3E94-031C-0F31-4ECCB1EDF4B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47800" y="3657600"/>
            <a:ext cx="2819400" cy="25082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00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iterate type="wd">
                                    <p:tmPct val="100000"/>
                                  </p:iterate>
                                  <p:childTnLst>
                                    <p:set>
                                      <p:cBhvr>
                                        <p:cTn id="6" dur="1" fill="hold">
                                          <p:stCondLst>
                                            <p:cond delay="0"/>
                                          </p:stCondLst>
                                        </p:cTn>
                                        <p:tgtEl>
                                          <p:spTgt spid="202765"/>
                                        </p:tgtEl>
                                        <p:attrNameLst>
                                          <p:attrName>style.visibility</p:attrName>
                                        </p:attrNameLst>
                                      </p:cBhvr>
                                      <p:to>
                                        <p:strVal val="visible"/>
                                      </p:to>
                                    </p:set>
                                    <p:anim calcmode="lin" valueType="num">
                                      <p:cBhvr additive="base">
                                        <p:cTn id="7" dur="300" fill="hold"/>
                                        <p:tgtEl>
                                          <p:spTgt spid="202765"/>
                                        </p:tgtEl>
                                        <p:attrNameLst>
                                          <p:attrName>ppt_x</p:attrName>
                                        </p:attrNameLst>
                                      </p:cBhvr>
                                      <p:tavLst>
                                        <p:tav tm="0">
                                          <p:val>
                                            <p:strVal val="0-#ppt_w/2"/>
                                          </p:val>
                                        </p:tav>
                                        <p:tav tm="100000">
                                          <p:val>
                                            <p:strVal val="#ppt_x"/>
                                          </p:val>
                                        </p:tav>
                                      </p:tavLst>
                                    </p:anim>
                                    <p:anim calcmode="lin" valueType="num">
                                      <p:cBhvr additive="base">
                                        <p:cTn id="8" dur="300" fill="hold"/>
                                        <p:tgtEl>
                                          <p:spTgt spid="2027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765" grpId="0" animBg="1"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F27A772D-0392-9183-8FDB-3D4B02C60513}"/>
              </a:ext>
            </a:extLst>
          </p:cNvPr>
          <p:cNvSpPr>
            <a:spLocks noGrp="1" noChangeArrowheads="1"/>
          </p:cNvSpPr>
          <p:nvPr>
            <p:ph type="title"/>
          </p:nvPr>
        </p:nvSpPr>
        <p:spPr>
          <a:xfrm>
            <a:off x="381000" y="1905000"/>
            <a:ext cx="3048000" cy="838200"/>
          </a:xfrm>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Infatti non abbiamo un sommo sacerdote che non sappia prendere parte alle nostre debolezze: egli stesso è stato messo alla prova in ogni cosa come noi, escluso il peccato.</a:t>
            </a:r>
            <a:r>
              <a:rPr lang="it-IT" altLang="it-IT" sz="1800" i="1">
                <a:solidFill>
                  <a:srgbClr val="FFFFFF"/>
                </a:solidFill>
                <a:latin typeface="Verdana" panose="020B0604030504040204" pitchFamily="34" charset="0"/>
                <a:cs typeface="Times New Roman" panose="02020603050405020304" pitchFamily="18" charset="0"/>
              </a:rPr>
              <a:t> </a:t>
            </a:r>
            <a:br>
              <a:rPr lang="it-IT" altLang="it-IT" sz="1800" i="1">
                <a:solidFill>
                  <a:srgbClr val="FFFFFF"/>
                </a:solidFill>
                <a:latin typeface="Verdana" panose="020B0604030504040204" pitchFamily="34" charset="0"/>
                <a:cs typeface="Times New Roman" panose="02020603050405020304" pitchFamily="18" charset="0"/>
              </a:rPr>
            </a:br>
            <a:r>
              <a:rPr lang="it-IT" altLang="it-IT" sz="1800" i="1">
                <a:solidFill>
                  <a:srgbClr val="FFFFFF"/>
                </a:solidFill>
                <a:latin typeface="Verdana" panose="020B0604030504040204" pitchFamily="34" charset="0"/>
                <a:cs typeface="Times New Roman" panose="02020603050405020304" pitchFamily="18" charset="0"/>
              </a:rPr>
              <a:t>(Eb 4, 15)</a:t>
            </a:r>
            <a:br>
              <a:rPr lang="it-IT" altLang="it-IT" sz="1800" i="1">
                <a:solidFill>
                  <a:srgbClr val="FFFFFF"/>
                </a:solidFill>
                <a:latin typeface="Verdana" panose="020B0604030504040204" pitchFamily="34" charset="0"/>
                <a:cs typeface="Times New Roman" panose="02020603050405020304" pitchFamily="18" charset="0"/>
              </a:rPr>
            </a:br>
            <a:endParaRPr lang="it-IT" altLang="it-IT" sz="1800" i="1">
              <a:solidFill>
                <a:srgbClr val="FFFFFF"/>
              </a:solidFill>
              <a:latin typeface="Verdana" panose="020B0604030504040204" pitchFamily="34" charset="0"/>
              <a:cs typeface="Times New Roman" panose="02020603050405020304" pitchFamily="18" charset="0"/>
            </a:endParaRPr>
          </a:p>
        </p:txBody>
      </p:sp>
      <p:sp>
        <p:nvSpPr>
          <p:cNvPr id="13315" name="Rectangle 4">
            <a:extLst>
              <a:ext uri="{FF2B5EF4-FFF2-40B4-BE49-F238E27FC236}">
                <a16:creationId xmlns:a16="http://schemas.microsoft.com/office/drawing/2014/main" id="{FBFFA366-CEC4-C25C-25EF-F4F923A2EF90}"/>
              </a:ext>
            </a:extLst>
          </p:cNvPr>
          <p:cNvSpPr>
            <a:spLocks noChangeArrowheads="1"/>
          </p:cNvSpPr>
          <p:nvPr/>
        </p:nvSpPr>
        <p:spPr bwMode="auto">
          <a:xfrm>
            <a:off x="304800" y="3886200"/>
            <a:ext cx="3048000" cy="2014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solidFill>
                  <a:srgbClr val="FFFFFF"/>
                </a:solidFill>
                <a:latin typeface="Verdana" panose="020B0604030504040204" pitchFamily="34" charset="0"/>
                <a:cs typeface="Times New Roman" panose="02020603050405020304" pitchFamily="18" charset="0"/>
              </a:rPr>
              <a:t>Our high priest is not indifferent to our weaknesses, for he was tempted in every way just as we are, yet without sinning. </a:t>
            </a:r>
          </a:p>
          <a:p>
            <a:pPr algn="ctr" eaLnBrk="1" hangingPunct="1">
              <a:spcBef>
                <a:spcPct val="0"/>
              </a:spcBef>
              <a:buFontTx/>
              <a:buNone/>
            </a:pPr>
            <a:r>
              <a:rPr lang="en-GB" altLang="it-IT" sz="1800" i="1">
                <a:solidFill>
                  <a:srgbClr val="FFFFFF"/>
                </a:solidFill>
                <a:latin typeface="Verdana" panose="020B0604030504040204" pitchFamily="34" charset="0"/>
                <a:cs typeface="Times New Roman" panose="02020603050405020304" pitchFamily="18" charset="0"/>
              </a:rPr>
              <a:t>(Heb 4: 15)</a:t>
            </a:r>
            <a:endParaRPr lang="it-IT" altLang="it-IT" sz="1800" i="1">
              <a:solidFill>
                <a:srgbClr val="FFFFFF"/>
              </a:solidFill>
              <a:latin typeface="Verdana" panose="020B0604030504040204" pitchFamily="34" charset="0"/>
              <a:cs typeface="Times New Roman" panose="02020603050405020304" pitchFamily="18" charset="0"/>
            </a:endParaRPr>
          </a:p>
        </p:txBody>
      </p:sp>
      <p:pic>
        <p:nvPicPr>
          <p:cNvPr id="13356" name="Picture 44">
            <a:extLst>
              <a:ext uri="{FF2B5EF4-FFF2-40B4-BE49-F238E27FC236}">
                <a16:creationId xmlns:a16="http://schemas.microsoft.com/office/drawing/2014/main" id="{3D8D3FD5-7D8E-567F-FDED-2142B9E3B99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27450" y="304800"/>
            <a:ext cx="5240338" cy="63246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432">
    <p:random/>
  </p:transition>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1378" name="Rectangle 1026">
            <a:extLst>
              <a:ext uri="{FF2B5EF4-FFF2-40B4-BE49-F238E27FC236}">
                <a16:creationId xmlns:a16="http://schemas.microsoft.com/office/drawing/2014/main" id="{5A2E0771-6174-8C47-9B9A-5AC5C69EF926}"/>
              </a:ext>
            </a:extLst>
          </p:cNvPr>
          <p:cNvSpPr>
            <a:spLocks noGrp="1" noChangeArrowheads="1"/>
          </p:cNvSpPr>
          <p:nvPr>
            <p:ph type="title"/>
          </p:nvPr>
        </p:nvSpPr>
        <p:spPr>
          <a:xfrm>
            <a:off x="0" y="381000"/>
            <a:ext cx="9144000" cy="1143000"/>
          </a:xfrm>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Accostiamoci dunque con piena fiducia al trono della grazia per ricevere misericordia e trovare grazia, così da essere aiutati al momento opportuno.     			                                                </a:t>
            </a:r>
            <a:r>
              <a:rPr lang="it-IT" altLang="it-IT" sz="1800" i="1">
                <a:solidFill>
                  <a:srgbClr val="FFFFFF"/>
                </a:solidFill>
                <a:latin typeface="Verdana" panose="020B0604030504040204" pitchFamily="34" charset="0"/>
                <a:cs typeface="Times New Roman" panose="02020603050405020304" pitchFamily="18" charset="0"/>
              </a:rPr>
              <a:t>(Eb 4, 16)</a:t>
            </a:r>
            <a:endParaRPr lang="it-IT" altLang="it-IT" sz="1800">
              <a:solidFill>
                <a:srgbClr val="FFFFFF"/>
              </a:solidFill>
              <a:latin typeface="Verdana" panose="020B0604030504040204" pitchFamily="34" charset="0"/>
              <a:cs typeface="Times New Roman" panose="02020603050405020304" pitchFamily="18" charset="0"/>
            </a:endParaRPr>
          </a:p>
        </p:txBody>
      </p:sp>
      <p:sp>
        <p:nvSpPr>
          <p:cNvPr id="101380" name="Rectangle 1028">
            <a:extLst>
              <a:ext uri="{FF2B5EF4-FFF2-40B4-BE49-F238E27FC236}">
                <a16:creationId xmlns:a16="http://schemas.microsoft.com/office/drawing/2014/main" id="{C8DBD315-F99B-FA55-E03F-E95AC59C62F6}"/>
              </a:ext>
            </a:extLst>
          </p:cNvPr>
          <p:cNvSpPr>
            <a:spLocks noChangeArrowheads="1"/>
          </p:cNvSpPr>
          <p:nvPr/>
        </p:nvSpPr>
        <p:spPr bwMode="auto">
          <a:xfrm>
            <a:off x="0" y="5791200"/>
            <a:ext cx="91440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rgbClr val="FFFFFF"/>
                </a:solidFill>
                <a:latin typeface="Verdana" panose="020B0604030504040204" pitchFamily="34" charset="0"/>
                <a:cs typeface="Times New Roman" panose="02020603050405020304" pitchFamily="18" charset="0"/>
              </a:rPr>
              <a:t> Let us, then, with confidence approach God, the giver of grace; we will obtain mercy and, through his favor, help in due time.</a:t>
            </a:r>
            <a:r>
              <a:rPr lang="en-GB" altLang="it-IT" sz="1800" i="1">
                <a:solidFill>
                  <a:srgbClr val="FFFFFF"/>
                </a:solidFill>
                <a:latin typeface="Verdana" panose="020B0604030504040204" pitchFamily="34" charset="0"/>
                <a:cs typeface="Times New Roman" panose="02020603050405020304" pitchFamily="18" charset="0"/>
              </a:rPr>
              <a:t> </a:t>
            </a:r>
            <a:r>
              <a:rPr lang="it-IT" altLang="it-IT" sz="1800" i="1">
                <a:solidFill>
                  <a:srgbClr val="FFFFFF"/>
                </a:solidFill>
                <a:latin typeface="Verdana" panose="020B0604030504040204" pitchFamily="34" charset="0"/>
                <a:cs typeface="Times New Roman" panose="02020603050405020304" pitchFamily="18" charset="0"/>
              </a:rPr>
              <a:t>(Heb 4: 16)</a:t>
            </a:r>
          </a:p>
        </p:txBody>
      </p:sp>
      <p:pic>
        <p:nvPicPr>
          <p:cNvPr id="101392" name="Picture 1040">
            <a:extLst>
              <a:ext uri="{FF2B5EF4-FFF2-40B4-BE49-F238E27FC236}">
                <a16:creationId xmlns:a16="http://schemas.microsoft.com/office/drawing/2014/main" id="{FD8A506E-3ED1-66B0-DD90-E4934FE1EB2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1219200"/>
            <a:ext cx="5638800" cy="4581525"/>
          </a:xfrm>
          <a:prstGeom prst="rect">
            <a:avLst/>
          </a:prstGeom>
          <a:noFill/>
          <a:extLst>
            <a:ext uri="{909E8E84-426E-40DD-AFC4-6F175D3DCCD1}">
              <a14:hiddenFill xmlns:a14="http://schemas.microsoft.com/office/drawing/2010/main">
                <a:solidFill>
                  <a:srgbClr val="FFFFFF"/>
                </a:solidFill>
              </a14:hiddenFill>
            </a:ext>
          </a:extLst>
        </p:spPr>
      </p:pic>
      <p:pic>
        <p:nvPicPr>
          <p:cNvPr id="101393" name="Picture 1041">
            <a:extLst>
              <a:ext uri="{FF2B5EF4-FFF2-40B4-BE49-F238E27FC236}">
                <a16:creationId xmlns:a16="http://schemas.microsoft.com/office/drawing/2014/main" id="{CC4D4AE1-926B-8E0E-871B-55FE8438DA06}"/>
              </a:ext>
            </a:extLst>
          </p:cNvPr>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1828800" y="1676400"/>
            <a:ext cx="1497013" cy="20351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960">
    <p:random/>
  </p:transition>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A4003AF7-9681-40B6-550A-DC9D410069E6}"/>
              </a:ext>
            </a:extLst>
          </p:cNvPr>
          <p:cNvSpPr>
            <a:spLocks noGrp="1" noChangeArrowheads="1"/>
          </p:cNvSpPr>
          <p:nvPr>
            <p:ph type="title"/>
          </p:nvPr>
        </p:nvSpPr>
        <p:spPr>
          <a:xfrm>
            <a:off x="4343400" y="1219200"/>
            <a:ext cx="3962400" cy="304800"/>
          </a:xfrm>
        </p:spPr>
        <p:txBody>
          <a:bodyPr/>
          <a:lstStyle/>
          <a:p>
            <a:pPr eaLnBrk="1" hangingPunct="1"/>
            <a:r>
              <a:rPr lang="it-IT" altLang="it-IT" sz="1800">
                <a:solidFill>
                  <a:srgbClr val="320011"/>
                </a:solidFill>
                <a:latin typeface="Verdana" panose="020B0604030504040204" pitchFamily="34" charset="0"/>
              </a:rPr>
              <a:t>GOSPEL</a:t>
            </a:r>
            <a:r>
              <a:rPr lang="it-IT" altLang="it-IT" sz="1800">
                <a:solidFill>
                  <a:srgbClr val="990033"/>
                </a:solidFill>
                <a:latin typeface="Verdana" panose="020B0604030504040204" pitchFamily="34" charset="0"/>
              </a:rPr>
              <a:t> </a:t>
            </a:r>
            <a:r>
              <a:rPr lang="it-IT" altLang="it-IT" sz="1200">
                <a:solidFill>
                  <a:srgbClr val="320011"/>
                </a:solidFill>
                <a:latin typeface="Verdana" panose="020B0604030504040204" pitchFamily="34" charset="0"/>
              </a:rPr>
              <a:t>ACCORD.</a:t>
            </a:r>
            <a:r>
              <a:rPr lang="it-IT" altLang="it-IT" sz="1800">
                <a:solidFill>
                  <a:srgbClr val="320011"/>
                </a:solidFill>
                <a:latin typeface="Verdana" panose="020B0604030504040204" pitchFamily="34" charset="0"/>
              </a:rPr>
              <a:t> </a:t>
            </a:r>
            <a:r>
              <a:rPr lang="it-IT" altLang="it-IT" sz="1200">
                <a:solidFill>
                  <a:srgbClr val="320011"/>
                </a:solidFill>
                <a:latin typeface="Verdana" panose="020B0604030504040204" pitchFamily="34" charset="0"/>
              </a:rPr>
              <a:t>TO</a:t>
            </a:r>
            <a:r>
              <a:rPr lang="it-IT" altLang="it-IT" sz="1800">
                <a:solidFill>
                  <a:srgbClr val="320011"/>
                </a:solidFill>
                <a:latin typeface="Verdana" panose="020B0604030504040204" pitchFamily="34" charset="0"/>
              </a:rPr>
              <a:t> MARK</a:t>
            </a:r>
          </a:p>
        </p:txBody>
      </p:sp>
      <p:sp>
        <p:nvSpPr>
          <p:cNvPr id="17411" name="Rectangle 5">
            <a:extLst>
              <a:ext uri="{FF2B5EF4-FFF2-40B4-BE49-F238E27FC236}">
                <a16:creationId xmlns:a16="http://schemas.microsoft.com/office/drawing/2014/main" id="{28D290DC-DF9C-C396-7C88-F84B368C4FA4}"/>
              </a:ext>
            </a:extLst>
          </p:cNvPr>
          <p:cNvSpPr>
            <a:spLocks noChangeArrowheads="1"/>
          </p:cNvSpPr>
          <p:nvPr/>
        </p:nvSpPr>
        <p:spPr bwMode="auto">
          <a:xfrm>
            <a:off x="1295400" y="1524000"/>
            <a:ext cx="3429000" cy="2014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In quel tempo, </a:t>
            </a:r>
            <a:r>
              <a:rPr lang="it-IT" altLang="it-IT" sz="1800">
                <a:solidFill>
                  <a:srgbClr val="000000"/>
                </a:solidFill>
                <a:latin typeface="Verdana" panose="020B0604030504040204" pitchFamily="34" charset="0"/>
                <a:cs typeface="Times New Roman" panose="02020603050405020304" pitchFamily="18" charset="0"/>
              </a:rPr>
              <a:t>si avvicinarono a Gesù Giacomo e Giovanni, i figli di Zebedèo, dicendogli: «Maestro, vogliamo che tu faccia per noi quello che ti chiederemo».</a:t>
            </a:r>
            <a:r>
              <a:rPr lang="it-IT" altLang="it-IT" sz="1800" i="1">
                <a:solidFill>
                  <a:srgbClr val="000000"/>
                </a:solidFill>
                <a:latin typeface="Verdana" panose="020B0604030504040204" pitchFamily="34" charset="0"/>
                <a:cs typeface="Times New Roman" panose="02020603050405020304" pitchFamily="18" charset="0"/>
              </a:rPr>
              <a:t> (Mc 10, 35)</a:t>
            </a:r>
          </a:p>
        </p:txBody>
      </p:sp>
      <p:sp>
        <p:nvSpPr>
          <p:cNvPr id="17412" name="Rectangle 6">
            <a:extLst>
              <a:ext uri="{FF2B5EF4-FFF2-40B4-BE49-F238E27FC236}">
                <a16:creationId xmlns:a16="http://schemas.microsoft.com/office/drawing/2014/main" id="{59967DA6-3CB2-6F10-F68F-90078982D1F5}"/>
              </a:ext>
            </a:extLst>
          </p:cNvPr>
          <p:cNvSpPr>
            <a:spLocks noChangeArrowheads="1"/>
          </p:cNvSpPr>
          <p:nvPr/>
        </p:nvSpPr>
        <p:spPr bwMode="auto">
          <a:xfrm>
            <a:off x="4648200" y="1524000"/>
            <a:ext cx="3352800" cy="2014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fontAlgn="t" hangingPunct="1">
              <a:spcBef>
                <a:spcPct val="0"/>
              </a:spcBef>
              <a:buFontTx/>
              <a:buNone/>
            </a:pPr>
            <a:r>
              <a:rPr lang="it-IT" altLang="it-IT" sz="1800" dirty="0">
                <a:solidFill>
                  <a:srgbClr val="000000"/>
                </a:solidFill>
                <a:latin typeface="Verdana" panose="020B0604030504040204" pitchFamily="34" charset="0"/>
                <a:cs typeface="Times New Roman" panose="02020603050405020304" pitchFamily="18" charset="0"/>
              </a:rPr>
              <a:t>  </a:t>
            </a:r>
            <a:r>
              <a:rPr lang="en-GB" altLang="it-IT" sz="1800" dirty="0">
                <a:solidFill>
                  <a:srgbClr val="000000"/>
                </a:solidFill>
                <a:latin typeface="Verdana" panose="020B0604030504040204" pitchFamily="34" charset="0"/>
                <a:cs typeface="Times New Roman" panose="02020603050405020304" pitchFamily="18" charset="0"/>
              </a:rPr>
              <a:t> </a:t>
            </a:r>
            <a:r>
              <a:rPr lang="en-GB" altLang="it-IT" sz="1800" dirty="0">
                <a:solidFill>
                  <a:srgbClr val="000000"/>
                </a:solidFill>
                <a:latin typeface="Verdana" panose="020B0604030504040204" pitchFamily="34" charset="0"/>
                <a:ea typeface="Arial Unicode MS" pitchFamily="34" charset="-128"/>
              </a:rPr>
              <a:t> </a:t>
            </a:r>
            <a:r>
              <a:rPr lang="en-GB" altLang="it-IT" sz="1800" dirty="0">
                <a:solidFill>
                  <a:srgbClr val="000000"/>
                </a:solidFill>
                <a:latin typeface="Verdana" panose="020B0604030504040204" pitchFamily="34" charset="0"/>
                <a:cs typeface="Arial" panose="020B0604020202020204" pitchFamily="34" charset="0"/>
              </a:rPr>
              <a:t> </a:t>
            </a:r>
            <a:r>
              <a:rPr lang="en-GB" altLang="it-IT" sz="1800" i="1" dirty="0">
                <a:solidFill>
                  <a:srgbClr val="000000"/>
                </a:solidFill>
                <a:latin typeface="Verdana" panose="020B0604030504040204" pitchFamily="34" charset="0"/>
                <a:cs typeface="Times New Roman" panose="02020603050405020304" pitchFamily="18" charset="0"/>
              </a:rPr>
              <a:t> At that time, </a:t>
            </a:r>
            <a:r>
              <a:rPr lang="en-GB" altLang="it-IT" sz="1800" dirty="0">
                <a:solidFill>
                  <a:srgbClr val="000000"/>
                </a:solidFill>
                <a:latin typeface="Verdana" panose="020B0604030504040204" pitchFamily="34" charset="0"/>
                <a:cs typeface="Times New Roman" panose="02020603050405020304" pitchFamily="18" charset="0"/>
              </a:rPr>
              <a:t>James and John, the sons of Zebedee, came to Jesus and said to him, "Master, we want you to grant us what we are going to ask of you."</a:t>
            </a:r>
            <a:r>
              <a:rPr lang="en-GB" altLang="it-IT" sz="1800" i="1" dirty="0">
                <a:solidFill>
                  <a:srgbClr val="000000"/>
                </a:solidFill>
                <a:latin typeface="Verdana" panose="020B0604030504040204" pitchFamily="34" charset="0"/>
                <a:cs typeface="Times New Roman" panose="02020603050405020304" pitchFamily="18" charset="0"/>
              </a:rPr>
              <a:t>  (Mk 10: 35)</a:t>
            </a:r>
            <a:endParaRPr lang="it-IT" altLang="it-IT" sz="1800" i="1" dirty="0">
              <a:solidFill>
                <a:srgbClr val="000000"/>
              </a:solidFill>
              <a:latin typeface="Verdana" panose="020B0604030504040204" pitchFamily="34" charset="0"/>
              <a:cs typeface="Times New Roman" panose="02020603050405020304" pitchFamily="18" charset="0"/>
            </a:endParaRPr>
          </a:p>
        </p:txBody>
      </p:sp>
      <p:sp>
        <p:nvSpPr>
          <p:cNvPr id="838676" name="Rectangle 20">
            <a:extLst>
              <a:ext uri="{FF2B5EF4-FFF2-40B4-BE49-F238E27FC236}">
                <a16:creationId xmlns:a16="http://schemas.microsoft.com/office/drawing/2014/main" id="{04F503DE-4593-3C91-B0F1-2E64F35378C8}"/>
              </a:ext>
            </a:extLst>
          </p:cNvPr>
          <p:cNvSpPr>
            <a:spLocks noChangeArrowheads="1"/>
          </p:cNvSpPr>
          <p:nvPr/>
        </p:nvSpPr>
        <p:spPr bwMode="auto">
          <a:xfrm>
            <a:off x="838200" y="0"/>
            <a:ext cx="7696200" cy="1169551"/>
          </a:xfrm>
          <a:prstGeom prst="rect">
            <a:avLst/>
          </a:prstGeom>
          <a:solidFill>
            <a:srgbClr val="339966"/>
          </a:solidFill>
          <a:ln w="9525">
            <a:solidFill>
              <a:srgbClr val="339966"/>
            </a:solidFill>
            <a:miter lim="800000"/>
            <a:headEnd/>
            <a:tailEnd/>
          </a:ln>
        </p:spPr>
        <p:txBody>
          <a:bodyPr>
            <a:spAutoFit/>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eaLnBrk="1" hangingPunct="1"/>
            <a:endParaRPr lang="it-IT" altLang="it-IT" sz="1000" dirty="0">
              <a:solidFill>
                <a:srgbClr val="FFFF66"/>
              </a:solidFill>
              <a:latin typeface="Verdana" panose="020B0604030504040204" pitchFamily="34" charset="0"/>
              <a:cs typeface="Arial" panose="020B0604020202020204" pitchFamily="34" charset="0"/>
            </a:endParaRPr>
          </a:p>
          <a:p>
            <a:pPr algn="ctr" eaLnBrk="1" hangingPunct="1"/>
            <a:r>
              <a:rPr lang="it-IT" altLang="it-IT" sz="2000" dirty="0">
                <a:solidFill>
                  <a:schemeClr val="bg1"/>
                </a:solidFill>
                <a:effectLst>
                  <a:outerShdw blurRad="38100" dist="38100" dir="2700000" algn="tl">
                    <a:srgbClr val="000000"/>
                  </a:outerShdw>
                </a:effectLst>
                <a:latin typeface="Verdana" panose="020B0604030504040204" pitchFamily="34" charset="0"/>
                <a:cs typeface="Arial" panose="020B0604020202020204" pitchFamily="34" charset="0"/>
              </a:rPr>
              <a:t>Donaci, Signore, il tuo amore: in te speriamo.</a:t>
            </a:r>
          </a:p>
          <a:p>
            <a:pPr algn="ctr" eaLnBrk="1" hangingPunct="1"/>
            <a:r>
              <a:rPr lang="it-IT" altLang="it-IT" sz="2000" dirty="0">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Give </a:t>
            </a:r>
            <a:r>
              <a:rPr lang="it-IT" altLang="it-IT" sz="2000" dirty="0" err="1">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us</a:t>
            </a:r>
            <a:r>
              <a:rPr lang="it-IT" altLang="it-IT" sz="2000" dirty="0">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 Lord, </a:t>
            </a:r>
            <a:r>
              <a:rPr lang="it-IT" altLang="it-IT" sz="2000" dirty="0" err="1">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your</a:t>
            </a:r>
            <a:r>
              <a:rPr lang="it-IT" altLang="it-IT" sz="2000" dirty="0">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 love: </a:t>
            </a:r>
            <a:r>
              <a:rPr lang="it-IT" altLang="it-IT" sz="2000" dirty="0" err="1">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we</a:t>
            </a:r>
            <a:r>
              <a:rPr lang="it-IT" altLang="it-IT" sz="2000" dirty="0">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 hope in you. </a:t>
            </a:r>
            <a:br>
              <a:rPr lang="it-IT" altLang="it-IT" sz="2000" dirty="0">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br>
            <a:r>
              <a:rPr lang="it-IT" altLang="it-IT" sz="2000" dirty="0">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  </a:t>
            </a:r>
            <a:endParaRPr lang="it-IT" altLang="it-IT" sz="800" dirty="0">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endParaRPr>
          </a:p>
        </p:txBody>
      </p:sp>
      <p:sp>
        <p:nvSpPr>
          <p:cNvPr id="17414" name="Rettangolo 1">
            <a:extLst>
              <a:ext uri="{FF2B5EF4-FFF2-40B4-BE49-F238E27FC236}">
                <a16:creationId xmlns:a16="http://schemas.microsoft.com/office/drawing/2014/main" id="{BE1DE88B-DAE3-5D79-D5BE-F91B8DB4D9D3}"/>
              </a:ext>
            </a:extLst>
          </p:cNvPr>
          <p:cNvSpPr>
            <a:spLocks noChangeArrowheads="1"/>
          </p:cNvSpPr>
          <p:nvPr/>
        </p:nvSpPr>
        <p:spPr bwMode="auto">
          <a:xfrm>
            <a:off x="1219200" y="1143000"/>
            <a:ext cx="3276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580000"/>
                </a:solidFill>
                <a:latin typeface="Verdana" panose="020B0604030504040204" pitchFamily="34" charset="0"/>
                <a:ea typeface="Verdana" panose="020B0604030504040204" pitchFamily="34" charset="0"/>
                <a:cs typeface="Verdana" panose="020B0604030504040204" pitchFamily="34" charset="0"/>
              </a:rPr>
              <a:t>VANGELO </a:t>
            </a:r>
            <a:r>
              <a:rPr lang="it-IT" altLang="it-IT" sz="1400">
                <a:solidFill>
                  <a:srgbClr val="580000"/>
                </a:solidFill>
                <a:latin typeface="Verdana" panose="020B0604030504040204" pitchFamily="34" charset="0"/>
                <a:ea typeface="Verdana" panose="020B0604030504040204" pitchFamily="34" charset="0"/>
                <a:cs typeface="Verdana" panose="020B0604030504040204" pitchFamily="34" charset="0"/>
              </a:rPr>
              <a:t>DI</a:t>
            </a:r>
            <a:r>
              <a:rPr lang="it-IT" altLang="it-IT" sz="1800">
                <a:solidFill>
                  <a:srgbClr val="580000"/>
                </a:solidFill>
                <a:latin typeface="Verdana" panose="020B0604030504040204" pitchFamily="34" charset="0"/>
                <a:ea typeface="Verdana" panose="020B0604030504040204" pitchFamily="34" charset="0"/>
                <a:cs typeface="Verdana" panose="020B0604030504040204" pitchFamily="34" charset="0"/>
              </a:rPr>
              <a:t> MARCO</a:t>
            </a:r>
          </a:p>
        </p:txBody>
      </p:sp>
      <p:pic>
        <p:nvPicPr>
          <p:cNvPr id="17513" name="Picture 105">
            <a:extLst>
              <a:ext uri="{FF2B5EF4-FFF2-40B4-BE49-F238E27FC236}">
                <a16:creationId xmlns:a16="http://schemas.microsoft.com/office/drawing/2014/main" id="{4B47DC2A-B139-2C4C-AB6C-59A08348947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47800" y="3657600"/>
            <a:ext cx="2895600" cy="2544763"/>
          </a:xfrm>
          <a:prstGeom prst="rect">
            <a:avLst/>
          </a:prstGeom>
          <a:noFill/>
          <a:extLst>
            <a:ext uri="{909E8E84-426E-40DD-AFC4-6F175D3DCCD1}">
              <a14:hiddenFill xmlns:a14="http://schemas.microsoft.com/office/drawing/2010/main">
                <a:solidFill>
                  <a:srgbClr val="FFFFFF"/>
                </a:solidFill>
              </a14:hiddenFill>
            </a:ext>
          </a:extLst>
        </p:spPr>
      </p:pic>
      <p:pic>
        <p:nvPicPr>
          <p:cNvPr id="17514" name="Picture 106">
            <a:extLst>
              <a:ext uri="{FF2B5EF4-FFF2-40B4-BE49-F238E27FC236}">
                <a16:creationId xmlns:a16="http://schemas.microsoft.com/office/drawing/2014/main" id="{88CF37A4-FCDE-33C2-C2C4-82B9DF91F25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24400" y="3657600"/>
            <a:ext cx="3124200" cy="250983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560">
    <p:random/>
  </p:transition>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62894" name="Rectangle 78">
            <a:extLst>
              <a:ext uri="{FF2B5EF4-FFF2-40B4-BE49-F238E27FC236}">
                <a16:creationId xmlns:a16="http://schemas.microsoft.com/office/drawing/2014/main" id="{ED5F8BD5-6D5A-D854-746E-6046A0730075}"/>
              </a:ext>
            </a:extLst>
          </p:cNvPr>
          <p:cNvSpPr>
            <a:spLocks noChangeArrowheads="1"/>
          </p:cNvSpPr>
          <p:nvPr/>
        </p:nvSpPr>
        <p:spPr bwMode="auto">
          <a:xfrm>
            <a:off x="0" y="457200"/>
            <a:ext cx="9144000" cy="9159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Egli disse loro: «Che cosa volete che io faccia per voi?». Gli risposero: «Concedici di sedere, nella tua gloria, uno alla tua destra e uno alla tua sinistra».</a:t>
            </a:r>
            <a:r>
              <a:rPr lang="it-IT" altLang="it-IT" sz="1800" i="1">
                <a:solidFill>
                  <a:schemeClr val="bg1"/>
                </a:solidFill>
                <a:latin typeface="Verdana" panose="020B0604030504040204" pitchFamily="34" charset="0"/>
                <a:cs typeface="Times New Roman" panose="02020603050405020304" pitchFamily="18" charset="0"/>
              </a:rPr>
              <a:t> (Mc 10, 36-37)</a:t>
            </a:r>
          </a:p>
        </p:txBody>
      </p:sp>
      <p:sp>
        <p:nvSpPr>
          <p:cNvPr id="162930" name="Rectangle 114">
            <a:extLst>
              <a:ext uri="{FF2B5EF4-FFF2-40B4-BE49-F238E27FC236}">
                <a16:creationId xmlns:a16="http://schemas.microsoft.com/office/drawing/2014/main" id="{7A15744A-6B5F-2F21-B56E-CC4CADDD32AC}"/>
              </a:ext>
            </a:extLst>
          </p:cNvPr>
          <p:cNvSpPr>
            <a:spLocks noChangeArrowheads="1"/>
          </p:cNvSpPr>
          <p:nvPr/>
        </p:nvSpPr>
        <p:spPr bwMode="auto">
          <a:xfrm>
            <a:off x="0" y="57150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latin typeface="Verdana" panose="020B0604030504040204" pitchFamily="34" charset="0"/>
                <a:cs typeface="Times New Roman" panose="02020603050405020304" pitchFamily="18" charset="0"/>
              </a:rPr>
              <a:t> </a:t>
            </a:r>
            <a:r>
              <a:rPr lang="en-GB" altLang="it-IT" sz="1800">
                <a:solidFill>
                  <a:schemeClr val="bg1"/>
                </a:solidFill>
                <a:latin typeface="Verdana" panose="020B0604030504040204" pitchFamily="34" charset="0"/>
                <a:cs typeface="Times New Roman" panose="02020603050405020304" pitchFamily="18" charset="0"/>
              </a:rPr>
              <a:t>And he said, "What do you want me to do for you?" They answered, "Grant us to sit one at your right and one at your left when you come in your glory."</a:t>
            </a:r>
            <a:r>
              <a:rPr lang="en-GB" altLang="it-IT" sz="1800" i="1">
                <a:solidFill>
                  <a:schemeClr val="bg1"/>
                </a:solidFill>
                <a:latin typeface="Verdana" panose="020B0604030504040204" pitchFamily="34" charset="0"/>
                <a:cs typeface="Times New Roman" panose="02020603050405020304" pitchFamily="18" charset="0"/>
              </a:rPr>
              <a:t> (Mk 10: 36-37) </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19496" name="Picture 40">
            <a:extLst>
              <a:ext uri="{FF2B5EF4-FFF2-40B4-BE49-F238E27FC236}">
                <a16:creationId xmlns:a16="http://schemas.microsoft.com/office/drawing/2014/main" id="{87AD3D63-0CCA-1586-DE16-8874DF95E19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0200" y="1371600"/>
            <a:ext cx="6019800" cy="439261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912">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62894"/>
                                        </p:tgtEl>
                                        <p:attrNameLst>
                                          <p:attrName>style.visibility</p:attrName>
                                        </p:attrNameLst>
                                      </p:cBhvr>
                                      <p:to>
                                        <p:strVal val="visible"/>
                                      </p:to>
                                    </p:set>
                                    <p:anim calcmode="lin" valueType="num">
                                      <p:cBhvr additive="base">
                                        <p:cTn id="7" dur="500" fill="hold"/>
                                        <p:tgtEl>
                                          <p:spTgt spid="162894"/>
                                        </p:tgtEl>
                                        <p:attrNameLst>
                                          <p:attrName>ppt_x</p:attrName>
                                        </p:attrNameLst>
                                      </p:cBhvr>
                                      <p:tavLst>
                                        <p:tav tm="0">
                                          <p:val>
                                            <p:strVal val="0-#ppt_w/2"/>
                                          </p:val>
                                        </p:tav>
                                        <p:tav tm="100000">
                                          <p:val>
                                            <p:strVal val="#ppt_x"/>
                                          </p:val>
                                        </p:tav>
                                      </p:tavLst>
                                    </p:anim>
                                    <p:anim calcmode="lin" valueType="num">
                                      <p:cBhvr additive="base">
                                        <p:cTn id="8" dur="500" fill="hold"/>
                                        <p:tgtEl>
                                          <p:spTgt spid="16289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162930"/>
                                        </p:tgtEl>
                                        <p:attrNameLst>
                                          <p:attrName>style.visibility</p:attrName>
                                        </p:attrNameLst>
                                      </p:cBhvr>
                                      <p:to>
                                        <p:strVal val="visible"/>
                                      </p:to>
                                    </p:set>
                                    <p:anim calcmode="lin" valueType="num">
                                      <p:cBhvr additive="base">
                                        <p:cTn id="12" dur="500" fill="hold"/>
                                        <p:tgtEl>
                                          <p:spTgt spid="162930"/>
                                        </p:tgtEl>
                                        <p:attrNameLst>
                                          <p:attrName>ppt_x</p:attrName>
                                        </p:attrNameLst>
                                      </p:cBhvr>
                                      <p:tavLst>
                                        <p:tav tm="0">
                                          <p:val>
                                            <p:strVal val="1+#ppt_w/2"/>
                                          </p:val>
                                        </p:tav>
                                        <p:tav tm="100000">
                                          <p:val>
                                            <p:strVal val="#ppt_x"/>
                                          </p:val>
                                        </p:tav>
                                      </p:tavLst>
                                    </p:anim>
                                    <p:anim calcmode="lin" valueType="num">
                                      <p:cBhvr additive="base">
                                        <p:cTn id="13" dur="500" fill="hold"/>
                                        <p:tgtEl>
                                          <p:spTgt spid="1629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94" grpId="0" animBg="1" autoUpdateAnimBg="0"/>
      <p:bldP spid="162930" grpId="0" autoUpdateAnimBg="0"/>
    </p:bldLst>
  </p:timing>
</p:sld>
</file>

<file path=ppt/theme/theme1.xml><?xml version="1.0" encoding="utf-8"?>
<a:theme xmlns:a="http://schemas.openxmlformats.org/drawingml/2006/main" name="Struttura predefinita">
  <a:themeElements>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ruttura predefinita">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lnDef>
  </a:objectDefaults>
  <a:extraClrSchemeLst>
    <a:extraClrScheme>
      <a:clrScheme name="Struttura predefinita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74564</TotalTime>
  <Words>2991</Words>
  <Application>Microsoft Office PowerPoint</Application>
  <PresentationFormat>Presentazione su schermo (4:3)</PresentationFormat>
  <Paragraphs>86</Paragraphs>
  <Slides>19</Slides>
  <Notes>7</Notes>
  <HiddenSlides>0</HiddenSlides>
  <MMClips>1</MMClips>
  <ScaleCrop>false</ScaleCrop>
  <HeadingPairs>
    <vt:vector size="6" baseType="variant">
      <vt:variant>
        <vt:lpstr>Caratteri utilizzati</vt:lpstr>
      </vt:variant>
      <vt:variant>
        <vt:i4>11</vt:i4>
      </vt:variant>
      <vt:variant>
        <vt:lpstr>Tema</vt:lpstr>
      </vt:variant>
      <vt:variant>
        <vt:i4>1</vt:i4>
      </vt:variant>
      <vt:variant>
        <vt:lpstr>Titoli diapositive</vt:lpstr>
      </vt:variant>
      <vt:variant>
        <vt:i4>19</vt:i4>
      </vt:variant>
    </vt:vector>
  </HeadingPairs>
  <TitlesOfParts>
    <vt:vector size="31" baseType="lpstr">
      <vt:lpstr>Comic Sans MS</vt:lpstr>
      <vt:lpstr>Arial</vt:lpstr>
      <vt:lpstr>Times New Roman</vt:lpstr>
      <vt:lpstr>Tw Cen MT Condensed Extra Bold</vt:lpstr>
      <vt:lpstr>Harrington</vt:lpstr>
      <vt:lpstr>Verdana</vt:lpstr>
      <vt:lpstr>Calibri</vt:lpstr>
      <vt:lpstr>Courier New</vt:lpstr>
      <vt:lpstr>Cambria</vt:lpstr>
      <vt:lpstr>Arial Unicode MS</vt:lpstr>
      <vt:lpstr>Helvetica</vt:lpstr>
      <vt:lpstr>Struttura predefinita</vt:lpstr>
      <vt:lpstr>Presentazione standard di PowerPoint</vt:lpstr>
      <vt:lpstr>Presentazione standard di PowerPoint</vt:lpstr>
      <vt:lpstr>Presentazione standard di PowerPoint</vt:lpstr>
      <vt:lpstr> </vt:lpstr>
      <vt:lpstr>EPISTLE TO HEBREWS</vt:lpstr>
      <vt:lpstr>Infatti non abbiamo un sommo sacerdote che non sappia prendere parte alle nostre debolezze: egli stesso è stato messo alla prova in ogni cosa come noi, escluso il peccato.  (Eb 4, 15) </vt:lpstr>
      <vt:lpstr>Accostiamoci dunque con piena fiducia al trono della grazia per ricevere misericordia e trovare grazia, così da essere aiutati al momento opportuno.                                                        (Eb 4, 16)</vt:lpstr>
      <vt:lpstr>GOSPEL ACCORD. TO MARK</vt:lpstr>
      <vt:lpstr>Presentazione standard di PowerPoint</vt:lpstr>
      <vt:lpstr>Presentazione standard di PowerPoint</vt:lpstr>
      <vt:lpstr>E Gesù disse loro: «Il calice che io bevo, anche voi lo berrete, e nel battesimo in cui io sono battezzato anche voi sarete battezzati. Ma sedere alla mia destra o alla mia sinistra non sta a me concederlo; è per coloro per i      quali è stato preparato». (Mc 10, 39-40)</vt:lpstr>
      <vt:lpstr>Gli altri dieci, avendo sentito, cominciarono a indignarsi con Giacomo e Giovanni. Allora Gesù li chiamò a sé e disse loro: «Voi sapete che coloro i quali sono considerati i governanti delle nazioni dominano su di esse e i loro capi le opprimono. (Mc 10, 41-42)</vt:lpstr>
      <vt:lpstr>Tra voi però non è così; ma chi vuole diventare grande tra voi sarà vostro servitore, e chi vuole essere il primo tra voi sarà schiavo di tutti. Anche il Figlio dell’uomo infatti non è venuto per farsi servire, ma per servire e dare la propria vita in riscatto per molti». (Mc 10, 43-45)</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private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Gaetano Lastilla</dc:creator>
  <cp:lastModifiedBy>Gaetano Lastilla</cp:lastModifiedBy>
  <cp:revision>3270</cp:revision>
  <dcterms:created xsi:type="dcterms:W3CDTF">2007-05-09T13:51:32Z</dcterms:created>
  <dcterms:modified xsi:type="dcterms:W3CDTF">2024-10-15T07:44:27Z</dcterms:modified>
</cp:coreProperties>
</file>