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674" r:id="rId2"/>
    <p:sldId id="803" r:id="rId3"/>
    <p:sldId id="392" r:id="rId4"/>
    <p:sldId id="497" r:id="rId5"/>
    <p:sldId id="791" r:id="rId6"/>
    <p:sldId id="337" r:id="rId7"/>
    <p:sldId id="743" r:id="rId8"/>
    <p:sldId id="793" r:id="rId9"/>
    <p:sldId id="694" r:id="rId10"/>
    <p:sldId id="319" r:id="rId11"/>
    <p:sldId id="624" r:id="rId12"/>
    <p:sldId id="795" r:id="rId13"/>
    <p:sldId id="796" r:id="rId14"/>
    <p:sldId id="799" r:id="rId15"/>
    <p:sldId id="801" r:id="rId16"/>
    <p:sldId id="800" r:id="rId17"/>
    <p:sldId id="787" r:id="rId18"/>
    <p:sldId id="288" r:id="rId19"/>
    <p:sldId id="728" r:id="rId20"/>
    <p:sldId id="724" r:id="rId21"/>
    <p:sldId id="553" r:id="rId22"/>
    <p:sldId id="727" r:id="rId23"/>
  </p:sldIdLst>
  <p:sldSz cx="9144000" cy="6858000" type="screen4x3"/>
  <p:notesSz cx="6858000" cy="9144000"/>
  <p:defaultTextStyle>
    <a:defPPr>
      <a:defRPr lang="it-IT"/>
    </a:defPPr>
    <a:lvl1pPr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1pPr>
    <a:lvl2pPr marL="4572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2pPr>
    <a:lvl3pPr marL="9144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3pPr>
    <a:lvl4pPr marL="13716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4pPr>
    <a:lvl5pPr marL="18288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66"/>
    <a:srgbClr val="FFFFCC"/>
    <a:srgbClr val="920000"/>
    <a:srgbClr val="BC0000"/>
    <a:srgbClr val="000066"/>
    <a:srgbClr val="3333CC"/>
    <a:srgbClr val="333399"/>
    <a:srgbClr val="9900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5444" autoAdjust="0"/>
    <p:restoredTop sz="91822" autoAdjust="0"/>
  </p:normalViewPr>
  <p:slideViewPr>
    <p:cSldViewPr>
      <p:cViewPr varScale="1">
        <p:scale>
          <a:sx n="86" d="100"/>
          <a:sy n="86" d="100"/>
        </p:scale>
        <p:origin x="902" y="58"/>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_rels/viewProps.xml.rels><?xml version="1.0" encoding="UTF-8" standalone="yes"?>
<Relationships xmlns="http://schemas.openxmlformats.org/package/2006/relationships"><Relationship Id="rId3" Type="http://schemas.openxmlformats.org/officeDocument/2006/relationships/slide" Target="slides/slide20.xml"/><Relationship Id="rId2" Type="http://schemas.openxmlformats.org/officeDocument/2006/relationships/slide" Target="slides/slide10.xml"/><Relationship Id="rId1"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64443116-7631-6FDD-D116-542E34D8F089}"/>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7" name="Rectangle 3">
            <a:extLst>
              <a:ext uri="{FF2B5EF4-FFF2-40B4-BE49-F238E27FC236}">
                <a16:creationId xmlns:a16="http://schemas.microsoft.com/office/drawing/2014/main" id="{A3161FBB-E87B-4A61-F3F1-2B4C3CB00A7D}"/>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8" name="Rectangle 4">
            <a:extLst>
              <a:ext uri="{FF2B5EF4-FFF2-40B4-BE49-F238E27FC236}">
                <a16:creationId xmlns:a16="http://schemas.microsoft.com/office/drawing/2014/main" id="{B0D17C33-CF05-6145-9C02-2EEC5703C3D1}"/>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9" name="Rectangle 5">
            <a:extLst>
              <a:ext uri="{FF2B5EF4-FFF2-40B4-BE49-F238E27FC236}">
                <a16:creationId xmlns:a16="http://schemas.microsoft.com/office/drawing/2014/main" id="{2EC9EE1A-1C5A-57BF-11E3-B14D3E135BCA}"/>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fld id="{3749FF42-5279-48C4-A2A3-88F33D7DEC51}" type="slidenum">
              <a:rPr lang="it-IT" altLang="it-IT"/>
              <a:pPr/>
              <a:t>‹N›</a:t>
            </a:fld>
            <a:endParaRPr lang="it-IT" altLang="it-IT"/>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C6DB362A-5DC3-6C9C-7434-5EFBC5817F2D}"/>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lvl1pPr>
          </a:lstStyle>
          <a:p>
            <a:pPr>
              <a:defRPr/>
            </a:pPr>
            <a:endParaRPr lang="it-IT" altLang="it-IT"/>
          </a:p>
        </p:txBody>
      </p:sp>
      <p:sp>
        <p:nvSpPr>
          <p:cNvPr id="653315" name="Rectangle 3">
            <a:extLst>
              <a:ext uri="{FF2B5EF4-FFF2-40B4-BE49-F238E27FC236}">
                <a16:creationId xmlns:a16="http://schemas.microsoft.com/office/drawing/2014/main" id="{9D805BF6-45CE-FF51-592D-DBFEFEF877F2}"/>
              </a:ext>
            </a:extLst>
          </p:cNvPr>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it-IT" altLang="it-IT"/>
          </a:p>
        </p:txBody>
      </p:sp>
      <p:sp>
        <p:nvSpPr>
          <p:cNvPr id="2052" name="Rectangle 4">
            <a:extLst>
              <a:ext uri="{FF2B5EF4-FFF2-40B4-BE49-F238E27FC236}">
                <a16:creationId xmlns:a16="http://schemas.microsoft.com/office/drawing/2014/main" id="{132F5BA6-D488-D139-549E-C150D992A530}"/>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53317" name="Rectangle 5">
            <a:extLst>
              <a:ext uri="{FF2B5EF4-FFF2-40B4-BE49-F238E27FC236}">
                <a16:creationId xmlns:a16="http://schemas.microsoft.com/office/drawing/2014/main" id="{DC4039D6-9FC2-49BE-5DD1-4C960A947746}"/>
              </a:ext>
            </a:extLst>
          </p:cNvPr>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noProof="0"/>
              <a:t>Fare clic per modificare gli stili del testo dello schema</a:t>
            </a:r>
          </a:p>
          <a:p>
            <a:pPr lvl="1"/>
            <a:r>
              <a:rPr lang="it-IT" altLang="it-IT" noProof="0"/>
              <a:t>Secondo livello</a:t>
            </a:r>
          </a:p>
          <a:p>
            <a:pPr lvl="2"/>
            <a:r>
              <a:rPr lang="it-IT" altLang="it-IT" noProof="0"/>
              <a:t>Terzo livello</a:t>
            </a:r>
          </a:p>
          <a:p>
            <a:pPr lvl="3"/>
            <a:r>
              <a:rPr lang="it-IT" altLang="it-IT" noProof="0"/>
              <a:t>Quarto livello</a:t>
            </a:r>
          </a:p>
          <a:p>
            <a:pPr lvl="4"/>
            <a:r>
              <a:rPr lang="it-IT" altLang="it-IT" noProof="0"/>
              <a:t>Quinto livello</a:t>
            </a:r>
          </a:p>
        </p:txBody>
      </p:sp>
      <p:sp>
        <p:nvSpPr>
          <p:cNvPr id="653318" name="Rectangle 6">
            <a:extLst>
              <a:ext uri="{FF2B5EF4-FFF2-40B4-BE49-F238E27FC236}">
                <a16:creationId xmlns:a16="http://schemas.microsoft.com/office/drawing/2014/main" id="{CBD28C67-FF4C-60A5-AD76-FF106F0C92F6}"/>
              </a:ext>
            </a:extLst>
          </p:cNvPr>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lvl1pPr>
          </a:lstStyle>
          <a:p>
            <a:pPr>
              <a:defRPr/>
            </a:pPr>
            <a:endParaRPr lang="it-IT" altLang="it-IT"/>
          </a:p>
        </p:txBody>
      </p:sp>
      <p:sp>
        <p:nvSpPr>
          <p:cNvPr id="653319" name="Rectangle 7">
            <a:extLst>
              <a:ext uri="{FF2B5EF4-FFF2-40B4-BE49-F238E27FC236}">
                <a16:creationId xmlns:a16="http://schemas.microsoft.com/office/drawing/2014/main" id="{2E6E2361-6F05-0123-461E-2D4A0D206B55}"/>
              </a:ext>
            </a:extLst>
          </p:cNvPr>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182B4B58-0713-42CF-AF92-2995BDFD6B78}"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7CBE3EE4-52FC-ED8C-AD33-D6DDE7473BBC}"/>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117D6E69-B8E8-44E5-BFC4-BE51173C4BB7}" type="slidenum">
              <a:rPr lang="it-IT" altLang="it-IT" sz="1200"/>
              <a:pPr algn="r"/>
              <a:t>3</a:t>
            </a:fld>
            <a:endParaRPr lang="it-IT" altLang="it-IT" sz="1200"/>
          </a:p>
        </p:txBody>
      </p:sp>
      <p:sp>
        <p:nvSpPr>
          <p:cNvPr id="6147" name="Rectangle 2">
            <a:extLst>
              <a:ext uri="{FF2B5EF4-FFF2-40B4-BE49-F238E27FC236}">
                <a16:creationId xmlns:a16="http://schemas.microsoft.com/office/drawing/2014/main" id="{97FC67FE-A7F2-3E95-2308-AC450A81C3A5}"/>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6CA18E98-6776-CDF8-ECEB-F4A0D22275FC}"/>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a:extLst>
              <a:ext uri="{FF2B5EF4-FFF2-40B4-BE49-F238E27FC236}">
                <a16:creationId xmlns:a16="http://schemas.microsoft.com/office/drawing/2014/main" id="{4C0F4F60-F56B-99EF-8664-437A6D7DCA12}"/>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F4CC9844-5398-4337-8FEF-83991CCDC088}" type="slidenum">
              <a:rPr lang="it-IT" altLang="it-IT" sz="1200"/>
              <a:pPr algn="r"/>
              <a:t>4</a:t>
            </a:fld>
            <a:endParaRPr lang="it-IT" altLang="it-IT" sz="1200"/>
          </a:p>
        </p:txBody>
      </p:sp>
      <p:sp>
        <p:nvSpPr>
          <p:cNvPr id="8195" name="Rectangle 2">
            <a:extLst>
              <a:ext uri="{FF2B5EF4-FFF2-40B4-BE49-F238E27FC236}">
                <a16:creationId xmlns:a16="http://schemas.microsoft.com/office/drawing/2014/main" id="{8C8D24B7-A620-7DAD-99EB-0C77EF1DB65C}"/>
              </a:ext>
            </a:extLst>
          </p:cNvPr>
          <p:cNvSpPr>
            <a:spLocks noGrp="1" noRot="1" noChangeAspect="1" noChangeArrowheads="1" noTextEdit="1"/>
          </p:cNvSpPr>
          <p:nvPr>
            <p:ph type="sldImg"/>
          </p:nvPr>
        </p:nvSpPr>
        <p:spPr>
          <a:ln/>
        </p:spPr>
      </p:sp>
      <p:sp>
        <p:nvSpPr>
          <p:cNvPr id="8196" name="Rectangle 3">
            <a:extLst>
              <a:ext uri="{FF2B5EF4-FFF2-40B4-BE49-F238E27FC236}">
                <a16:creationId xmlns:a16="http://schemas.microsoft.com/office/drawing/2014/main" id="{949C61C0-2567-6370-A07E-9AE355B554E9}"/>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a16="http://schemas.microsoft.com/office/drawing/2014/main" id="{A6D6325C-76E5-2815-4AF9-EFA3B0C8B133}"/>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CB4DB57D-E96A-4A74-9995-E6CA5AE012A2}" type="slidenum">
              <a:rPr lang="it-IT" altLang="it-IT" sz="1200"/>
              <a:pPr algn="r"/>
              <a:t>6</a:t>
            </a:fld>
            <a:endParaRPr lang="it-IT" altLang="it-IT" sz="1200"/>
          </a:p>
        </p:txBody>
      </p:sp>
      <p:sp>
        <p:nvSpPr>
          <p:cNvPr id="12291" name="Rectangle 2">
            <a:extLst>
              <a:ext uri="{FF2B5EF4-FFF2-40B4-BE49-F238E27FC236}">
                <a16:creationId xmlns:a16="http://schemas.microsoft.com/office/drawing/2014/main" id="{4106FDAC-E3C2-C0B1-305C-94A0DF57FAEC}"/>
              </a:ext>
            </a:extLst>
          </p:cNvPr>
          <p:cNvSpPr>
            <a:spLocks noGrp="1" noRot="1" noChangeAspect="1" noChangeArrowheads="1" noTextEdit="1"/>
          </p:cNvSpPr>
          <p:nvPr>
            <p:ph type="sldImg"/>
          </p:nvPr>
        </p:nvSpPr>
        <p:spPr>
          <a:ln/>
        </p:spPr>
      </p:sp>
      <p:sp>
        <p:nvSpPr>
          <p:cNvPr id="12292" name="Rectangle 3">
            <a:extLst>
              <a:ext uri="{FF2B5EF4-FFF2-40B4-BE49-F238E27FC236}">
                <a16:creationId xmlns:a16="http://schemas.microsoft.com/office/drawing/2014/main" id="{02AC30B2-A249-D55B-0FE4-748D35ED08FF}"/>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1982AF1E-CA22-E0EB-4157-C91CE41D1AB3}"/>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15BC3F0C-2ED1-4EE6-8A0D-35288289728B}" type="slidenum">
              <a:rPr lang="it-IT" altLang="it-IT" sz="1200"/>
              <a:pPr algn="r"/>
              <a:t>9</a:t>
            </a:fld>
            <a:endParaRPr lang="it-IT" altLang="it-IT" sz="1200"/>
          </a:p>
        </p:txBody>
      </p:sp>
      <p:sp>
        <p:nvSpPr>
          <p:cNvPr id="18435" name="Rectangle 2">
            <a:extLst>
              <a:ext uri="{FF2B5EF4-FFF2-40B4-BE49-F238E27FC236}">
                <a16:creationId xmlns:a16="http://schemas.microsoft.com/office/drawing/2014/main" id="{D44D4AC5-1DB9-3521-6D53-8F4630141844}"/>
              </a:ext>
            </a:extLst>
          </p:cNvPr>
          <p:cNvSpPr>
            <a:spLocks noGrp="1" noRot="1" noChangeAspect="1" noChangeArrowheads="1" noTextEdit="1"/>
          </p:cNvSpPr>
          <p:nvPr>
            <p:ph type="sldImg"/>
          </p:nvPr>
        </p:nvSpPr>
        <p:spPr>
          <a:solidFill>
            <a:srgbClr val="FFFFFF"/>
          </a:solidFill>
          <a:ln/>
        </p:spPr>
      </p:sp>
      <p:sp>
        <p:nvSpPr>
          <p:cNvPr id="18436" name="Rectangle 3">
            <a:extLst>
              <a:ext uri="{FF2B5EF4-FFF2-40B4-BE49-F238E27FC236}">
                <a16:creationId xmlns:a16="http://schemas.microsoft.com/office/drawing/2014/main" id="{0324E437-C446-28E7-8401-C2C398A0D468}"/>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D7AF5155-2FC3-1B31-1ED1-296A56A23663}"/>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62DFA161-1936-4549-81D9-AFF0CFBA59D9}" type="slidenum">
              <a:rPr lang="it-IT" altLang="it-IT" sz="1200"/>
              <a:pPr algn="r"/>
              <a:t>10</a:t>
            </a:fld>
            <a:endParaRPr lang="it-IT" altLang="it-IT" sz="1200"/>
          </a:p>
        </p:txBody>
      </p:sp>
      <p:sp>
        <p:nvSpPr>
          <p:cNvPr id="20483" name="Rectangle 2">
            <a:extLst>
              <a:ext uri="{FF2B5EF4-FFF2-40B4-BE49-F238E27FC236}">
                <a16:creationId xmlns:a16="http://schemas.microsoft.com/office/drawing/2014/main" id="{F31B2BA8-081E-5809-6912-F7FE0F5D839D}"/>
              </a:ext>
            </a:extLst>
          </p:cNvPr>
          <p:cNvSpPr>
            <a:spLocks noGrp="1" noRot="1" noChangeAspect="1" noChangeArrowheads="1" noTextEdit="1"/>
          </p:cNvSpPr>
          <p:nvPr>
            <p:ph type="sldImg"/>
          </p:nvPr>
        </p:nvSpPr>
        <p:spPr>
          <a:ln/>
        </p:spPr>
      </p:sp>
      <p:sp>
        <p:nvSpPr>
          <p:cNvPr id="20484" name="Rectangle 3">
            <a:extLst>
              <a:ext uri="{FF2B5EF4-FFF2-40B4-BE49-F238E27FC236}">
                <a16:creationId xmlns:a16="http://schemas.microsoft.com/office/drawing/2014/main" id="{782A10F5-D152-CA19-F4E9-77938064ABE2}"/>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94600514-900A-53B7-F85D-8BAB1C001915}"/>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97A4F4BF-A3A8-439C-B24C-E400BB1FA4AA}" type="slidenum">
              <a:rPr lang="it-IT" altLang="it-IT" sz="1200"/>
              <a:pPr algn="r"/>
              <a:t>18</a:t>
            </a:fld>
            <a:endParaRPr lang="it-IT" altLang="it-IT" sz="1200"/>
          </a:p>
        </p:txBody>
      </p:sp>
      <p:sp>
        <p:nvSpPr>
          <p:cNvPr id="30723" name="Rectangle 2">
            <a:extLst>
              <a:ext uri="{FF2B5EF4-FFF2-40B4-BE49-F238E27FC236}">
                <a16:creationId xmlns:a16="http://schemas.microsoft.com/office/drawing/2014/main" id="{08AB35FB-E313-0371-874B-391E185ECF99}"/>
              </a:ext>
            </a:extLst>
          </p:cNvPr>
          <p:cNvSpPr>
            <a:spLocks noGrp="1" noRot="1" noChangeAspect="1" noChangeArrowheads="1" noTextEdit="1"/>
          </p:cNvSpPr>
          <p:nvPr>
            <p:ph type="sldImg"/>
          </p:nvPr>
        </p:nvSpPr>
        <p:spPr>
          <a:ln/>
        </p:spPr>
      </p:sp>
      <p:sp>
        <p:nvSpPr>
          <p:cNvPr id="30724" name="Rectangle 3">
            <a:extLst>
              <a:ext uri="{FF2B5EF4-FFF2-40B4-BE49-F238E27FC236}">
                <a16:creationId xmlns:a16="http://schemas.microsoft.com/office/drawing/2014/main" id="{E27DE5A3-B14B-7705-5291-71D7558B175C}"/>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a:extLst>
              <a:ext uri="{FF2B5EF4-FFF2-40B4-BE49-F238E27FC236}">
                <a16:creationId xmlns:a16="http://schemas.microsoft.com/office/drawing/2014/main" id="{CE8598ED-AC9C-6EDD-EA95-43321A9E4D5C}"/>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0EA1E2F3-6D77-4A93-B0D3-CA06AAA4DC13}" type="slidenum">
              <a:rPr lang="it-IT" altLang="it-IT" sz="1200"/>
              <a:pPr algn="r"/>
              <a:t>21</a:t>
            </a:fld>
            <a:endParaRPr lang="it-IT" altLang="it-IT" sz="1200"/>
          </a:p>
        </p:txBody>
      </p:sp>
      <p:sp>
        <p:nvSpPr>
          <p:cNvPr id="34819" name="Rectangle 2">
            <a:extLst>
              <a:ext uri="{FF2B5EF4-FFF2-40B4-BE49-F238E27FC236}">
                <a16:creationId xmlns:a16="http://schemas.microsoft.com/office/drawing/2014/main" id="{B90A4EAA-CDFF-49D6-DA82-3832F644B4B8}"/>
              </a:ext>
            </a:extLst>
          </p:cNvPr>
          <p:cNvSpPr>
            <a:spLocks noGrp="1" noRot="1" noChangeAspect="1" noChangeArrowheads="1" noTextEdit="1"/>
          </p:cNvSpPr>
          <p:nvPr>
            <p:ph type="sldImg"/>
          </p:nvPr>
        </p:nvSpPr>
        <p:spPr>
          <a:ln/>
        </p:spPr>
      </p:sp>
      <p:sp>
        <p:nvSpPr>
          <p:cNvPr id="34820" name="Rectangle 3">
            <a:extLst>
              <a:ext uri="{FF2B5EF4-FFF2-40B4-BE49-F238E27FC236}">
                <a16:creationId xmlns:a16="http://schemas.microsoft.com/office/drawing/2014/main" id="{F3F9445C-7940-48BD-7987-888A56767935}"/>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616F9FEF-841A-A03D-609A-F03CFFCD6A57}"/>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99EB3352-D860-5696-B5AD-DA415363EE83}"/>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1E085D62-0B2F-7475-D1BA-DE33EAABF4C6}"/>
              </a:ext>
            </a:extLst>
          </p:cNvPr>
          <p:cNvSpPr>
            <a:spLocks noGrp="1" noChangeArrowheads="1"/>
          </p:cNvSpPr>
          <p:nvPr>
            <p:ph type="sldNum" sz="quarter" idx="12"/>
          </p:nvPr>
        </p:nvSpPr>
        <p:spPr>
          <a:ln/>
        </p:spPr>
        <p:txBody>
          <a:bodyPr/>
          <a:lstStyle>
            <a:lvl1pPr>
              <a:defRPr/>
            </a:lvl1pPr>
          </a:lstStyle>
          <a:p>
            <a:fld id="{AB9B86AC-8EFC-4DD1-A6E7-EB05840EEC94}" type="slidenum">
              <a:rPr lang="it-IT" altLang="it-IT"/>
              <a:pPr/>
              <a:t>‹N›</a:t>
            </a:fld>
            <a:endParaRPr lang="it-IT" altLang="it-IT"/>
          </a:p>
        </p:txBody>
      </p:sp>
    </p:spTree>
    <p:extLst>
      <p:ext uri="{BB962C8B-B14F-4D97-AF65-F5344CB8AC3E}">
        <p14:creationId xmlns:p14="http://schemas.microsoft.com/office/powerpoint/2010/main" val="2562797314"/>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6CA115D2-CA68-FA45-7B8E-B6E6E839A8B7}"/>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CBCF0F75-198B-74AB-7CF6-955E4FFAA7B9}"/>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D4970666-8BF0-C30B-64B7-B33B0E111A2E}"/>
              </a:ext>
            </a:extLst>
          </p:cNvPr>
          <p:cNvSpPr>
            <a:spLocks noGrp="1" noChangeArrowheads="1"/>
          </p:cNvSpPr>
          <p:nvPr>
            <p:ph type="sldNum" sz="quarter" idx="12"/>
          </p:nvPr>
        </p:nvSpPr>
        <p:spPr>
          <a:ln/>
        </p:spPr>
        <p:txBody>
          <a:bodyPr/>
          <a:lstStyle>
            <a:lvl1pPr>
              <a:defRPr/>
            </a:lvl1pPr>
          </a:lstStyle>
          <a:p>
            <a:fld id="{32D4272A-1B95-46F6-96AC-4F57E63A2CFA}" type="slidenum">
              <a:rPr lang="it-IT" altLang="it-IT"/>
              <a:pPr/>
              <a:t>‹N›</a:t>
            </a:fld>
            <a:endParaRPr lang="it-IT" altLang="it-IT"/>
          </a:p>
        </p:txBody>
      </p:sp>
    </p:spTree>
    <p:extLst>
      <p:ext uri="{BB962C8B-B14F-4D97-AF65-F5344CB8AC3E}">
        <p14:creationId xmlns:p14="http://schemas.microsoft.com/office/powerpoint/2010/main" val="479421211"/>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D34B23D1-4356-C70C-6DFA-7313FF6BFCD6}"/>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E966AB20-4A04-17B6-FAC3-0CDDE997462C}"/>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62D99B4C-BCE0-372E-9668-D3C3A8122D3F}"/>
              </a:ext>
            </a:extLst>
          </p:cNvPr>
          <p:cNvSpPr>
            <a:spLocks noGrp="1" noChangeArrowheads="1"/>
          </p:cNvSpPr>
          <p:nvPr>
            <p:ph type="sldNum" sz="quarter" idx="12"/>
          </p:nvPr>
        </p:nvSpPr>
        <p:spPr>
          <a:ln/>
        </p:spPr>
        <p:txBody>
          <a:bodyPr/>
          <a:lstStyle>
            <a:lvl1pPr>
              <a:defRPr/>
            </a:lvl1pPr>
          </a:lstStyle>
          <a:p>
            <a:fld id="{E251D28E-B830-49C7-984A-EE9E04D4B11B}" type="slidenum">
              <a:rPr lang="it-IT" altLang="it-IT"/>
              <a:pPr/>
              <a:t>‹N›</a:t>
            </a:fld>
            <a:endParaRPr lang="it-IT" altLang="it-IT"/>
          </a:p>
        </p:txBody>
      </p:sp>
    </p:spTree>
    <p:extLst>
      <p:ext uri="{BB962C8B-B14F-4D97-AF65-F5344CB8AC3E}">
        <p14:creationId xmlns:p14="http://schemas.microsoft.com/office/powerpoint/2010/main" val="2708256641"/>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3DAC7EA7-CD06-6E4E-0C41-0F37AB3B1FC3}"/>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37D7B647-3CD0-9859-F686-103164E794F8}"/>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2164BF48-1B14-F30A-A29D-9210CD32E74C}"/>
              </a:ext>
            </a:extLst>
          </p:cNvPr>
          <p:cNvSpPr>
            <a:spLocks noGrp="1" noChangeArrowheads="1"/>
          </p:cNvSpPr>
          <p:nvPr>
            <p:ph type="sldNum" sz="quarter" idx="12"/>
          </p:nvPr>
        </p:nvSpPr>
        <p:spPr>
          <a:ln/>
        </p:spPr>
        <p:txBody>
          <a:bodyPr/>
          <a:lstStyle>
            <a:lvl1pPr>
              <a:defRPr/>
            </a:lvl1pPr>
          </a:lstStyle>
          <a:p>
            <a:fld id="{3988E74C-FC4D-4A9F-9F32-9A212BCAF025}" type="slidenum">
              <a:rPr lang="it-IT" altLang="it-IT"/>
              <a:pPr/>
              <a:t>‹N›</a:t>
            </a:fld>
            <a:endParaRPr lang="it-IT" altLang="it-IT"/>
          </a:p>
        </p:txBody>
      </p:sp>
    </p:spTree>
    <p:extLst>
      <p:ext uri="{BB962C8B-B14F-4D97-AF65-F5344CB8AC3E}">
        <p14:creationId xmlns:p14="http://schemas.microsoft.com/office/powerpoint/2010/main" val="3395627516"/>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stili del testo dello schema</a:t>
            </a:r>
          </a:p>
        </p:txBody>
      </p:sp>
      <p:sp>
        <p:nvSpPr>
          <p:cNvPr id="4" name="Rectangle 4">
            <a:extLst>
              <a:ext uri="{FF2B5EF4-FFF2-40B4-BE49-F238E27FC236}">
                <a16:creationId xmlns:a16="http://schemas.microsoft.com/office/drawing/2014/main" id="{FF7400E3-9CD5-F124-4B60-C71FE7A21287}"/>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CB662E62-6386-9A3D-0EDD-40086796B49B}"/>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81C4E3E5-B674-F13B-36B6-CEE61B60AFAA}"/>
              </a:ext>
            </a:extLst>
          </p:cNvPr>
          <p:cNvSpPr>
            <a:spLocks noGrp="1" noChangeArrowheads="1"/>
          </p:cNvSpPr>
          <p:nvPr>
            <p:ph type="sldNum" sz="quarter" idx="12"/>
          </p:nvPr>
        </p:nvSpPr>
        <p:spPr>
          <a:ln/>
        </p:spPr>
        <p:txBody>
          <a:bodyPr/>
          <a:lstStyle>
            <a:lvl1pPr>
              <a:defRPr/>
            </a:lvl1pPr>
          </a:lstStyle>
          <a:p>
            <a:fld id="{99E92334-B703-4B74-A76A-ADCF28000226}" type="slidenum">
              <a:rPr lang="it-IT" altLang="it-IT"/>
              <a:pPr/>
              <a:t>‹N›</a:t>
            </a:fld>
            <a:endParaRPr lang="it-IT" altLang="it-IT"/>
          </a:p>
        </p:txBody>
      </p:sp>
    </p:spTree>
    <p:extLst>
      <p:ext uri="{BB962C8B-B14F-4D97-AF65-F5344CB8AC3E}">
        <p14:creationId xmlns:p14="http://schemas.microsoft.com/office/powerpoint/2010/main" val="2052221141"/>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a:extLst>
              <a:ext uri="{FF2B5EF4-FFF2-40B4-BE49-F238E27FC236}">
                <a16:creationId xmlns:a16="http://schemas.microsoft.com/office/drawing/2014/main" id="{6B22D775-B908-F2AA-1F53-81FE737670B5}"/>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ED1CDB46-02F9-CE95-74AF-D1403307E0A7}"/>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5C6B49B2-C6D1-9805-A4C8-44076789792E}"/>
              </a:ext>
            </a:extLst>
          </p:cNvPr>
          <p:cNvSpPr>
            <a:spLocks noGrp="1" noChangeArrowheads="1"/>
          </p:cNvSpPr>
          <p:nvPr>
            <p:ph type="sldNum" sz="quarter" idx="12"/>
          </p:nvPr>
        </p:nvSpPr>
        <p:spPr>
          <a:ln/>
        </p:spPr>
        <p:txBody>
          <a:bodyPr/>
          <a:lstStyle>
            <a:lvl1pPr>
              <a:defRPr/>
            </a:lvl1pPr>
          </a:lstStyle>
          <a:p>
            <a:fld id="{474560DF-D187-4908-A134-5FDDFE81614C}" type="slidenum">
              <a:rPr lang="it-IT" altLang="it-IT"/>
              <a:pPr/>
              <a:t>‹N›</a:t>
            </a:fld>
            <a:endParaRPr lang="it-IT" altLang="it-IT"/>
          </a:p>
        </p:txBody>
      </p:sp>
    </p:spTree>
    <p:extLst>
      <p:ext uri="{BB962C8B-B14F-4D97-AF65-F5344CB8AC3E}">
        <p14:creationId xmlns:p14="http://schemas.microsoft.com/office/powerpoint/2010/main" val="2643531099"/>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CA38EC85-EFA2-84A0-28E1-5A9B0B426AFD}"/>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8" name="Rectangle 5">
            <a:extLst>
              <a:ext uri="{FF2B5EF4-FFF2-40B4-BE49-F238E27FC236}">
                <a16:creationId xmlns:a16="http://schemas.microsoft.com/office/drawing/2014/main" id="{64CC70DB-90E1-041A-7F0F-FB9332406286}"/>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9" name="Rectangle 6">
            <a:extLst>
              <a:ext uri="{FF2B5EF4-FFF2-40B4-BE49-F238E27FC236}">
                <a16:creationId xmlns:a16="http://schemas.microsoft.com/office/drawing/2014/main" id="{F6F91BF9-F543-910B-E46E-9B57A53AAE24}"/>
              </a:ext>
            </a:extLst>
          </p:cNvPr>
          <p:cNvSpPr>
            <a:spLocks noGrp="1" noChangeArrowheads="1"/>
          </p:cNvSpPr>
          <p:nvPr>
            <p:ph type="sldNum" sz="quarter" idx="12"/>
          </p:nvPr>
        </p:nvSpPr>
        <p:spPr>
          <a:ln/>
        </p:spPr>
        <p:txBody>
          <a:bodyPr/>
          <a:lstStyle>
            <a:lvl1pPr>
              <a:defRPr/>
            </a:lvl1pPr>
          </a:lstStyle>
          <a:p>
            <a:fld id="{81F46590-9FCA-4F8A-8EC0-B079C50DAE07}" type="slidenum">
              <a:rPr lang="it-IT" altLang="it-IT"/>
              <a:pPr/>
              <a:t>‹N›</a:t>
            </a:fld>
            <a:endParaRPr lang="it-IT" altLang="it-IT"/>
          </a:p>
        </p:txBody>
      </p:sp>
    </p:spTree>
    <p:extLst>
      <p:ext uri="{BB962C8B-B14F-4D97-AF65-F5344CB8AC3E}">
        <p14:creationId xmlns:p14="http://schemas.microsoft.com/office/powerpoint/2010/main" val="933659144"/>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a:extLst>
              <a:ext uri="{FF2B5EF4-FFF2-40B4-BE49-F238E27FC236}">
                <a16:creationId xmlns:a16="http://schemas.microsoft.com/office/drawing/2014/main" id="{CB58F471-FFEA-4F70-7AE9-8FE9F44D3FB2}"/>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4" name="Rectangle 5">
            <a:extLst>
              <a:ext uri="{FF2B5EF4-FFF2-40B4-BE49-F238E27FC236}">
                <a16:creationId xmlns:a16="http://schemas.microsoft.com/office/drawing/2014/main" id="{5BA2F140-4B89-2FC0-3DE0-F0CD01219DD0}"/>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5" name="Rectangle 6">
            <a:extLst>
              <a:ext uri="{FF2B5EF4-FFF2-40B4-BE49-F238E27FC236}">
                <a16:creationId xmlns:a16="http://schemas.microsoft.com/office/drawing/2014/main" id="{9468EE1D-020C-0C20-8E30-CAD509956599}"/>
              </a:ext>
            </a:extLst>
          </p:cNvPr>
          <p:cNvSpPr>
            <a:spLocks noGrp="1" noChangeArrowheads="1"/>
          </p:cNvSpPr>
          <p:nvPr>
            <p:ph type="sldNum" sz="quarter" idx="12"/>
          </p:nvPr>
        </p:nvSpPr>
        <p:spPr>
          <a:ln/>
        </p:spPr>
        <p:txBody>
          <a:bodyPr/>
          <a:lstStyle>
            <a:lvl1pPr>
              <a:defRPr/>
            </a:lvl1pPr>
          </a:lstStyle>
          <a:p>
            <a:fld id="{61902284-BDD5-4C9A-8D8B-D28289FF3D8B}" type="slidenum">
              <a:rPr lang="it-IT" altLang="it-IT"/>
              <a:pPr/>
              <a:t>‹N›</a:t>
            </a:fld>
            <a:endParaRPr lang="it-IT" altLang="it-IT"/>
          </a:p>
        </p:txBody>
      </p:sp>
    </p:spTree>
    <p:extLst>
      <p:ext uri="{BB962C8B-B14F-4D97-AF65-F5344CB8AC3E}">
        <p14:creationId xmlns:p14="http://schemas.microsoft.com/office/powerpoint/2010/main" val="1424738846"/>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65AFFF18-0419-25AD-5CC4-DC8990ABD1B9}"/>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3" name="Rectangle 5">
            <a:extLst>
              <a:ext uri="{FF2B5EF4-FFF2-40B4-BE49-F238E27FC236}">
                <a16:creationId xmlns:a16="http://schemas.microsoft.com/office/drawing/2014/main" id="{D4A36D7E-D61D-5470-AAAD-B774948EAC89}"/>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4" name="Rectangle 6">
            <a:extLst>
              <a:ext uri="{FF2B5EF4-FFF2-40B4-BE49-F238E27FC236}">
                <a16:creationId xmlns:a16="http://schemas.microsoft.com/office/drawing/2014/main" id="{2F5D6B80-0DBF-E87C-D70A-5472CE118720}"/>
              </a:ext>
            </a:extLst>
          </p:cNvPr>
          <p:cNvSpPr>
            <a:spLocks noGrp="1" noChangeArrowheads="1"/>
          </p:cNvSpPr>
          <p:nvPr>
            <p:ph type="sldNum" sz="quarter" idx="12"/>
          </p:nvPr>
        </p:nvSpPr>
        <p:spPr>
          <a:ln/>
        </p:spPr>
        <p:txBody>
          <a:bodyPr/>
          <a:lstStyle>
            <a:lvl1pPr>
              <a:defRPr/>
            </a:lvl1pPr>
          </a:lstStyle>
          <a:p>
            <a:fld id="{E4158EF8-ADC5-4042-9033-5E5CF20D4446}" type="slidenum">
              <a:rPr lang="it-IT" altLang="it-IT"/>
              <a:pPr/>
              <a:t>‹N›</a:t>
            </a:fld>
            <a:endParaRPr lang="it-IT" altLang="it-IT"/>
          </a:p>
        </p:txBody>
      </p:sp>
    </p:spTree>
    <p:extLst>
      <p:ext uri="{BB962C8B-B14F-4D97-AF65-F5344CB8AC3E}">
        <p14:creationId xmlns:p14="http://schemas.microsoft.com/office/powerpoint/2010/main" val="3625235793"/>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823EC6CF-E07E-88E3-4FA5-F3DD519B5906}"/>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14B96C4E-A0D8-526D-6353-53D8A277C646}"/>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C18D502F-DAD4-CBD5-84BA-DAA4C9A23E3A}"/>
              </a:ext>
            </a:extLst>
          </p:cNvPr>
          <p:cNvSpPr>
            <a:spLocks noGrp="1" noChangeArrowheads="1"/>
          </p:cNvSpPr>
          <p:nvPr>
            <p:ph type="sldNum" sz="quarter" idx="12"/>
          </p:nvPr>
        </p:nvSpPr>
        <p:spPr>
          <a:ln/>
        </p:spPr>
        <p:txBody>
          <a:bodyPr/>
          <a:lstStyle>
            <a:lvl1pPr>
              <a:defRPr/>
            </a:lvl1pPr>
          </a:lstStyle>
          <a:p>
            <a:fld id="{9245AD2D-A6D7-4FE1-900C-6174CC2BBE16}" type="slidenum">
              <a:rPr lang="it-IT" altLang="it-IT"/>
              <a:pPr/>
              <a:t>‹N›</a:t>
            </a:fld>
            <a:endParaRPr lang="it-IT" altLang="it-IT"/>
          </a:p>
        </p:txBody>
      </p:sp>
    </p:spTree>
    <p:extLst>
      <p:ext uri="{BB962C8B-B14F-4D97-AF65-F5344CB8AC3E}">
        <p14:creationId xmlns:p14="http://schemas.microsoft.com/office/powerpoint/2010/main" val="423849873"/>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C1D72A99-46D2-F561-05BB-55AD3B2FB0F6}"/>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B1EDEC52-809C-04DA-C5B1-02E795837EC6}"/>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27CC449E-19AA-AADA-CB2E-ECE0B0669C57}"/>
              </a:ext>
            </a:extLst>
          </p:cNvPr>
          <p:cNvSpPr>
            <a:spLocks noGrp="1" noChangeArrowheads="1"/>
          </p:cNvSpPr>
          <p:nvPr>
            <p:ph type="sldNum" sz="quarter" idx="12"/>
          </p:nvPr>
        </p:nvSpPr>
        <p:spPr>
          <a:ln/>
        </p:spPr>
        <p:txBody>
          <a:bodyPr/>
          <a:lstStyle>
            <a:lvl1pPr>
              <a:defRPr/>
            </a:lvl1pPr>
          </a:lstStyle>
          <a:p>
            <a:fld id="{3B2DD078-79DF-46A7-80DF-61F34B7283C5}" type="slidenum">
              <a:rPr lang="it-IT" altLang="it-IT"/>
              <a:pPr/>
              <a:t>‹N›</a:t>
            </a:fld>
            <a:endParaRPr lang="it-IT" altLang="it-IT"/>
          </a:p>
        </p:txBody>
      </p:sp>
    </p:spTree>
    <p:extLst>
      <p:ext uri="{BB962C8B-B14F-4D97-AF65-F5344CB8AC3E}">
        <p14:creationId xmlns:p14="http://schemas.microsoft.com/office/powerpoint/2010/main" val="2416405326"/>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02B33C45-8B9F-F036-BB32-9C674FEA8F57}"/>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D8947190-F4C7-2C53-9B42-DA52D2383A72}"/>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BC119061-265A-160A-45BE-8ADA7E6255D4}"/>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latin typeface="+mn-lt"/>
              </a:defRPr>
            </a:lvl1pPr>
          </a:lstStyle>
          <a:p>
            <a:pPr>
              <a:defRPr/>
            </a:pPr>
            <a:endParaRPr lang="it-IT" altLang="it-IT"/>
          </a:p>
        </p:txBody>
      </p:sp>
      <p:sp>
        <p:nvSpPr>
          <p:cNvPr id="1029" name="Rectangle 5">
            <a:extLst>
              <a:ext uri="{FF2B5EF4-FFF2-40B4-BE49-F238E27FC236}">
                <a16:creationId xmlns:a16="http://schemas.microsoft.com/office/drawing/2014/main" id="{6EADA234-3DFB-1AFA-6A60-B80A5180003F}"/>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mn-lt"/>
              </a:defRPr>
            </a:lvl1pPr>
          </a:lstStyle>
          <a:p>
            <a:pPr>
              <a:defRPr/>
            </a:pPr>
            <a:endParaRPr lang="it-IT" altLang="it-IT"/>
          </a:p>
        </p:txBody>
      </p:sp>
      <p:sp>
        <p:nvSpPr>
          <p:cNvPr id="1030" name="Rectangle 6">
            <a:extLst>
              <a:ext uri="{FF2B5EF4-FFF2-40B4-BE49-F238E27FC236}">
                <a16:creationId xmlns:a16="http://schemas.microsoft.com/office/drawing/2014/main" id="{715FCB65-312F-DD8A-BDFB-FBD96E7A32BC}"/>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Times New Roman" panose="02020603050405020304" pitchFamily="18" charset="0"/>
              </a:defRPr>
            </a:lvl1pPr>
          </a:lstStyle>
          <a:p>
            <a:fld id="{CFE9AA33-CD1D-452A-98A1-E75A6416685A}"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G:\AUDIO\MUSICA%20MIDI\Romantica\964-Cave2.mid" TargetMode="Externa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8" name="Rectangle 4">
            <a:extLst>
              <a:ext uri="{FF2B5EF4-FFF2-40B4-BE49-F238E27FC236}">
                <a16:creationId xmlns:a16="http://schemas.microsoft.com/office/drawing/2014/main" id="{659B2B57-0676-91C5-D885-5111A961EFB3}"/>
              </a:ext>
            </a:extLst>
          </p:cNvPr>
          <p:cNvSpPr>
            <a:spLocks noChangeArrowheads="1"/>
          </p:cNvSpPr>
          <p:nvPr/>
        </p:nvSpPr>
        <p:spPr bwMode="auto">
          <a:xfrm>
            <a:off x="1219200" y="5943600"/>
            <a:ext cx="3200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400">
                <a:solidFill>
                  <a:srgbClr val="969696"/>
                </a:solidFill>
                <a:latin typeface="Harrington" panose="04040505050A02020702" pitchFamily="82" charset="0"/>
                <a:cs typeface="Arial" panose="020B0604020202020204" pitchFamily="34" charset="0"/>
              </a:rPr>
              <a:t>Sacra Bibbia Holy Bible</a:t>
            </a:r>
          </a:p>
        </p:txBody>
      </p:sp>
      <p:sp>
        <p:nvSpPr>
          <p:cNvPr id="4099" name="Rectangle 5">
            <a:extLst>
              <a:ext uri="{FF2B5EF4-FFF2-40B4-BE49-F238E27FC236}">
                <a16:creationId xmlns:a16="http://schemas.microsoft.com/office/drawing/2014/main" id="{5B8DADF9-7B7A-21A3-972C-439CC72BE6ED}"/>
              </a:ext>
            </a:extLst>
          </p:cNvPr>
          <p:cNvSpPr>
            <a:spLocks noChangeArrowheads="1"/>
          </p:cNvSpPr>
          <p:nvPr/>
        </p:nvSpPr>
        <p:spPr bwMode="auto">
          <a:xfrm>
            <a:off x="838200" y="6324600"/>
            <a:ext cx="3657600" cy="230832"/>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chemeClr val="bg1"/>
                </a:solidFill>
                <a:latin typeface="Verdana" panose="020B0604030504040204" pitchFamily="34" charset="0"/>
              </a:rPr>
              <a:t>Musica:</a:t>
            </a:r>
            <a:r>
              <a:rPr lang="it-IT" altLang="it-IT" sz="900" i="1" dirty="0">
                <a:solidFill>
                  <a:schemeClr val="bg1"/>
                </a:solidFill>
                <a:latin typeface="Verdana" panose="020B0604030504040204" pitchFamily="34" charset="0"/>
              </a:rPr>
              <a:t> Cave 2</a:t>
            </a:r>
            <a:endParaRPr lang="it-IT" altLang="it-IT" sz="9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D5AB6006-50F2-4879-8490-D26755E6D4AF}"/>
              </a:ext>
            </a:extLst>
          </p:cNvPr>
          <p:cNvSpPr>
            <a:spLocks noChangeArrowheads="1"/>
          </p:cNvSpPr>
          <p:nvPr/>
        </p:nvSpPr>
        <p:spPr bwMode="auto">
          <a:xfrm>
            <a:off x="762000" y="0"/>
            <a:ext cx="7848600" cy="955675"/>
          </a:xfrm>
          <a:prstGeom prst="rect">
            <a:avLst/>
          </a:prstGeom>
          <a:solidFill>
            <a:srgbClr val="008000"/>
          </a:solidFill>
          <a:ln w="9525">
            <a:solidFill>
              <a:srgbClr val="008000"/>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a:endParaRPr lang="it-IT" altLang="it-IT" sz="8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a:p>
            <a:pPr algn="ctr"/>
            <a:r>
              <a:rPr lang="it-IT" altLang="it-IT" sz="2000" dirty="0">
                <a:solidFill>
                  <a:schemeClr val="bg1"/>
                </a:solidFill>
                <a:effectLst>
                  <a:outerShdw blurRad="38100" dist="38100" dir="2700000" algn="tl">
                    <a:srgbClr val="000000"/>
                  </a:outerShdw>
                </a:effectLst>
                <a:latin typeface="Verdana" panose="020B0604030504040204" pitchFamily="34" charset="0"/>
                <a:ea typeface="Verdana" panose="020B0604030504040204" pitchFamily="34" charset="0"/>
              </a:rPr>
              <a:t>E’ bello ricevere e diffondere la Parola di Dio!</a:t>
            </a:r>
          </a:p>
          <a:p>
            <a:pPr algn="ctr" eaLnBrk="1" hangingPunct="1"/>
            <a:r>
              <a:rPr lang="it-IT" altLang="it-IT" sz="2000" dirty="0">
                <a:solidFill>
                  <a:srgbClr val="FFFF00"/>
                </a:solidFill>
                <a:effectLst>
                  <a:outerShdw blurRad="38100" dist="38100" dir="2700000" algn="tl">
                    <a:srgbClr val="000000"/>
                  </a:outerShdw>
                </a:effectLst>
                <a:latin typeface="Verdana" panose="020B0604030504040204" pitchFamily="34" charset="0"/>
                <a:ea typeface="Verdana" panose="020B0604030504040204" pitchFamily="34" charset="0"/>
              </a:rPr>
              <a:t>It </a:t>
            </a:r>
            <a:r>
              <a:rPr lang="it-IT" altLang="it-IT" sz="2000" dirty="0" err="1">
                <a:solidFill>
                  <a:srgbClr val="FFFF00"/>
                </a:solidFill>
                <a:effectLst>
                  <a:outerShdw blurRad="38100" dist="38100" dir="2700000" algn="tl">
                    <a:srgbClr val="000000"/>
                  </a:outerShdw>
                </a:effectLst>
                <a:latin typeface="Verdana" panose="020B0604030504040204" pitchFamily="34" charset="0"/>
                <a:ea typeface="Verdana" panose="020B0604030504040204" pitchFamily="34" charset="0"/>
              </a:rPr>
              <a:t>is</a:t>
            </a:r>
            <a:r>
              <a:rPr lang="it-IT" altLang="it-IT" sz="2000" dirty="0">
                <a:solidFill>
                  <a:srgbClr val="FFFF00"/>
                </a:solidFill>
                <a:effectLst>
                  <a:outerShdw blurRad="38100" dist="38100" dir="2700000" algn="tl">
                    <a:srgbClr val="000000"/>
                  </a:outerShdw>
                </a:effectLst>
                <a:latin typeface="Verdana" panose="020B0604030504040204" pitchFamily="34" charset="0"/>
                <a:ea typeface="Verdana" panose="020B0604030504040204" pitchFamily="34" charset="0"/>
              </a:rPr>
              <a:t> </a:t>
            </a:r>
            <a:r>
              <a:rPr lang="it-IT" altLang="it-IT" sz="2000" dirty="0" err="1">
                <a:solidFill>
                  <a:srgbClr val="FFFF00"/>
                </a:solidFill>
                <a:effectLst>
                  <a:outerShdw blurRad="38100" dist="38100" dir="2700000" algn="tl">
                    <a:srgbClr val="000000"/>
                  </a:outerShdw>
                </a:effectLst>
                <a:latin typeface="Verdana" panose="020B0604030504040204" pitchFamily="34" charset="0"/>
                <a:ea typeface="Verdana" panose="020B0604030504040204" pitchFamily="34" charset="0"/>
              </a:rPr>
              <a:t>nice</a:t>
            </a:r>
            <a:r>
              <a:rPr lang="it-IT" altLang="it-IT" sz="2000" dirty="0">
                <a:solidFill>
                  <a:srgbClr val="FFFF00"/>
                </a:solidFill>
                <a:effectLst>
                  <a:outerShdw blurRad="38100" dist="38100" dir="2700000" algn="tl">
                    <a:srgbClr val="000000"/>
                  </a:outerShdw>
                </a:effectLst>
                <a:latin typeface="Verdana" panose="020B0604030504040204" pitchFamily="34" charset="0"/>
                <a:ea typeface="Verdana" panose="020B0604030504040204" pitchFamily="34" charset="0"/>
              </a:rPr>
              <a:t> to </a:t>
            </a:r>
            <a:r>
              <a:rPr lang="it-IT" altLang="it-IT" sz="2000" dirty="0" err="1">
                <a:solidFill>
                  <a:srgbClr val="FFFF00"/>
                </a:solidFill>
                <a:effectLst>
                  <a:outerShdw blurRad="38100" dist="38100" dir="2700000" algn="tl">
                    <a:srgbClr val="000000"/>
                  </a:outerShdw>
                </a:effectLst>
                <a:latin typeface="Verdana" panose="020B0604030504040204" pitchFamily="34" charset="0"/>
                <a:ea typeface="Verdana" panose="020B0604030504040204" pitchFamily="34" charset="0"/>
              </a:rPr>
              <a:t>receive</a:t>
            </a:r>
            <a:r>
              <a:rPr lang="it-IT" altLang="it-IT" sz="2000" dirty="0">
                <a:solidFill>
                  <a:srgbClr val="FFFF00"/>
                </a:solidFill>
                <a:effectLst>
                  <a:outerShdw blurRad="38100" dist="38100" dir="2700000" algn="tl">
                    <a:srgbClr val="000000"/>
                  </a:outerShdw>
                </a:effectLst>
                <a:latin typeface="Verdana" panose="020B0604030504040204" pitchFamily="34" charset="0"/>
                <a:ea typeface="Verdana" panose="020B0604030504040204" pitchFamily="34" charset="0"/>
              </a:rPr>
              <a:t> and spread the Word of God!</a:t>
            </a:r>
          </a:p>
          <a:p>
            <a:pPr algn="ctr" eaLnBrk="1" hangingPunct="1"/>
            <a:endParaRPr lang="it-IT" altLang="it-IT" sz="800" dirty="0">
              <a:solidFill>
                <a:srgbClr val="FFFF00"/>
              </a:solidFill>
              <a:effectLst>
                <a:outerShdw blurRad="38100" dist="38100" dir="2700000" algn="tl">
                  <a:srgbClr val="000000"/>
                </a:outerShdw>
              </a:effectLst>
            </a:endParaRPr>
          </a:p>
        </p:txBody>
      </p:sp>
      <p:sp>
        <p:nvSpPr>
          <p:cNvPr id="4102" name="Rectangle 8">
            <a:extLst>
              <a:ext uri="{FF2B5EF4-FFF2-40B4-BE49-F238E27FC236}">
                <a16:creationId xmlns:a16="http://schemas.microsoft.com/office/drawing/2014/main" id="{A8F03507-45CD-E4B9-ADE7-7AD06CCB2923}"/>
              </a:ext>
            </a:extLst>
          </p:cNvPr>
          <p:cNvSpPr>
            <a:spLocks noChangeArrowheads="1"/>
          </p:cNvSpPr>
          <p:nvPr/>
        </p:nvSpPr>
        <p:spPr bwMode="auto">
          <a:xfrm>
            <a:off x="1062832" y="3405426"/>
            <a:ext cx="3581400" cy="861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tabLst>
                <a:tab pos="4229100" algn="l"/>
              </a:tabLst>
              <a:defRPr sz="3200">
                <a:solidFill>
                  <a:schemeClr val="tx1"/>
                </a:solidFill>
                <a:latin typeface="Times New Roman" panose="02020603050405020304" pitchFamily="18" charset="0"/>
              </a:defRPr>
            </a:lvl1pPr>
            <a:lvl2pPr marL="742950" indent="-285750" algn="l">
              <a:spcBef>
                <a:spcPct val="20000"/>
              </a:spcBef>
              <a:buChar char="–"/>
              <a:tabLst>
                <a:tab pos="4229100" algn="l"/>
              </a:tabLst>
              <a:defRPr sz="2800">
                <a:solidFill>
                  <a:schemeClr val="tx1"/>
                </a:solidFill>
                <a:latin typeface="Times New Roman" panose="02020603050405020304" pitchFamily="18" charset="0"/>
              </a:defRPr>
            </a:lvl2pPr>
            <a:lvl3pPr marL="1143000" indent="-228600" algn="l">
              <a:spcBef>
                <a:spcPct val="20000"/>
              </a:spcBef>
              <a:buChar char="•"/>
              <a:tabLst>
                <a:tab pos="4229100" algn="l"/>
              </a:tabLst>
              <a:defRPr sz="2400">
                <a:solidFill>
                  <a:schemeClr val="tx1"/>
                </a:solidFill>
                <a:latin typeface="Times New Roman" panose="02020603050405020304" pitchFamily="18" charset="0"/>
              </a:defRPr>
            </a:lvl3pPr>
            <a:lvl4pPr marL="1600200" indent="-228600" algn="l">
              <a:spcBef>
                <a:spcPct val="20000"/>
              </a:spcBef>
              <a:buChar char="–"/>
              <a:tabLst>
                <a:tab pos="4229100" algn="l"/>
              </a:tabLst>
              <a:defRPr sz="2000">
                <a:solidFill>
                  <a:schemeClr val="tx1"/>
                </a:solidFill>
                <a:latin typeface="Times New Roman" panose="02020603050405020304" pitchFamily="18" charset="0"/>
              </a:defRPr>
            </a:lvl4pPr>
            <a:lvl5pPr marL="2057400" indent="-228600" algn="l">
              <a:spcBef>
                <a:spcPct val="20000"/>
              </a:spcBef>
              <a:buChar char="»"/>
              <a:tabLst>
                <a:tab pos="4229100"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000" b="1" dirty="0">
                <a:solidFill>
                  <a:srgbClr val="26282A"/>
                </a:solidFill>
                <a:latin typeface="Verdana" panose="020B0604030504040204" pitchFamily="34" charset="0"/>
                <a:cs typeface="Times New Roman" panose="02020603050405020304" pitchFamily="18" charset="0"/>
              </a:rPr>
              <a:t> </a:t>
            </a:r>
            <a:endParaRPr lang="it-IT" altLang="it-IT" sz="1000" dirty="0">
              <a:solidFill>
                <a:srgbClr val="26282A"/>
              </a:solidFill>
              <a:latin typeface="Verdana" panose="020B0604030504040204" pitchFamily="34" charset="0"/>
              <a:cs typeface="Times New Roman" panose="02020603050405020304" pitchFamily="18" charset="0"/>
            </a:endParaRPr>
          </a:p>
          <a:p>
            <a:pPr algn="ctr" eaLnBrk="1" hangingPunct="1">
              <a:spcBef>
                <a:spcPct val="0"/>
              </a:spcBef>
              <a:buNone/>
            </a:pPr>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Sarai felice se renderai felice qualcuno                    </a:t>
            </a:r>
            <a:r>
              <a:rPr lang="en-US" sz="1000" dirty="0">
                <a:solidFill>
                  <a:srgbClr val="222222"/>
                </a:solidFill>
                <a:effectLst/>
                <a:latin typeface="Verdana" panose="020B0604030504040204" pitchFamily="34" charset="0"/>
                <a:ea typeface="Verdana" panose="020B0604030504040204" pitchFamily="34" charset="0"/>
              </a:rPr>
              <a:t>You will be happy if you make someone happy </a:t>
            </a:r>
          </a:p>
          <a:p>
            <a:pPr algn="ctr" eaLnBrk="1" hangingPunct="1">
              <a:spcBef>
                <a:spcPct val="0"/>
              </a:spcBef>
              <a:buFontTx/>
              <a:buNone/>
            </a:pPr>
            <a:endParaRPr lang="it-IT" altLang="it-IT" sz="1000" dirty="0">
              <a:solidFill>
                <a:srgbClr val="26282A"/>
              </a:solidFill>
              <a:latin typeface="Verdana" panose="020B0604030504040204" pitchFamily="34" charset="0"/>
              <a:cs typeface="Times New Roman" panose="02020603050405020304" pitchFamily="18" charset="0"/>
            </a:endParaRPr>
          </a:p>
          <a:p>
            <a:pPr algn="ctr" eaLnBrk="1" hangingPunct="1">
              <a:spcBef>
                <a:spcPct val="0"/>
              </a:spcBef>
              <a:buFontTx/>
              <a:buNone/>
            </a:pPr>
            <a:r>
              <a:rPr lang="it-IT" altLang="it-IT" sz="1000" i="1" dirty="0">
                <a:solidFill>
                  <a:srgbClr val="000000"/>
                </a:solidFill>
                <a:latin typeface="Verdana" panose="020B0604030504040204" pitchFamily="34" charset="0"/>
                <a:ea typeface="Arial Unicode MS" pitchFamily="34" charset="-128"/>
              </a:rPr>
              <a:t>                                                                       </a:t>
            </a:r>
            <a:endParaRPr lang="it-IT" altLang="it-IT" sz="1000" i="1" dirty="0">
              <a:solidFill>
                <a:srgbClr val="000000"/>
              </a:solidFill>
              <a:latin typeface="Verdana" panose="020B0604030504040204" pitchFamily="34" charset="0"/>
              <a:cs typeface="Times New Roman" panose="02020603050405020304" pitchFamily="18" charset="0"/>
            </a:endParaRPr>
          </a:p>
        </p:txBody>
      </p:sp>
      <p:sp>
        <p:nvSpPr>
          <p:cNvPr id="4103" name="Rectangle 43">
            <a:extLst>
              <a:ext uri="{FF2B5EF4-FFF2-40B4-BE49-F238E27FC236}">
                <a16:creationId xmlns:a16="http://schemas.microsoft.com/office/drawing/2014/main" id="{C27AF542-A972-5EF0-BE65-786C64D65141}"/>
              </a:ext>
            </a:extLst>
          </p:cNvPr>
          <p:cNvSpPr>
            <a:spLocks noChangeArrowheads="1"/>
          </p:cNvSpPr>
          <p:nvPr/>
        </p:nvSpPr>
        <p:spPr bwMode="auto">
          <a:xfrm>
            <a:off x="43327" y="1397000"/>
            <a:ext cx="527709"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rgbClr val="FFFF00"/>
                </a:solidFill>
                <a:latin typeface="Verdana" panose="020B0604030504040204" pitchFamily="34" charset="0"/>
              </a:rPr>
              <a:t>ANNO</a:t>
            </a:r>
          </a:p>
          <a:p>
            <a:pPr algn="ctr" eaLnBrk="1" hangingPunct="1">
              <a:spcBef>
                <a:spcPct val="0"/>
              </a:spcBef>
              <a:buFontTx/>
              <a:buNone/>
            </a:pPr>
            <a:r>
              <a:rPr lang="it-IT" altLang="it-IT" sz="900" dirty="0">
                <a:solidFill>
                  <a:srgbClr val="FFFF00"/>
                </a:solidFill>
                <a:latin typeface="Verdana" panose="020B0604030504040204" pitchFamily="34" charset="0"/>
              </a:rPr>
              <a:t>YEAR</a:t>
            </a:r>
          </a:p>
          <a:p>
            <a:pPr algn="ctr" eaLnBrk="1" hangingPunct="1">
              <a:spcBef>
                <a:spcPct val="0"/>
              </a:spcBef>
              <a:buFontTx/>
              <a:buNone/>
            </a:pPr>
            <a:r>
              <a:rPr lang="it-IT" altLang="it-IT" sz="900" dirty="0">
                <a:solidFill>
                  <a:srgbClr val="FFFF00"/>
                </a:solidFill>
                <a:latin typeface="Verdana" panose="020B0604030504040204" pitchFamily="34" charset="0"/>
              </a:rPr>
              <a:t>B</a:t>
            </a:r>
          </a:p>
        </p:txBody>
      </p:sp>
      <p:sp>
        <p:nvSpPr>
          <p:cNvPr id="4104" name="Rectangle 56">
            <a:extLst>
              <a:ext uri="{FF2B5EF4-FFF2-40B4-BE49-F238E27FC236}">
                <a16:creationId xmlns:a16="http://schemas.microsoft.com/office/drawing/2014/main" id="{72B4E9ED-B133-4900-BD4C-822F92CB861A}"/>
              </a:ext>
            </a:extLst>
          </p:cNvPr>
          <p:cNvSpPr>
            <a:spLocks noChangeArrowheads="1"/>
          </p:cNvSpPr>
          <p:nvPr/>
        </p:nvSpPr>
        <p:spPr bwMode="auto">
          <a:xfrm>
            <a:off x="6096000" y="6553200"/>
            <a:ext cx="3048000" cy="230832"/>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i="1" dirty="0">
                <a:solidFill>
                  <a:srgbClr val="FFFF00"/>
                </a:solidFill>
                <a:latin typeface="Verdana" panose="020B0604030504040204" pitchFamily="34" charset="0"/>
                <a:cs typeface="Times New Roman" panose="02020603050405020304" pitchFamily="18" charset="0"/>
              </a:rPr>
              <a:t>by Gaetano Lastilla – </a:t>
            </a:r>
            <a:r>
              <a:rPr lang="it-IT" altLang="it-IT" sz="900" i="1" dirty="0" err="1">
                <a:solidFill>
                  <a:srgbClr val="FFFF00"/>
                </a:solidFill>
                <a:latin typeface="Verdana" panose="020B0604030504040204" pitchFamily="34" charset="0"/>
                <a:cs typeface="Times New Roman" panose="02020603050405020304" pitchFamily="18" charset="0"/>
              </a:rPr>
              <a:t>October</a:t>
            </a:r>
            <a:r>
              <a:rPr lang="it-IT" altLang="it-IT" sz="900" i="1" dirty="0">
                <a:solidFill>
                  <a:srgbClr val="FFFF00"/>
                </a:solidFill>
                <a:latin typeface="Verdana" panose="020B0604030504040204" pitchFamily="34" charset="0"/>
                <a:cs typeface="Times New Roman" panose="02020603050405020304" pitchFamily="18" charset="0"/>
              </a:rPr>
              <a:t> 2024</a:t>
            </a:r>
          </a:p>
        </p:txBody>
      </p:sp>
      <p:pic>
        <p:nvPicPr>
          <p:cNvPr id="4105" name="Picture 101" descr="C:\ARCHIVIO GENERALE\PRESENTAZIONI\in COSTRUZIONE\S.Scritture del 24.08\candelabro copia.gif">
            <a:extLst>
              <a:ext uri="{FF2B5EF4-FFF2-40B4-BE49-F238E27FC236}">
                <a16:creationId xmlns:a16="http://schemas.microsoft.com/office/drawing/2014/main" id="{671F86D2-4113-9E14-C857-A0D39CA55FB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7" name="Picture 111">
            <a:extLst>
              <a:ext uri="{FF2B5EF4-FFF2-40B4-BE49-F238E27FC236}">
                <a16:creationId xmlns:a16="http://schemas.microsoft.com/office/drawing/2014/main" id="{E6D67C9B-910E-8162-C71C-9C6548DB260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76800" y="1752600"/>
            <a:ext cx="2976563" cy="4089400"/>
          </a:xfrm>
          <a:prstGeom prst="rect">
            <a:avLst/>
          </a:prstGeom>
          <a:noFill/>
          <a:extLst>
            <a:ext uri="{909E8E84-426E-40DD-AFC4-6F175D3DCCD1}">
              <a14:hiddenFill xmlns:a14="http://schemas.microsoft.com/office/drawing/2010/main">
                <a:solidFill>
                  <a:srgbClr val="FFFFFF"/>
                </a:solidFill>
              </a14:hiddenFill>
            </a:ext>
          </a:extLst>
        </p:spPr>
      </p:pic>
      <p:sp>
        <p:nvSpPr>
          <p:cNvPr id="4209" name="Rectangle 113">
            <a:extLst>
              <a:ext uri="{FF2B5EF4-FFF2-40B4-BE49-F238E27FC236}">
                <a16:creationId xmlns:a16="http://schemas.microsoft.com/office/drawing/2014/main" id="{AAA370D2-A944-CE62-A266-8D0B1BFA9E22}"/>
              </a:ext>
            </a:extLst>
          </p:cNvPr>
          <p:cNvSpPr>
            <a:spLocks noChangeArrowheads="1"/>
          </p:cNvSpPr>
          <p:nvPr/>
        </p:nvSpPr>
        <p:spPr bwMode="auto">
          <a:xfrm>
            <a:off x="1219200" y="4006334"/>
            <a:ext cx="319246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900" i="1" dirty="0">
                <a:latin typeface="Times New Roman" panose="02020603050405020304" pitchFamily="18" charset="0"/>
                <a:cs typeface="Times New Roman" panose="02020603050405020304" pitchFamily="18" charset="0"/>
              </a:rPr>
              <a:t>Commento di padre Ermes Ronchi                                        Commentary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p>
        </p:txBody>
      </p:sp>
      <p:sp>
        <p:nvSpPr>
          <p:cNvPr id="4210" name="Rectangle 114">
            <a:extLst>
              <a:ext uri="{FF2B5EF4-FFF2-40B4-BE49-F238E27FC236}">
                <a16:creationId xmlns:a16="http://schemas.microsoft.com/office/drawing/2014/main" id="{6B329ECF-7F13-8ED8-33B9-0100B3251EF9}"/>
              </a:ext>
            </a:extLst>
          </p:cNvPr>
          <p:cNvSpPr>
            <a:spLocks noChangeArrowheads="1"/>
          </p:cNvSpPr>
          <p:nvPr/>
        </p:nvSpPr>
        <p:spPr bwMode="auto">
          <a:xfrm>
            <a:off x="1371600" y="1524000"/>
            <a:ext cx="3124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1000">
                <a:solidFill>
                  <a:schemeClr val="tx1"/>
                </a:solidFill>
                <a:effectLst>
                  <a:outerShdw blurRad="38100" dist="38100" dir="2700000" algn="tl">
                    <a:srgbClr val="C0C0C0"/>
                  </a:outerShdw>
                </a:effectLst>
                <a:latin typeface="Verdana" panose="020B0604030504040204" pitchFamily="34" charset="0"/>
                <a:cs typeface="Times New Roman" panose="02020603050405020304" pitchFamily="18" charset="0"/>
              </a:rPr>
              <a:t>XXVIII DOMENICA DEL TEMPO ORDINARIO                                         XXVIII SUNDAY IN ORDINARY TIME</a:t>
            </a:r>
            <a:r>
              <a:rPr lang="it-IT" altLang="it-IT" sz="1400">
                <a:solidFill>
                  <a:schemeClr val="bg1"/>
                </a:solidFill>
                <a:effectLst>
                  <a:outerShdw blurRad="38100" dist="38100" dir="2700000" algn="tl">
                    <a:srgbClr val="C0C0C0"/>
                  </a:outerShdw>
                </a:effectLst>
                <a:latin typeface="Verdana" panose="020B0604030504040204" pitchFamily="34" charset="0"/>
                <a:cs typeface="Times New Roman" panose="02020603050405020304" pitchFamily="18" charset="0"/>
              </a:rPr>
              <a:t> </a:t>
            </a:r>
          </a:p>
        </p:txBody>
      </p:sp>
      <p:sp>
        <p:nvSpPr>
          <p:cNvPr id="4211" name="Rectangle 115">
            <a:extLst>
              <a:ext uri="{FF2B5EF4-FFF2-40B4-BE49-F238E27FC236}">
                <a16:creationId xmlns:a16="http://schemas.microsoft.com/office/drawing/2014/main" id="{137FAA57-5E00-36AA-DA04-E7903A420238}"/>
              </a:ext>
            </a:extLst>
          </p:cNvPr>
          <p:cNvSpPr>
            <a:spLocks noChangeArrowheads="1"/>
          </p:cNvSpPr>
          <p:nvPr/>
        </p:nvSpPr>
        <p:spPr bwMode="auto">
          <a:xfrm>
            <a:off x="0" y="6553200"/>
            <a:ext cx="581977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200" b="1">
                <a:solidFill>
                  <a:schemeClr val="bg1"/>
                </a:solidFill>
                <a:latin typeface="Calibri" panose="020F0502020204030204" pitchFamily="34" charset="0"/>
              </a:rPr>
              <a:t>TUTTE LE IMMAGINI SONO PROTETTE DA COPYRIGHT - ALL PICTURES ARE BY COPYRIGHT</a:t>
            </a:r>
          </a:p>
        </p:txBody>
      </p:sp>
      <p:pic>
        <p:nvPicPr>
          <p:cNvPr id="4213" name="964-Cave2.mid">
            <a:hlinkClick r:id="" action="ppaction://media"/>
            <a:extLst>
              <a:ext uri="{FF2B5EF4-FFF2-40B4-BE49-F238E27FC236}">
                <a16:creationId xmlns:a16="http://schemas.microsoft.com/office/drawing/2014/main" id="{D199E7FD-89F6-32AF-EBC0-16DC5E39A956}"/>
              </a:ext>
            </a:extLst>
          </p:cNvPr>
          <p:cNvPicPr>
            <a:picLocks noChangeAspect="1" noChangeArrowheads="1"/>
          </p:cNvPicPr>
          <p:nvPr>
            <a:audioFile r:link="rId1"/>
          </p:nvPr>
        </p:nvPicPr>
        <p:blipFill>
          <a:blip r:embed="rId6">
            <a:extLst>
              <a:ext uri="{28A0092B-C50C-407E-A947-70E740481C1C}">
                <a14:useLocalDpi xmlns:a14="http://schemas.microsoft.com/office/drawing/2010/main" val="0"/>
              </a:ext>
            </a:extLst>
          </a:blip>
          <a:srcRect/>
          <a:stretch>
            <a:fillRect/>
          </a:stretch>
        </p:blipFill>
        <p:spPr bwMode="auto">
          <a:xfrm>
            <a:off x="6248400" y="-457200"/>
            <a:ext cx="304800" cy="304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5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421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3">
                <p:cTn id="7" repeatCount="indefinite" fill="hold" display="0">
                  <p:stCondLst>
                    <p:cond delay="indefinite"/>
                  </p:stCondLst>
                  <p:endCondLst>
                    <p:cond evt="onStopAudio" delay="0">
                      <p:tgtEl>
                        <p:sldTgt/>
                      </p:tgtEl>
                    </p:cond>
                  </p:endCondLst>
                </p:cTn>
                <p:tgtEl>
                  <p:spTgt spid="4213"/>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A13F3D71-EF26-441B-9AFC-97B54702617F}"/>
              </a:ext>
            </a:extLst>
          </p:cNvPr>
          <p:cNvSpPr>
            <a:spLocks noChangeArrowheads="1"/>
          </p:cNvSpPr>
          <p:nvPr/>
        </p:nvSpPr>
        <p:spPr bwMode="auto">
          <a:xfrm>
            <a:off x="0" y="4572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Gesù gli disse: «Perché mi chiami buono? Nessuno è buono, se non Dio solo. Tu conosci i comandamenti: “Non uccidere, non commettere adulterio, non rubare, non testimoniare il falso, non frodare, onora tuo padre e tua madre”». </a:t>
            </a:r>
            <a:r>
              <a:rPr lang="it-IT" altLang="it-IT" sz="1800" i="1">
                <a:solidFill>
                  <a:schemeClr val="bg1"/>
                </a:solidFill>
                <a:latin typeface="Verdana" panose="020B0604030504040204" pitchFamily="34" charset="0"/>
                <a:cs typeface="Times New Roman" panose="02020603050405020304" pitchFamily="18" charset="0"/>
              </a:rPr>
              <a:t>(Mc 10, 18-19)</a:t>
            </a:r>
          </a:p>
        </p:txBody>
      </p:sp>
      <p:sp>
        <p:nvSpPr>
          <p:cNvPr id="162930" name="Rectangle 114">
            <a:extLst>
              <a:ext uri="{FF2B5EF4-FFF2-40B4-BE49-F238E27FC236}">
                <a16:creationId xmlns:a16="http://schemas.microsoft.com/office/drawing/2014/main" id="{E6996B65-B32F-4005-EA0B-8603FDD86B02}"/>
              </a:ext>
            </a:extLst>
          </p:cNvPr>
          <p:cNvSpPr>
            <a:spLocks noChangeArrowheads="1"/>
          </p:cNvSpPr>
          <p:nvPr/>
        </p:nvSpPr>
        <p:spPr bwMode="auto">
          <a:xfrm>
            <a:off x="0" y="54102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Times New Roman" panose="02020603050405020304" pitchFamily="18" charset="0"/>
              </a:rPr>
              <a:t>Jesus answered, "Why do you call me good? No one is good but God alone. You know the commandments: Do not kill, do not commit adultery, do not steal, do not bear false witness, do not cheat, honor your father and mother."</a:t>
            </a:r>
            <a:r>
              <a:rPr lang="en-GB" altLang="it-IT" sz="1800" i="1">
                <a:solidFill>
                  <a:schemeClr val="bg1"/>
                </a:solidFill>
                <a:latin typeface="Verdana" panose="020B0604030504040204" pitchFamily="34" charset="0"/>
                <a:cs typeface="Times New Roman" panose="02020603050405020304" pitchFamily="18" charset="0"/>
              </a:rPr>
              <a:t> (Mk 10: 18-19)</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9494" name="Picture 38">
            <a:extLst>
              <a:ext uri="{FF2B5EF4-FFF2-40B4-BE49-F238E27FC236}">
                <a16:creationId xmlns:a16="http://schemas.microsoft.com/office/drawing/2014/main" id="{A12D1158-555E-62E9-52C5-6E8747C522B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1600200"/>
            <a:ext cx="5334000" cy="38179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528">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autoUpdateAnimBg="0"/>
      <p:bldP spid="162930"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1506" name="Rectangle 35">
            <a:extLst>
              <a:ext uri="{FF2B5EF4-FFF2-40B4-BE49-F238E27FC236}">
                <a16:creationId xmlns:a16="http://schemas.microsoft.com/office/drawing/2014/main" id="{7FCB594A-ECF5-6786-2502-0AD630442C37}"/>
              </a:ext>
            </a:extLst>
          </p:cNvPr>
          <p:cNvSpPr>
            <a:spLocks noChangeArrowheads="1"/>
          </p:cNvSpPr>
          <p:nvPr/>
        </p:nvSpPr>
        <p:spPr bwMode="auto">
          <a:xfrm>
            <a:off x="0" y="5334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Egli allora gli disse: «Maestro, tutte queste cose le ho osservate fin dalla mia giovinezza». Allora Gesù fissò lo sguardo su di lui, lo amò e gli disse: «Una cosa sola ti manca: va’, vendi quello che hai e dallo ai poveri, e avrai un tesoro in cielo; e vieni! Seguimi!».</a:t>
            </a:r>
            <a:r>
              <a:rPr lang="it-IT" altLang="it-IT" sz="1800" i="1">
                <a:solidFill>
                  <a:schemeClr val="bg1"/>
                </a:solidFill>
                <a:latin typeface="Verdana" panose="020B0604030504040204" pitchFamily="34" charset="0"/>
                <a:cs typeface="Times New Roman" panose="02020603050405020304" pitchFamily="18" charset="0"/>
              </a:rPr>
              <a:t> (Mc 10, 20-21)</a:t>
            </a:r>
          </a:p>
        </p:txBody>
      </p:sp>
      <p:sp>
        <p:nvSpPr>
          <p:cNvPr id="21507" name="Rectangle 36">
            <a:extLst>
              <a:ext uri="{FF2B5EF4-FFF2-40B4-BE49-F238E27FC236}">
                <a16:creationId xmlns:a16="http://schemas.microsoft.com/office/drawing/2014/main" id="{1B149343-AB6E-DD21-FE56-58B42FCAECBF}"/>
              </a:ext>
            </a:extLst>
          </p:cNvPr>
          <p:cNvSpPr>
            <a:spLocks noChangeArrowheads="1"/>
          </p:cNvSpPr>
          <p:nvPr/>
        </p:nvSpPr>
        <p:spPr bwMode="auto">
          <a:xfrm>
            <a:off x="0" y="51816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Times New Roman" panose="02020603050405020304" pitchFamily="18" charset="0"/>
              </a:rPr>
              <a:t>The man replied, "I have obeyed all these commandments since my childhood." Then Jesus looked steadily at him and loved him and he said, "For you, one thing is lacking. Go, sell what you have and give the money to the poor, and you will have riches in heaven.</a:t>
            </a:r>
            <a:r>
              <a:rPr lang="en-GB" altLang="it-IT" sz="1800" i="1">
                <a:solidFill>
                  <a:schemeClr val="bg1"/>
                </a:solidFill>
                <a:latin typeface="Verdana" panose="020B0604030504040204" pitchFamily="34" charset="0"/>
                <a:cs typeface="Times New Roman" panose="02020603050405020304" pitchFamily="18" charset="0"/>
              </a:rPr>
              <a:t> (Mk 10: 20-21)</a:t>
            </a:r>
          </a:p>
        </p:txBody>
      </p:sp>
      <p:pic>
        <p:nvPicPr>
          <p:cNvPr id="21544" name="Picture 40">
            <a:extLst>
              <a:ext uri="{FF2B5EF4-FFF2-40B4-BE49-F238E27FC236}">
                <a16:creationId xmlns:a16="http://schemas.microsoft.com/office/drawing/2014/main" id="{260B1228-F419-ECC5-2ADB-96E2E77514A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1736725"/>
            <a:ext cx="6324600" cy="35417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656">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14690" name="Rectangle 2">
            <a:extLst>
              <a:ext uri="{FF2B5EF4-FFF2-40B4-BE49-F238E27FC236}">
                <a16:creationId xmlns:a16="http://schemas.microsoft.com/office/drawing/2014/main" id="{A21328C0-420C-681B-D547-7F71F8EE9D41}"/>
              </a:ext>
            </a:extLst>
          </p:cNvPr>
          <p:cNvSpPr>
            <a:spLocks noGrp="1" noChangeArrowheads="1"/>
          </p:cNvSpPr>
          <p:nvPr>
            <p:ph type="title"/>
          </p:nvPr>
        </p:nvSpPr>
        <p:spPr>
          <a:xfrm>
            <a:off x="0" y="609600"/>
            <a:ext cx="9144000" cy="1143000"/>
          </a:xfrm>
          <a:solidFill>
            <a:srgbClr val="000000"/>
          </a:solidFill>
          <a:ln>
            <a:solidFill>
              <a:srgbClr val="000000"/>
            </a:solidFill>
            <a:miter lim="800000"/>
            <a:headEnd/>
            <a:tailEnd/>
          </a:ln>
        </p:spPr>
        <p:txBody>
          <a:bodyPr/>
          <a:lstStyle/>
          <a:p>
            <a:r>
              <a:rPr lang="it-IT" altLang="it-IT" sz="1800">
                <a:solidFill>
                  <a:schemeClr val="bg1"/>
                </a:solidFill>
                <a:latin typeface="Verdana" panose="020B0604030504040204" pitchFamily="34" charset="0"/>
                <a:cs typeface="Times New Roman" panose="02020603050405020304" pitchFamily="18" charset="0"/>
              </a:rPr>
              <a:t>Ma a queste parole egli si fece scuro in volto e se ne andò rattristato; possedeva infatti molti beni. Gesù, volgendo lo sguardo attorno, disse ai suoi discepoli: «Quanto è difficile, per quelli che possiedono ricchezze, entrare nel regno di Dio!». </a:t>
            </a:r>
            <a:r>
              <a:rPr lang="it-IT" altLang="it-IT" sz="1800" i="1">
                <a:solidFill>
                  <a:schemeClr val="bg1"/>
                </a:solidFill>
                <a:latin typeface="Verdana" panose="020B0604030504040204" pitchFamily="34" charset="0"/>
                <a:cs typeface="Times New Roman" panose="02020603050405020304" pitchFamily="18" charset="0"/>
              </a:rPr>
              <a:t>(Mc 10, 22-23)</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14692" name="Rectangle 4">
            <a:extLst>
              <a:ext uri="{FF2B5EF4-FFF2-40B4-BE49-F238E27FC236}">
                <a16:creationId xmlns:a16="http://schemas.microsoft.com/office/drawing/2014/main" id="{C98BF1E7-F26A-3F96-7F7C-A431DBC88F39}"/>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Then come and follow me." On hearing these words, his face fell and he went away sorrowful for he was a man of great wealth. Jesus looked around and said to his disciples, "How hard it is for those who have riches to enter the kingdom of God!"</a:t>
            </a:r>
            <a:r>
              <a:rPr lang="en-GB" altLang="it-IT" sz="1800" i="1">
                <a:solidFill>
                  <a:schemeClr val="bg1"/>
                </a:solidFill>
                <a:latin typeface="Verdana" panose="020B0604030504040204" pitchFamily="34" charset="0"/>
                <a:cs typeface="Times New Roman" panose="02020603050405020304" pitchFamily="18" charset="0"/>
              </a:rPr>
              <a:t>  (Mk 10: 22-23)</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46434" name="Rectangle 2">
            <a:extLst>
              <a:ext uri="{FF2B5EF4-FFF2-40B4-BE49-F238E27FC236}">
                <a16:creationId xmlns:a16="http://schemas.microsoft.com/office/drawing/2014/main" id="{73BF4643-CB4B-7AD4-9F86-86BD5AC98969}"/>
              </a:ext>
            </a:extLst>
          </p:cNvPr>
          <p:cNvSpPr>
            <a:spLocks noGrp="1" noChangeArrowheads="1"/>
          </p:cNvSpPr>
          <p:nvPr>
            <p:ph type="title"/>
          </p:nvPr>
        </p:nvSpPr>
        <p:spPr>
          <a:xfrm>
            <a:off x="0" y="533400"/>
            <a:ext cx="9144000" cy="1143000"/>
          </a:xfrm>
          <a:solidFill>
            <a:srgbClr val="000000"/>
          </a:solidFill>
          <a:ln>
            <a:solidFill>
              <a:srgbClr val="000000"/>
            </a:solidFill>
            <a:miter lim="800000"/>
            <a:headEnd/>
            <a:tailEnd/>
          </a:ln>
        </p:spPr>
        <p:txBody>
          <a:bodyPr/>
          <a:lstStyle/>
          <a:p>
            <a:r>
              <a:rPr lang="it-IT" altLang="it-IT" sz="1800">
                <a:solidFill>
                  <a:schemeClr val="bg1"/>
                </a:solidFill>
                <a:latin typeface="Verdana" panose="020B0604030504040204" pitchFamily="34" charset="0"/>
                <a:cs typeface="Times New Roman" panose="02020603050405020304" pitchFamily="18" charset="0"/>
              </a:rPr>
              <a:t>I discepoli erano sconcertati dalle sue parole; ma Gesù riprese e disse loro: «Figli, quanto è difficile entrare nel regno di Dio! È più facile che un cammello passi per la cruna di un ago, che un ricco entri nel regno di Dio». </a:t>
            </a:r>
            <a:r>
              <a:rPr lang="it-IT" altLang="it-IT" sz="1800" i="1">
                <a:solidFill>
                  <a:schemeClr val="bg1"/>
                </a:solidFill>
                <a:latin typeface="Verdana" panose="020B0604030504040204" pitchFamily="34" charset="0"/>
                <a:cs typeface="Times New Roman" panose="02020603050405020304" pitchFamily="18" charset="0"/>
              </a:rPr>
              <a:t>(Mc 10, 24-25)</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46436" name="Rectangle 4">
            <a:extLst>
              <a:ext uri="{FF2B5EF4-FFF2-40B4-BE49-F238E27FC236}">
                <a16:creationId xmlns:a16="http://schemas.microsoft.com/office/drawing/2014/main" id="{51F08878-8978-AF91-5479-EDE53398727B}"/>
              </a:ext>
            </a:extLst>
          </p:cNvPr>
          <p:cNvSpPr>
            <a:spLocks noChangeArrowheads="1"/>
          </p:cNvSpPr>
          <p:nvPr/>
        </p:nvSpPr>
        <p:spPr bwMode="auto">
          <a:xfrm>
            <a:off x="0" y="54102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The disciples were shocked at these words, but Jesus insisted, "Children, how hard it is to enter the kingdom of God!  It is easier for a camel to go through the eye of a needle than for one who is rich to enter the kingdom of God."</a:t>
            </a:r>
            <a:r>
              <a:rPr lang="en-GB" altLang="it-IT" sz="1800" i="1">
                <a:solidFill>
                  <a:schemeClr val="bg1"/>
                </a:solidFill>
                <a:latin typeface="Verdana" panose="020B0604030504040204" pitchFamily="34" charset="0"/>
                <a:cs typeface="Times New Roman" panose="02020603050405020304" pitchFamily="18" charset="0"/>
              </a:rPr>
              <a:t> (Mk 10: 24-25)</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4832">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49506" name="Rectangle 2">
            <a:extLst>
              <a:ext uri="{FF2B5EF4-FFF2-40B4-BE49-F238E27FC236}">
                <a16:creationId xmlns:a16="http://schemas.microsoft.com/office/drawing/2014/main" id="{764FBE7E-0313-A041-F9DF-8AD046DCDD9E}"/>
              </a:ext>
            </a:extLst>
          </p:cNvPr>
          <p:cNvSpPr>
            <a:spLocks noGrp="1" noChangeArrowheads="1"/>
          </p:cNvSpPr>
          <p:nvPr>
            <p:ph type="title"/>
          </p:nvPr>
        </p:nvSpPr>
        <p:spPr>
          <a:xfrm>
            <a:off x="0" y="5334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Essi, ancora più stupiti, dicevano tra loro: «E chi può essere salvato?». Ma Gesù, guardandoli in faccia, disse: «Impossibile agli uomini, ma non a Dio! Perché tutto è possibile a Dio». </a:t>
            </a:r>
            <a:r>
              <a:rPr lang="it-IT" altLang="it-IT" sz="1800" i="1">
                <a:solidFill>
                  <a:schemeClr val="bg1"/>
                </a:solidFill>
                <a:latin typeface="Verdana" panose="020B0604030504040204" pitchFamily="34" charset="0"/>
                <a:cs typeface="Times New Roman" panose="02020603050405020304" pitchFamily="18" charset="0"/>
              </a:rPr>
              <a:t>(Mc 10, 26-27)</a:t>
            </a:r>
          </a:p>
        </p:txBody>
      </p:sp>
      <p:sp>
        <p:nvSpPr>
          <p:cNvPr id="149508" name="Rectangle 4">
            <a:extLst>
              <a:ext uri="{FF2B5EF4-FFF2-40B4-BE49-F238E27FC236}">
                <a16:creationId xmlns:a16="http://schemas.microsoft.com/office/drawing/2014/main" id="{6F60A72F-1665-E6D8-447C-A538A7A54A79}"/>
              </a:ext>
            </a:extLst>
          </p:cNvPr>
          <p:cNvSpPr>
            <a:spLocks noChangeArrowheads="1"/>
          </p:cNvSpPr>
          <p:nvPr/>
        </p:nvSpPr>
        <p:spPr bwMode="auto">
          <a:xfrm>
            <a:off x="0" y="53340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They were more astonished than ever and wondered, "Who, then, can be saved?" Jesus looked steadily at them and said, "For humans it is impossible, but not for God; all things are possible with God."</a:t>
            </a:r>
            <a:r>
              <a:rPr lang="en-GB" altLang="it-IT" sz="1800" i="1">
                <a:solidFill>
                  <a:schemeClr val="bg1"/>
                </a:solidFill>
                <a:latin typeface="Verdana" panose="020B0604030504040204" pitchFamily="34" charset="0"/>
                <a:cs typeface="Times New Roman" panose="02020603050405020304" pitchFamily="18" charset="0"/>
              </a:rPr>
              <a:t>  (Mk 10: 26-27) </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49509" name="Picture 5">
            <a:extLst>
              <a:ext uri="{FF2B5EF4-FFF2-40B4-BE49-F238E27FC236}">
                <a16:creationId xmlns:a16="http://schemas.microsoft.com/office/drawing/2014/main" id="{8311D43E-54D3-1EFC-73F6-FA41C69B6B4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219200"/>
            <a:ext cx="8153400" cy="4191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512">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a:extLst>
              <a:ext uri="{FF2B5EF4-FFF2-40B4-BE49-F238E27FC236}">
                <a16:creationId xmlns:a16="http://schemas.microsoft.com/office/drawing/2014/main" id="{01BEDFE4-F1FE-26EB-694E-680ED1838B57}"/>
              </a:ext>
            </a:extLst>
          </p:cNvPr>
          <p:cNvSpPr>
            <a:spLocks noGrp="1" noChangeArrowheads="1"/>
          </p:cNvSpPr>
          <p:nvPr>
            <p:ph type="title"/>
          </p:nvPr>
        </p:nvSpPr>
        <p:spPr>
          <a:xfrm>
            <a:off x="0" y="6096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Pietro allora prese a dirgli: «Ecco, noi abbiamo lasciato tutto e ti abbiamo seguito». Gesù gli rispose: «In verità io vi dico: non c’è nessuno che abbia lasciato casa o fratelli o sorelle o madre o padre o figli o campi per causa mia e per causa del Vangelo, </a:t>
            </a:r>
            <a:r>
              <a:rPr lang="it-IT" altLang="it-IT" sz="1800" i="1">
                <a:solidFill>
                  <a:schemeClr val="bg1"/>
                </a:solidFill>
                <a:latin typeface="Verdana" panose="020B0604030504040204" pitchFamily="34" charset="0"/>
                <a:cs typeface="Times New Roman" panose="02020603050405020304" pitchFamily="18" charset="0"/>
              </a:rPr>
              <a:t>(Mc 10, 28-29)</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52580" name="Rectangle 4">
            <a:extLst>
              <a:ext uri="{FF2B5EF4-FFF2-40B4-BE49-F238E27FC236}">
                <a16:creationId xmlns:a16="http://schemas.microsoft.com/office/drawing/2014/main" id="{F3CF0609-41C2-0B91-0CBE-436B359CEF24}"/>
              </a:ext>
            </a:extLst>
          </p:cNvPr>
          <p:cNvSpPr>
            <a:spLocks noChangeArrowheads="1"/>
          </p:cNvSpPr>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Peter spoke up and said, "We have given up everything to follow you." Jesus answered, "Truly, there is no one who has left house or brothers or sisters, or father or mother, or children, or lands for my sake and for the Gospel, </a:t>
            </a:r>
          </a:p>
          <a:p>
            <a:r>
              <a:rPr lang="en-GB" altLang="it-IT" sz="1800" i="1">
                <a:solidFill>
                  <a:schemeClr val="bg1"/>
                </a:solidFill>
                <a:latin typeface="Verdana" panose="020B0604030504040204" pitchFamily="34" charset="0"/>
                <a:cs typeface="Times New Roman" panose="02020603050405020304" pitchFamily="18" charset="0"/>
              </a:rPr>
              <a:t>(Mk 10: 28-29)</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52581" name="Picture 5">
            <a:extLst>
              <a:ext uri="{FF2B5EF4-FFF2-40B4-BE49-F238E27FC236}">
                <a16:creationId xmlns:a16="http://schemas.microsoft.com/office/drawing/2014/main" id="{37415A86-2D33-C970-98BC-A807269CF53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1752600"/>
            <a:ext cx="5410200" cy="36004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816">
    <p:rand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a:extLst>
              <a:ext uri="{FF2B5EF4-FFF2-40B4-BE49-F238E27FC236}">
                <a16:creationId xmlns:a16="http://schemas.microsoft.com/office/drawing/2014/main" id="{2D4597EE-BE01-3AD7-1D3C-FB8B1A9F34B2}"/>
              </a:ext>
            </a:extLst>
          </p:cNvPr>
          <p:cNvSpPr>
            <a:spLocks noGrp="1" noChangeArrowheads="1"/>
          </p:cNvSpPr>
          <p:nvPr>
            <p:ph type="title"/>
          </p:nvPr>
        </p:nvSpPr>
        <p:spPr>
          <a:xfrm>
            <a:off x="0" y="304800"/>
            <a:ext cx="9144000" cy="1143000"/>
          </a:xfrm>
        </p:spPr>
        <p:txBody>
          <a:bodyPr/>
          <a:lstStyle/>
          <a:p>
            <a:br>
              <a:rPr lang="it-IT" altLang="it-IT" sz="1800">
                <a:solidFill>
                  <a:schemeClr val="bg1"/>
                </a:solidFill>
                <a:latin typeface="Verdana" panose="020B0604030504040204" pitchFamily="34" charset="0"/>
                <a:cs typeface="Times New Roman" panose="02020603050405020304" pitchFamily="18" charset="0"/>
              </a:rPr>
            </a:br>
            <a:r>
              <a:rPr lang="it-IT" altLang="it-IT" sz="1800">
                <a:solidFill>
                  <a:schemeClr val="bg1"/>
                </a:solidFill>
                <a:latin typeface="Verdana" panose="020B0604030504040204" pitchFamily="34" charset="0"/>
                <a:cs typeface="Times New Roman" panose="02020603050405020304" pitchFamily="18" charset="0"/>
              </a:rPr>
              <a:t>che non riceva già ora, in questo tempo, cento volte tanto in case e fratelli e sorelle e madri e figli e campi, insieme a persecuzioni, e la vita eterna nel tempo che verrà». </a:t>
            </a:r>
            <a:r>
              <a:rPr lang="it-IT" altLang="it-IT" sz="1800" i="1">
                <a:solidFill>
                  <a:schemeClr val="bg1"/>
                </a:solidFill>
                <a:latin typeface="Verdana" panose="020B0604030504040204" pitchFamily="34" charset="0"/>
                <a:cs typeface="Times New Roman" panose="02020603050405020304" pitchFamily="18" charset="0"/>
              </a:rPr>
              <a:t>(Mc 10, 30)</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51556" name="Rectangle 4">
            <a:extLst>
              <a:ext uri="{FF2B5EF4-FFF2-40B4-BE49-F238E27FC236}">
                <a16:creationId xmlns:a16="http://schemas.microsoft.com/office/drawing/2014/main" id="{C817E1DC-01BE-8D4A-119C-3A5CF9AC4F2F}"/>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who will not receive his reward. I say to you: even in the midst of persecution he will receive a hundred times as many houses, brothers, sisters, mothers, children, and lands in the present time and in the world to come eternal life.</a:t>
            </a:r>
            <a:r>
              <a:rPr lang="en-GB" altLang="it-IT" sz="1800" i="1">
                <a:solidFill>
                  <a:schemeClr val="bg1"/>
                </a:solidFill>
                <a:latin typeface="Verdana" panose="020B0604030504040204" pitchFamily="34" charset="0"/>
                <a:cs typeface="Times New Roman" panose="02020603050405020304" pitchFamily="18" charset="0"/>
              </a:rPr>
              <a:t> (Mk 10: 30)</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51557" name="Picture 5">
            <a:extLst>
              <a:ext uri="{FF2B5EF4-FFF2-40B4-BE49-F238E27FC236}">
                <a16:creationId xmlns:a16="http://schemas.microsoft.com/office/drawing/2014/main" id="{34F32947-3F8A-7545-2857-8B195D4A9D2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1468438"/>
            <a:ext cx="7086600" cy="3784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368">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3190" name="Immagine 3" descr="La Messa.jpg">
            <a:extLst>
              <a:ext uri="{FF2B5EF4-FFF2-40B4-BE49-F238E27FC236}">
                <a16:creationId xmlns:a16="http://schemas.microsoft.com/office/drawing/2014/main" id="{51A9CA86-4C5C-1580-B8EB-30022A1FA3D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371600"/>
            <a:ext cx="8126413" cy="417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3191" name="Rectangle 1031">
            <a:extLst>
              <a:ext uri="{FF2B5EF4-FFF2-40B4-BE49-F238E27FC236}">
                <a16:creationId xmlns:a16="http://schemas.microsoft.com/office/drawing/2014/main" id="{705EFE39-2C67-C070-391F-C16A74C7F260}"/>
              </a:ext>
            </a:extLst>
          </p:cNvPr>
          <p:cNvSpPr>
            <a:spLocks noChangeArrowheads="1"/>
          </p:cNvSpPr>
          <p:nvPr/>
        </p:nvSpPr>
        <p:spPr bwMode="auto">
          <a:xfrm>
            <a:off x="0" y="0"/>
            <a:ext cx="9144000" cy="136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400">
                <a:solidFill>
                  <a:srgbClr val="000000"/>
                </a:solidFill>
                <a:latin typeface="Verdana" panose="020B0604030504040204" pitchFamily="34" charset="0"/>
                <a:cs typeface="Arial" panose="020B0604020202020204" pitchFamily="34" charset="0"/>
              </a:rPr>
              <a:t>La lettura e la meditazione delle sacre scritture domenicali, </a:t>
            </a:r>
            <a:r>
              <a:rPr lang="it-IT" altLang="it-IT" sz="1400">
                <a:solidFill>
                  <a:srgbClr val="FF0000"/>
                </a:solidFill>
                <a:latin typeface="Verdana" panose="020B0604030504040204" pitchFamily="34" charset="0"/>
                <a:cs typeface="Arial" panose="020B0604020202020204" pitchFamily="34" charset="0"/>
              </a:rPr>
              <a:t>non sostituiscono </a:t>
            </a:r>
            <a:r>
              <a:rPr lang="it-IT" altLang="it-IT" sz="1400">
                <a:solidFill>
                  <a:srgbClr val="000000"/>
                </a:solidFill>
                <a:latin typeface="Verdana" panose="020B0604030504040204" pitchFamily="34" charset="0"/>
                <a:cs typeface="Arial" panose="020B0604020202020204" pitchFamily="34" charset="0"/>
              </a:rPr>
              <a:t>la Santa Messa, alla quale siamo tutti chiamati sia per rendere grazie e onore a Dio sia per chiedere perdono dei nostri peccati. Nella liturgia eucaristica </a:t>
            </a:r>
            <a:r>
              <a:rPr lang="it-IT" altLang="it-IT" sz="1400">
                <a:solidFill>
                  <a:srgbClr val="FF0000"/>
                </a:solidFill>
                <a:latin typeface="Verdana" panose="020B0604030504040204" pitchFamily="34" charset="0"/>
                <a:cs typeface="Arial" panose="020B0604020202020204" pitchFamily="34" charset="0"/>
              </a:rPr>
              <a:t>Cristo attualizza il sacrificio della croce</a:t>
            </a:r>
            <a:r>
              <a:rPr lang="it-IT" altLang="it-IT" sz="1400">
                <a:solidFill>
                  <a:srgbClr val="000000"/>
                </a:solidFill>
                <a:latin typeface="Verdana" panose="020B0604030504040204" pitchFamily="34" charset="0"/>
                <a:cs typeface="Arial" panose="020B0604020202020204" pitchFamily="34" charset="0"/>
              </a:rPr>
              <a:t>  e si offre come cibo per le nostre anime. Noi riconosciamo Dio come Padre, da lodare e amare sempre, e ci riconosciamo fratelli e sorelle di tutti. Dio è un Padre che non obbliga nessuno ad amarlo e lodarlo ma gradisce essere amato dai figli per </a:t>
            </a:r>
            <a:r>
              <a:rPr lang="it-IT" altLang="it-IT" sz="1400">
                <a:solidFill>
                  <a:srgbClr val="FF0000"/>
                </a:solidFill>
                <a:latin typeface="Verdana" panose="020B0604030504040204" pitchFamily="34" charset="0"/>
                <a:cs typeface="Arial" panose="020B0604020202020204" pitchFamily="34" charset="0"/>
              </a:rPr>
              <a:t>una loro libera scelta di amore</a:t>
            </a:r>
            <a:r>
              <a:rPr lang="it-IT" altLang="it-IT" sz="1400">
                <a:solidFill>
                  <a:srgbClr val="000000"/>
                </a:solidFill>
                <a:latin typeface="Verdana" panose="020B0604030504040204" pitchFamily="34" charset="0"/>
                <a:cs typeface="Arial" panose="020B0604020202020204" pitchFamily="34" charset="0"/>
              </a:rPr>
              <a:t>.</a:t>
            </a:r>
          </a:p>
        </p:txBody>
      </p:sp>
      <p:sp>
        <p:nvSpPr>
          <p:cNvPr id="93192" name="Rectangle 1032">
            <a:extLst>
              <a:ext uri="{FF2B5EF4-FFF2-40B4-BE49-F238E27FC236}">
                <a16:creationId xmlns:a16="http://schemas.microsoft.com/office/drawing/2014/main" id="{4D39BAD5-463A-70B3-9937-5BB7B8960A6F}"/>
              </a:ext>
            </a:extLst>
          </p:cNvPr>
          <p:cNvSpPr>
            <a:spLocks noChangeArrowheads="1"/>
          </p:cNvSpPr>
          <p:nvPr/>
        </p:nvSpPr>
        <p:spPr bwMode="auto">
          <a:xfrm>
            <a:off x="0" y="5489575"/>
            <a:ext cx="9144000" cy="136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it-IT" sz="1400">
                <a:solidFill>
                  <a:schemeClr val="tx1"/>
                </a:solidFill>
                <a:latin typeface="Verdana" panose="020B0604030504040204" pitchFamily="34" charset="0"/>
                <a:cs typeface="Times New Roman" panose="02020603050405020304" pitchFamily="18" charset="0"/>
              </a:rPr>
              <a:t>Reading and meditation of Sacred Scriptures Sunday, </a:t>
            </a:r>
            <a:r>
              <a:rPr lang="en-US" altLang="it-IT" sz="1400">
                <a:solidFill>
                  <a:srgbClr val="FF0000"/>
                </a:solidFill>
                <a:latin typeface="Verdana" panose="020B0604030504040204" pitchFamily="34" charset="0"/>
                <a:cs typeface="Times New Roman" panose="02020603050405020304" pitchFamily="18" charset="0"/>
              </a:rPr>
              <a:t>do not replace </a:t>
            </a:r>
            <a:r>
              <a:rPr lang="en-US" altLang="it-IT" sz="1400">
                <a:solidFill>
                  <a:schemeClr val="tx1"/>
                </a:solidFill>
                <a:latin typeface="Verdana" panose="020B0604030504040204" pitchFamily="34" charset="0"/>
                <a:cs typeface="Times New Roman" panose="02020603050405020304" pitchFamily="18" charset="0"/>
              </a:rPr>
              <a:t>the Holy Mass, to which we are all called to give thanks and honor to God and to ask forgiveness of our sins. In the Eucharistic liturgy, </a:t>
            </a:r>
            <a:r>
              <a:rPr lang="en-US" altLang="it-IT" sz="1400">
                <a:solidFill>
                  <a:srgbClr val="FF0000"/>
                </a:solidFill>
                <a:latin typeface="Verdana" panose="020B0604030504040204" pitchFamily="34" charset="0"/>
                <a:cs typeface="Times New Roman" panose="02020603050405020304" pitchFamily="18" charset="0"/>
              </a:rPr>
              <a:t>Christ makes present the sacrifice of the cross</a:t>
            </a:r>
            <a:r>
              <a:rPr lang="en-US" altLang="it-IT" sz="1400">
                <a:solidFill>
                  <a:schemeClr val="tx1"/>
                </a:solidFill>
                <a:latin typeface="Verdana" panose="020B0604030504040204" pitchFamily="34" charset="0"/>
                <a:cs typeface="Times New Roman" panose="02020603050405020304" pitchFamily="18" charset="0"/>
              </a:rPr>
              <a:t> and offers himself as food for our souls. We acknowledge God as Father, to praise and love always, and we recognize brothers and sisters of all. God is a Father who does not force anyone to love him and praise him, but likes to be loved by sons for </a:t>
            </a:r>
            <a:r>
              <a:rPr lang="en-US" altLang="it-IT" sz="1400">
                <a:solidFill>
                  <a:srgbClr val="FF0000"/>
                </a:solidFill>
                <a:latin typeface="Verdana" panose="020B0604030504040204" pitchFamily="34" charset="0"/>
                <a:cs typeface="Times New Roman" panose="02020603050405020304" pitchFamily="18" charset="0"/>
              </a:rPr>
              <a:t>their free choice of love</a:t>
            </a:r>
            <a:r>
              <a:rPr lang="en-US" altLang="it-IT" sz="1400">
                <a:solidFill>
                  <a:schemeClr val="tx1"/>
                </a:solidFill>
                <a:latin typeface="Verdana" panose="020B0604030504040204" pitchFamily="34" charset="0"/>
                <a:cs typeface="Times New Roman" panose="02020603050405020304" pitchFamily="18" charset="0"/>
              </a:rPr>
              <a:t>.</a:t>
            </a:r>
            <a:endParaRPr lang="it-IT" altLang="it-IT" sz="1400">
              <a:solidFill>
                <a:schemeClr val="tx1"/>
              </a:solidFill>
              <a:latin typeface="Verdana" panose="020B0604030504040204" pitchFamily="34" charset="0"/>
              <a:cs typeface="Times New Roman" panose="02020603050405020304" pitchFamily="18" charset="0"/>
            </a:endParaRPr>
          </a:p>
        </p:txBody>
      </p:sp>
    </p:spTree>
  </p:cSld>
  <p:clrMapOvr>
    <a:masterClrMapping/>
  </p:clrMapOvr>
  <p:transition spd="med" advClick="0" advTm="25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700" name="Rectangle 36">
            <a:extLst>
              <a:ext uri="{FF2B5EF4-FFF2-40B4-BE49-F238E27FC236}">
                <a16:creationId xmlns:a16="http://schemas.microsoft.com/office/drawing/2014/main" id="{8DD7F537-C1F3-946D-00D7-636508290363}"/>
              </a:ext>
            </a:extLst>
          </p:cNvPr>
          <p:cNvSpPr>
            <a:spLocks noChangeArrowheads="1"/>
          </p:cNvSpPr>
          <p:nvPr/>
        </p:nvSpPr>
        <p:spPr bwMode="auto">
          <a:xfrm>
            <a:off x="0" y="2895600"/>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000" b="1">
                <a:solidFill>
                  <a:srgbClr val="000000"/>
                </a:solidFill>
                <a:cs typeface="Arial" panose="020B0604020202020204" pitchFamily="34" charset="0"/>
              </a:rPr>
              <a:t>                                                                            </a:t>
            </a:r>
          </a:p>
          <a:p>
            <a:pPr>
              <a:spcBef>
                <a:spcPct val="0"/>
              </a:spcBef>
              <a:buFontTx/>
              <a:buNone/>
            </a:pPr>
            <a:endParaRPr lang="it-IT" altLang="it-IT" sz="2400"/>
          </a:p>
        </p:txBody>
      </p:sp>
      <p:sp>
        <p:nvSpPr>
          <p:cNvPr id="29701" name="Rectangle 37">
            <a:extLst>
              <a:ext uri="{FF2B5EF4-FFF2-40B4-BE49-F238E27FC236}">
                <a16:creationId xmlns:a16="http://schemas.microsoft.com/office/drawing/2014/main" id="{BD7F80B0-D5A9-877E-0CE9-4BF02B13A40E}"/>
              </a:ext>
            </a:extLst>
          </p:cNvPr>
          <p:cNvSpPr>
            <a:spLocks noChangeArrowheads="1"/>
          </p:cNvSpPr>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2" name="Rectangle 38">
            <a:extLst>
              <a:ext uri="{FF2B5EF4-FFF2-40B4-BE49-F238E27FC236}">
                <a16:creationId xmlns:a16="http://schemas.microsoft.com/office/drawing/2014/main" id="{599D46F8-B751-6B2D-D2BE-8269EFAB0708}"/>
              </a:ext>
            </a:extLst>
          </p:cNvPr>
          <p:cNvSpPr>
            <a:spLocks noChangeArrowheads="1"/>
          </p:cNvSpPr>
          <p:nvPr/>
        </p:nvSpPr>
        <p:spPr bwMode="auto">
          <a:xfrm>
            <a:off x="-8865" y="1063593"/>
            <a:ext cx="9144000" cy="57944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115000"/>
              </a:lnSpc>
              <a:spcAft>
                <a:spcPts val="1000"/>
              </a:spcAft>
            </a:pP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a:solidFill>
                  <a:srgbClr val="26282A"/>
                </a:solidFill>
                <a:latin typeface="Verdana" panose="020B0604030504040204" pitchFamily="34" charset="0"/>
                <a:ea typeface="Verdana" panose="020B0604030504040204" pitchFamily="34" charset="0"/>
                <a:cs typeface="Helvetica" panose="020B0604020202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Gesù è sulla strada, il luogo che più amava: la 	  	             strada, che è di tutti, collega i lontani, è libera e aperta, una    	             breccia nelle mura, ama gli orizzonti. Ed ecco un tale, uno senza nome ma ricco (la sua identità rubata dal denaro) gli corre incontro. Corre, come uno che ha fretta, fretta di vivere, di vivere davvero. L'uomo senza nome sta per affrontare un grande rischio: interroga Gesù per sapere la verità su sé stesso. «Maestro buono, è vita o no la mia? Cosa devo fare per essere vivo davvero?». Domanda eterna. Universale. Gesù risponde elencando cinque comandamenti e un precetto. «Maestro, tutto questo io l'ho già fatto, da sempre. Eppure.... Gesù fissò lo sguardo su di lui e lo amò. Lo amò per quel “eppure”, che racconta fame e sete d'altro: osservare la legge non ha riempito la vita. Gesù lo fissa. Quell'uomo fa una esperienza da brividi, sente su di sé lo sguardo di Gesù, incrocia i suoi occhi amanti, può naufragarvi dentro. E se io dovessi continuare il racconto direi: adesso gli va dietro, adesso è preso dall'incantamento, dal fascino del Signore, non resiste...Invece la conclusione cammina nella direzione che non ti aspetti: «Una cosa ti manca, va', vendi, dona ai poveri...». Dona. Sarai felice se farai felice qualcuno. Tu non sei ciò che hai, ma ciò che dai. </a:t>
            </a:r>
            <a:endParaRPr lang="it-IT" altLang="it-IT" sz="1800" dirty="0">
              <a:solidFill>
                <a:srgbClr val="000000"/>
              </a:solidFill>
              <a:latin typeface="Verdana" panose="020B0604030504040204" pitchFamily="34" charset="0"/>
              <a:ea typeface="Verdana" panose="020B0604030504040204" pitchFamily="34" charset="0"/>
              <a:cs typeface="Helvetica" panose="020B0604020202020204" pitchFamily="34" charset="0"/>
            </a:endParaRPr>
          </a:p>
        </p:txBody>
      </p:sp>
      <p:sp>
        <p:nvSpPr>
          <p:cNvPr id="29703" name="Rectangle 39">
            <a:extLst>
              <a:ext uri="{FF2B5EF4-FFF2-40B4-BE49-F238E27FC236}">
                <a16:creationId xmlns:a16="http://schemas.microsoft.com/office/drawing/2014/main" id="{554F54B8-81BA-610E-6C1C-59F5E759FB1D}"/>
              </a:ext>
            </a:extLst>
          </p:cNvPr>
          <p:cNvSpPr>
            <a:spLocks noChangeArrowheads="1"/>
          </p:cNvSpPr>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6" name="Rectangle 10">
            <a:extLst>
              <a:ext uri="{FF2B5EF4-FFF2-40B4-BE49-F238E27FC236}">
                <a16:creationId xmlns:a16="http://schemas.microsoft.com/office/drawing/2014/main" id="{9E53C358-4EA1-4FA1-3321-93D0ADDBB5B2}"/>
              </a:ext>
            </a:extLst>
          </p:cNvPr>
          <p:cNvSpPr>
            <a:spLocks noChangeArrowheads="1"/>
          </p:cNvSpPr>
          <p:nvPr/>
        </p:nvSpPr>
        <p:spPr bwMode="auto">
          <a:xfrm>
            <a:off x="2771800" y="-14546"/>
            <a:ext cx="5940152" cy="12618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1" hangingPunct="1"/>
            <a:r>
              <a:rPr lang="it-IT" altLang="it-IT" sz="2000" b="1" dirty="0">
                <a:solidFill>
                  <a:srgbClr val="000000"/>
                </a:solidFill>
                <a:latin typeface="Verdana" panose="020B0604030504040204" pitchFamily="34" charset="0"/>
                <a:cs typeface="Arial" panose="020B0604020202020204" pitchFamily="34" charset="0"/>
              </a:rPr>
              <a:t> </a:t>
            </a:r>
          </a:p>
          <a:p>
            <a:pPr algn="l" eaLnBrk="1" hangingPunct="1"/>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Sarai felice se renderai felice qualcuno       </a:t>
            </a:r>
            <a:r>
              <a:rPr lang="it-IT" altLang="it-IT" sz="1800" i="1" dirty="0">
                <a:solidFill>
                  <a:srgbClr val="000000"/>
                </a:solidFill>
                <a:latin typeface="Verdana" panose="020B0604030504040204" pitchFamily="34" charset="0"/>
                <a:cs typeface="Arial" panose="020B0604020202020204" pitchFamily="34" charset="0"/>
              </a:rPr>
              <a:t>Mc 10, 17-30 </a:t>
            </a:r>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a:t>
            </a:r>
            <a:r>
              <a:rPr lang="en-US" altLang="it-IT" sz="1800" i="1" dirty="0" err="1">
                <a:solidFill>
                  <a:srgbClr val="990033"/>
                </a:solidFill>
                <a:cs typeface="Arial" panose="020B0604020202020204" pitchFamily="34" charset="0"/>
              </a:rPr>
              <a:t>Ermes</a:t>
            </a:r>
            <a:r>
              <a:rPr lang="en-US" altLang="it-IT" sz="1800" i="1" dirty="0">
                <a:solidFill>
                  <a:srgbClr val="990033"/>
                </a:solidFill>
                <a:cs typeface="Arial" panose="020B0604020202020204" pitchFamily="34" charset="0"/>
              </a:rPr>
              <a:t> Ronchi)</a:t>
            </a:r>
            <a:endParaRPr lang="it-IT" altLang="it-IT" sz="1800" i="1" dirty="0">
              <a:solidFill>
                <a:srgbClr val="990033"/>
              </a:solidFill>
              <a:cs typeface="Arial" panose="020B0604020202020204" pitchFamily="34" charset="0"/>
            </a:endParaRPr>
          </a:p>
          <a:p>
            <a:pPr algn="l" eaLnBrk="1" hangingPunct="1"/>
            <a:endParaRPr lang="en-US" altLang="it-IT" sz="2000" i="1" dirty="0">
              <a:solidFill>
                <a:srgbClr val="990033"/>
              </a:solidFill>
              <a:latin typeface="Verdana" panose="020B0604030504040204" pitchFamily="34" charset="0"/>
              <a:cs typeface="Arial" panose="020B0604020202020204" pitchFamily="34" charset="0"/>
            </a:endParaRPr>
          </a:p>
        </p:txBody>
      </p:sp>
      <p:sp>
        <p:nvSpPr>
          <p:cNvPr id="29707" name="Rectangle 11">
            <a:extLst>
              <a:ext uri="{FF2B5EF4-FFF2-40B4-BE49-F238E27FC236}">
                <a16:creationId xmlns:a16="http://schemas.microsoft.com/office/drawing/2014/main" id="{69839A63-C24C-2559-335D-A6A86A26CA13}"/>
              </a:ext>
            </a:extLst>
          </p:cNvPr>
          <p:cNvSpPr>
            <a:spLocks noChangeArrowheads="1"/>
          </p:cNvSpPr>
          <p:nvPr/>
        </p:nvSpPr>
        <p:spPr bwMode="auto">
          <a:xfrm>
            <a:off x="0" y="4329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pic>
        <p:nvPicPr>
          <p:cNvPr id="3" name="Immagine 2">
            <a:extLst>
              <a:ext uri="{FF2B5EF4-FFF2-40B4-BE49-F238E27FC236}">
                <a16:creationId xmlns:a16="http://schemas.microsoft.com/office/drawing/2014/main" id="{2DE9DE66-0863-4095-70E1-6B92A35614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169198"/>
            <a:ext cx="1788789" cy="1788789"/>
          </a:xfrm>
          <a:prstGeom prst="rect">
            <a:avLst/>
          </a:prstGeom>
        </p:spPr>
      </p:pic>
    </p:spTree>
  </p:cSld>
  <p:clrMapOvr>
    <a:masterClrMapping/>
  </p:clrMapOvr>
  <p:transition spd="med" advClick="0" advTm="80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5">
            <a:extLst>
              <a:ext uri="{FF2B5EF4-FFF2-40B4-BE49-F238E27FC236}">
                <a16:creationId xmlns:a16="http://schemas.microsoft.com/office/drawing/2014/main" id="{2EA07E79-F4AC-CDE0-32DE-7E73C4CFA1B2}"/>
              </a:ext>
            </a:extLst>
          </p:cNvPr>
          <p:cNvSpPr>
            <a:spLocks noChangeArrowheads="1"/>
          </p:cNvSpPr>
          <p:nvPr/>
        </p:nvSpPr>
        <p:spPr bwMode="auto">
          <a:xfrm>
            <a:off x="0" y="0"/>
            <a:ext cx="9144000" cy="67987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115000"/>
              </a:lnSpc>
              <a:spcAft>
                <a:spcPts val="100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Dare: verbo pauroso. Noi vogliamo prendere, trattenere, accumulare. Dare ai poveri... Nel Vangelo il verbo amare si traduce sempre con il verbo dare. Ma l'uomo ricco se ne va triste. Noi tutti abbiamo due vite in guerra tra loro: una è fatta di cose e di quotidiano e la seconda si nutre di richiami e appelli, di vocazione e sogno.</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lnSpc>
                <a:spcPct val="115000"/>
              </a:lnSpc>
              <a:spcAft>
                <a:spcPts val="100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L'uomo ricco cammina triste: hanno vinto le cose e il denaro; non seguirà più la vita come appello, ma solo la vita come esistenza ordinaria, ostaggio delle cose. Per tre volte oggi si dice che Gesù “guardò”: con amore, con preoccupazione, con incoraggiamento. La fede altro non è che la mia risposta al corteggiamento di Dio, un'avventura che nasce da un incontro, quando Dio entra in te e io gli do tempo e cuore. Ecco allora una delle parole più belle di Gesù: tutto è possibile presso Dio. Egli è capace di far passare un cammello per la cruna di un ago. Dio ha la passione dell'impossibile. Dieci cammelli passeranno. Don Milani sul letto di morte lo ha capito: adesso finalmente vedo il cammello passare per la cruna dell'ago. Era lui, il cammello, lui di famiglia ricca e potente, che passava per la cruna della piccolezza.</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lnSpc>
                <a:spcPct val="115000"/>
              </a:lnSpc>
              <a:spcAft>
                <a:spcPts val="100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Signore, ecco noi abbiamo lasciato tutto e ti abbiamo seguito, cosa avremo in cambio? Avrai in cambio cento fratelli e un cuore moltiplicato. «Con gli occhi nel sole a ogni alba io so che rinunciare per te è uguale a fiorire»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M. Marcolini</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54628" name="Picture 4">
            <a:extLst>
              <a:ext uri="{FF2B5EF4-FFF2-40B4-BE49-F238E27FC236}">
                <a16:creationId xmlns:a16="http://schemas.microsoft.com/office/drawing/2014/main" id="{893981FA-E0F3-447E-4595-2C6927993F5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2770" name="Rectangle 2052">
            <a:extLst>
              <a:ext uri="{FF2B5EF4-FFF2-40B4-BE49-F238E27FC236}">
                <a16:creationId xmlns:a16="http://schemas.microsoft.com/office/drawing/2014/main" id="{192D7982-B34C-1630-E14D-C8E709D20B89}"/>
              </a:ext>
            </a:extLst>
          </p:cNvPr>
          <p:cNvSpPr>
            <a:spLocks noChangeArrowheads="1"/>
          </p:cNvSpPr>
          <p:nvPr/>
        </p:nvSpPr>
        <p:spPr bwMode="auto">
          <a:xfrm>
            <a:off x="0" y="0"/>
            <a:ext cx="9144000" cy="69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400" i="1" dirty="0">
                <a:solidFill>
                  <a:srgbClr val="990099"/>
                </a:solidFill>
                <a:latin typeface="Verdana" panose="020B0604030504040204" pitchFamily="34" charset="0"/>
                <a:cs typeface="Arial" panose="020B0604020202020204" pitchFamily="34" charset="0"/>
              </a:rPr>
              <a:t>Questo messaggio è pronto per essere inviato, via mail o whatsapp, ad amici, parenti e conoscenti. Invitate i vostri amici a </a:t>
            </a:r>
            <a:r>
              <a:rPr lang="it-IT" altLang="it-IT" sz="1400" i="1" u="sng" dirty="0">
                <a:solidFill>
                  <a:srgbClr val="990099"/>
                </a:solidFill>
                <a:latin typeface="Verdana" panose="020B0604030504040204" pitchFamily="34" charset="0"/>
                <a:cs typeface="Arial" panose="020B0604020202020204" pitchFamily="34" charset="0"/>
              </a:rPr>
              <a:t>iscriversi gratis </a:t>
            </a:r>
            <a:r>
              <a:rPr lang="it-IT" altLang="it-IT" sz="1400" i="1" dirty="0">
                <a:solidFill>
                  <a:srgbClr val="990099"/>
                </a:solidFill>
                <a:latin typeface="Verdana" panose="020B0604030504040204" pitchFamily="34" charset="0"/>
                <a:cs typeface="Arial" panose="020B0604020202020204" pitchFamily="34" charset="0"/>
              </a:rPr>
              <a:t>al sito https://www.diffondilaparola.com per ricevere l’audiovisivo settimanale gratuitamente </a:t>
            </a:r>
            <a:r>
              <a:rPr lang="it-IT" altLang="it-IT" sz="1400" i="1" u="sng" dirty="0">
                <a:solidFill>
                  <a:srgbClr val="990099"/>
                </a:solidFill>
                <a:latin typeface="Verdana" panose="020B0604030504040204" pitchFamily="34" charset="0"/>
                <a:cs typeface="Arial" panose="020B0604020202020204" pitchFamily="34" charset="0"/>
              </a:rPr>
              <a:t>per sempre</a:t>
            </a:r>
            <a:r>
              <a:rPr lang="it-IT" altLang="it-IT" sz="1400" i="1" dirty="0">
                <a:solidFill>
                  <a:srgbClr val="990099"/>
                </a:solidFill>
                <a:latin typeface="Verdana" panose="020B0604030504040204" pitchFamily="34" charset="0"/>
                <a:cs typeface="Arial" panose="020B0604020202020204" pitchFamily="34" charset="0"/>
              </a:rPr>
              <a:t>. </a:t>
            </a:r>
            <a:br>
              <a:rPr lang="it-IT" altLang="it-IT" sz="1400" i="1" dirty="0">
                <a:solidFill>
                  <a:srgbClr val="990099"/>
                </a:solidFill>
                <a:latin typeface="Verdana" panose="020B0604030504040204" pitchFamily="34" charset="0"/>
                <a:cs typeface="Times New Roman" panose="02020603050405020304" pitchFamily="18" charset="0"/>
              </a:rPr>
            </a:br>
            <a:r>
              <a:rPr lang="it-IT" altLang="it-IT" sz="1400" i="1" dirty="0">
                <a:solidFill>
                  <a:srgbClr val="990099"/>
                </a:solidFill>
                <a:latin typeface="Verdana" panose="020B0604030504040204" pitchFamily="34" charset="0"/>
                <a:cs typeface="Arial" panose="020B0604020202020204" pitchFamily="34" charset="0"/>
              </a:rPr>
              <a:t>In </a:t>
            </a:r>
            <a:r>
              <a:rPr lang="it-IT" altLang="it-IT" sz="1400" b="1" i="1" dirty="0">
                <a:solidFill>
                  <a:srgbClr val="990099"/>
                </a:solidFill>
                <a:latin typeface="Verdana" panose="020B0604030504040204" pitchFamily="34" charset="0"/>
                <a:cs typeface="Arial" panose="020B0604020202020204" pitchFamily="34" charset="0"/>
              </a:rPr>
              <a:t>YOUTUBE, FACEBOOK,</a:t>
            </a:r>
            <a:r>
              <a:rPr lang="it-IT" altLang="it-IT" sz="1400" i="1" dirty="0">
                <a:solidFill>
                  <a:srgbClr val="990099"/>
                </a:solidFill>
                <a:latin typeface="Verdana" panose="020B0604030504040204" pitchFamily="34" charset="0"/>
                <a:cs typeface="Arial" panose="020B0604020202020204" pitchFamily="34" charset="0"/>
              </a:rPr>
              <a:t> </a:t>
            </a:r>
            <a:r>
              <a:rPr lang="it-IT" altLang="it-IT" sz="1400" b="1" i="1" dirty="0">
                <a:solidFill>
                  <a:srgbClr val="990099"/>
                </a:solidFill>
                <a:latin typeface="Verdana" panose="020B0604030504040204" pitchFamily="34" charset="0"/>
                <a:cs typeface="Arial" panose="020B0604020202020204" pitchFamily="34" charset="0"/>
              </a:rPr>
              <a:t>TWITTER, INSTAGRAM, LINKEDIN</a:t>
            </a:r>
            <a:r>
              <a:rPr lang="it-IT" altLang="it-IT" sz="1400" i="1" dirty="0">
                <a:solidFill>
                  <a:srgbClr val="990099"/>
                </a:solidFill>
                <a:latin typeface="Verdana" panose="020B0604030504040204" pitchFamily="34" charset="0"/>
                <a:cs typeface="Arial" panose="020B0604020202020204" pitchFamily="34" charset="0"/>
              </a:rPr>
              <a:t> e </a:t>
            </a:r>
            <a:r>
              <a:rPr lang="it-IT" altLang="it-IT" sz="1400" b="1" i="1" dirty="0">
                <a:solidFill>
                  <a:srgbClr val="990099"/>
                </a:solidFill>
                <a:latin typeface="Verdana" panose="020B0604030504040204" pitchFamily="34" charset="0"/>
                <a:cs typeface="Arial" panose="020B0604020202020204" pitchFamily="34" charset="0"/>
              </a:rPr>
              <a:t>GLORIATV</a:t>
            </a:r>
            <a:r>
              <a:rPr lang="it-IT" altLang="it-IT" sz="1400" i="1" dirty="0">
                <a:solidFill>
                  <a:srgbClr val="990099"/>
                </a:solidFill>
                <a:latin typeface="Verdana" panose="020B0604030504040204" pitchFamily="34" charset="0"/>
                <a:cs typeface="Arial" panose="020B0604020202020204" pitchFamily="34" charset="0"/>
              </a:rPr>
              <a:t> trovi la versione VIDEO alla pagina di LASTILLA GAETANO</a:t>
            </a:r>
            <a:br>
              <a:rPr lang="it-IT" altLang="it-IT" sz="1400" dirty="0">
                <a:solidFill>
                  <a:srgbClr val="990099"/>
                </a:solidFill>
                <a:latin typeface="Verdana" panose="020B0604030504040204" pitchFamily="34" charset="0"/>
                <a:cs typeface="Arial" panose="020B0604020202020204" pitchFamily="34" charset="0"/>
              </a:rPr>
            </a:br>
            <a:r>
              <a:rPr lang="it-IT" altLang="it-IT" sz="1400" b="1" dirty="0">
                <a:solidFill>
                  <a:srgbClr val="990099"/>
                </a:solidFill>
                <a:latin typeface="Verdana" panose="020B0604030504040204" pitchFamily="34" charset="0"/>
                <a:cs typeface="Times New Roman" panose="02020603050405020304" pitchFamily="18" charset="0"/>
              </a:rPr>
              <a:t>ANDATE IN TUTTO IL MONDO E PREDICATE IL VANGELO AD OGNI CREATURA</a:t>
            </a:r>
            <a:r>
              <a:rPr lang="it-IT" altLang="it-IT" sz="1400" dirty="0">
                <a:solidFill>
                  <a:srgbClr val="990099"/>
                </a:solidFill>
                <a:latin typeface="Verdana" panose="020B0604030504040204" pitchFamily="34" charset="0"/>
                <a:cs typeface="Times New Roman" panose="02020603050405020304" pitchFamily="18" charset="0"/>
              </a:rPr>
              <a:t> (</a:t>
            </a:r>
            <a:r>
              <a:rPr lang="it-IT" altLang="it-IT" sz="1400" i="1" dirty="0">
                <a:solidFill>
                  <a:srgbClr val="990099"/>
                </a:solidFill>
                <a:latin typeface="Verdana" panose="020B0604030504040204" pitchFamily="34" charset="0"/>
                <a:cs typeface="Times New Roman" panose="02020603050405020304" pitchFamily="18" charset="0"/>
              </a:rPr>
              <a:t>Mc 16,15)</a:t>
            </a:r>
            <a:br>
              <a:rPr lang="it-IT" altLang="it-IT" sz="1400" dirty="0">
                <a:solidFill>
                  <a:srgbClr val="990099"/>
                </a:solidFill>
                <a:latin typeface="Verdana" panose="020B0604030504040204" pitchFamily="34" charset="0"/>
                <a:cs typeface="Times New Roman" panose="02020603050405020304" pitchFamily="18" charset="0"/>
              </a:rPr>
            </a:br>
            <a:r>
              <a:rPr lang="it-IT" altLang="it-IT" sz="1400" dirty="0">
                <a:solidFill>
                  <a:srgbClr val="990099"/>
                </a:solidFill>
                <a:latin typeface="Verdana" panose="020B0604030504040204" pitchFamily="34" charset="0"/>
                <a:cs typeface="Times New Roman" panose="02020603050405020304" pitchFamily="18" charset="0"/>
              </a:rPr>
              <a:t> </a:t>
            </a:r>
            <a:r>
              <a:rPr lang="it-IT" altLang="it-IT" sz="1400" dirty="0">
                <a:solidFill>
                  <a:srgbClr val="990099"/>
                </a:solidFill>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solidFill>
                  <a:srgbClr val="990099"/>
                </a:solidFill>
                <a:latin typeface="Verdana" panose="020B0604030504040204" pitchFamily="34" charset="0"/>
                <a:cs typeface="Arial" panose="020B0604020202020204" pitchFamily="34" charset="0"/>
              </a:rPr>
            </a:br>
            <a:r>
              <a:rPr lang="it-IT" altLang="it-IT" sz="1400" b="1" dirty="0">
                <a:solidFill>
                  <a:srgbClr val="990099"/>
                </a:solidFill>
                <a:latin typeface="Verdana" panose="020B0604030504040204" pitchFamily="34" charset="0"/>
                <a:cs typeface="Arial" panose="020B0604020202020204" pitchFamily="34" charset="0"/>
              </a:rPr>
              <a:t>NON ABBIATE PAURA! SPALANCATE LE PORTE A CRISTO</a:t>
            </a:r>
            <a:r>
              <a:rPr lang="it-IT" altLang="it-IT" sz="1400" dirty="0">
                <a:solidFill>
                  <a:srgbClr val="990099"/>
                </a:solidFill>
                <a:latin typeface="Verdana" panose="020B0604030504040204" pitchFamily="34" charset="0"/>
                <a:cs typeface="Arial" panose="020B0604020202020204" pitchFamily="34" charset="0"/>
              </a:rPr>
              <a:t> (</a:t>
            </a:r>
            <a:r>
              <a:rPr lang="it-IT" altLang="it-IT" sz="1400" i="1" dirty="0">
                <a:solidFill>
                  <a:srgbClr val="990099"/>
                </a:solidFill>
                <a:latin typeface="Verdana" panose="020B0604030504040204" pitchFamily="34" charset="0"/>
                <a:cs typeface="Arial" panose="020B0604020202020204" pitchFamily="34" charset="0"/>
              </a:rPr>
              <a:t>Giovanni Paolo II</a:t>
            </a:r>
            <a:r>
              <a:rPr lang="it-IT" altLang="it-IT" sz="1400" dirty="0">
                <a:solidFill>
                  <a:srgbClr val="990099"/>
                </a:solidFill>
                <a:latin typeface="Verdana" panose="020B0604030504040204" pitchFamily="34" charset="0"/>
                <a:cs typeface="Arial" panose="020B0604020202020204" pitchFamily="34" charset="0"/>
              </a:rPr>
              <a:t>)</a:t>
            </a:r>
            <a:br>
              <a:rPr lang="it-IT" altLang="it-IT" sz="1400" dirty="0">
                <a:solidFill>
                  <a:srgbClr val="990099"/>
                </a:solidFill>
                <a:latin typeface="Verdana" panose="020B0604030504040204" pitchFamily="34" charset="0"/>
                <a:cs typeface="Arial" panose="020B0604020202020204" pitchFamily="34" charset="0"/>
              </a:rPr>
            </a:br>
            <a:r>
              <a:rPr lang="it-IT" altLang="it-IT" sz="1400" i="1" dirty="0">
                <a:solidFill>
                  <a:srgbClr val="990099"/>
                </a:solidFill>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400" i="1" dirty="0">
                <a:solidFill>
                  <a:srgbClr val="990099"/>
                </a:solidFill>
                <a:latin typeface="Verdana" panose="020B0604030504040204" pitchFamily="34" charset="0"/>
                <a:cs typeface="Arial" panose="020B0604020202020204" pitchFamily="34" charset="0"/>
              </a:rPr>
            </a:br>
            <a:br>
              <a:rPr lang="it-IT" altLang="it-IT" sz="1000" b="1" dirty="0">
                <a:solidFill>
                  <a:srgbClr val="990099"/>
                </a:solidFill>
                <a:latin typeface="Verdana" panose="020B0604030504040204" pitchFamily="34" charset="0"/>
                <a:cs typeface="Arial" panose="020B0604020202020204" pitchFamily="34" charset="0"/>
              </a:rPr>
            </a:br>
            <a:br>
              <a:rPr lang="it-IT" altLang="it-IT" sz="1000" b="1" dirty="0">
                <a:solidFill>
                  <a:srgbClr val="990099"/>
                </a:solidFill>
                <a:latin typeface="Verdana" panose="020B0604030504040204" pitchFamily="34" charset="0"/>
                <a:cs typeface="Arial" panose="020B0604020202020204" pitchFamily="34" charset="0"/>
              </a:rPr>
            </a:br>
            <a:br>
              <a:rPr lang="it-IT" altLang="it-IT" sz="1000" b="1" dirty="0">
                <a:solidFill>
                  <a:srgbClr val="990099"/>
                </a:solidFill>
                <a:latin typeface="Verdana" panose="020B0604030504040204" pitchFamily="34" charset="0"/>
                <a:cs typeface="Arial" panose="020B0604020202020204" pitchFamily="34" charset="0"/>
              </a:rPr>
            </a:br>
            <a:br>
              <a:rPr lang="it-IT" altLang="it-IT" sz="1000" b="1" dirty="0">
                <a:solidFill>
                  <a:srgbClr val="990099"/>
                </a:solidFill>
                <a:latin typeface="Verdana" panose="020B0604030504040204" pitchFamily="34" charset="0"/>
                <a:cs typeface="Arial" panose="020B0604020202020204" pitchFamily="34" charset="0"/>
              </a:rPr>
            </a:br>
            <a:r>
              <a:rPr lang="it-IT" altLang="it-IT" sz="1400" dirty="0">
                <a:solidFill>
                  <a:srgbClr val="990099"/>
                </a:solidFill>
                <a:latin typeface="Verdana" panose="020B0604030504040204" pitchFamily="34" charset="0"/>
                <a:cs typeface="Arial" panose="020B0604020202020204" pitchFamily="34" charset="0"/>
              </a:rPr>
              <a:t>              </a:t>
            </a:r>
            <a:br>
              <a:rPr lang="it-IT" altLang="it-IT" sz="1400" dirty="0">
                <a:solidFill>
                  <a:srgbClr val="990099"/>
                </a:solidFill>
                <a:latin typeface="Verdana" panose="020B0604030504040204" pitchFamily="34" charset="0"/>
                <a:cs typeface="Arial" panose="020B0604020202020204" pitchFamily="34" charset="0"/>
              </a:rPr>
            </a:br>
            <a:br>
              <a:rPr lang="it-IT" altLang="it-IT" sz="1400" dirty="0">
                <a:solidFill>
                  <a:srgbClr val="990099"/>
                </a:solidFill>
                <a:latin typeface="Verdana" panose="020B0604030504040204" pitchFamily="34" charset="0"/>
                <a:cs typeface="Arial" panose="020B0604020202020204" pitchFamily="34" charset="0"/>
              </a:rPr>
            </a:br>
            <a:br>
              <a:rPr lang="it-IT" altLang="it-IT" sz="1400" dirty="0">
                <a:solidFill>
                  <a:srgbClr val="990099"/>
                </a:solidFill>
                <a:latin typeface="Verdana" panose="020B0604030504040204" pitchFamily="34" charset="0"/>
                <a:cs typeface="Arial" panose="020B0604020202020204" pitchFamily="34" charset="0"/>
              </a:rPr>
            </a:br>
            <a:r>
              <a:rPr lang="it-IT" altLang="it-IT" sz="1400" dirty="0">
                <a:solidFill>
                  <a:srgbClr val="990099"/>
                </a:solidFill>
                <a:latin typeface="Verdana" panose="020B0604030504040204" pitchFamily="34" charset="0"/>
                <a:cs typeface="Arial" panose="020B0604020202020204" pitchFamily="34" charset="0"/>
              </a:rPr>
              <a:t>    </a:t>
            </a:r>
            <a:r>
              <a:rPr lang="en-GB" altLang="it-IT" sz="1400" i="1" dirty="0">
                <a:solidFill>
                  <a:srgbClr val="990099"/>
                </a:solidFill>
                <a:latin typeface="Verdana" panose="020B0604030504040204" pitchFamily="34" charset="0"/>
                <a:cs typeface="Arial" panose="020B0604020202020204" pitchFamily="34" charset="0"/>
              </a:rPr>
              <a:t>This message is ready to be sent, via email or </a:t>
            </a:r>
            <a:r>
              <a:rPr lang="en-GB" altLang="it-IT" sz="1400" i="1" dirty="0" err="1">
                <a:solidFill>
                  <a:srgbClr val="990099"/>
                </a:solidFill>
                <a:latin typeface="Verdana" panose="020B0604030504040204" pitchFamily="34" charset="0"/>
                <a:cs typeface="Arial" panose="020B0604020202020204" pitchFamily="34" charset="0"/>
              </a:rPr>
              <a:t>whatsapp</a:t>
            </a:r>
            <a:r>
              <a:rPr lang="en-GB" altLang="it-IT" sz="1400" i="1" dirty="0">
                <a:solidFill>
                  <a:srgbClr val="990099"/>
                </a:solidFill>
                <a:latin typeface="Verdana" panose="020B0604030504040204" pitchFamily="34" charset="0"/>
                <a:cs typeface="Arial" panose="020B0604020202020204" pitchFamily="34" charset="0"/>
              </a:rPr>
              <a:t>, to friends, relatives and acquaintances: </a:t>
            </a:r>
            <a:br>
              <a:rPr lang="en-GB" altLang="it-IT" sz="1400" i="1" dirty="0">
                <a:solidFill>
                  <a:srgbClr val="990099"/>
                </a:solidFill>
                <a:latin typeface="Verdana" panose="020B0604030504040204" pitchFamily="34" charset="0"/>
                <a:cs typeface="Arial" panose="020B0604020202020204" pitchFamily="34" charset="0"/>
              </a:rPr>
            </a:br>
            <a:r>
              <a:rPr lang="en-GB" altLang="it-IT" sz="1400" i="1" dirty="0">
                <a:solidFill>
                  <a:srgbClr val="990099"/>
                </a:solidFill>
                <a:latin typeface="Verdana" panose="020B0604030504040204" pitchFamily="34" charset="0"/>
                <a:cs typeface="Arial" panose="020B0604020202020204" pitchFamily="34" charset="0"/>
              </a:rPr>
              <a:t>              invite your friends to join for free at </a:t>
            </a:r>
            <a:r>
              <a:rPr lang="en-GB" altLang="it-IT" sz="1400" i="1" dirty="0" err="1">
                <a:solidFill>
                  <a:srgbClr val="990099"/>
                </a:solidFill>
                <a:latin typeface="Verdana" panose="020B0604030504040204" pitchFamily="34" charset="0"/>
                <a:cs typeface="Arial" panose="020B0604020202020204" pitchFamily="34" charset="0"/>
              </a:rPr>
              <a:t>siteweb</a:t>
            </a:r>
            <a:r>
              <a:rPr lang="en-GB" altLang="it-IT" sz="1400" i="1" dirty="0">
                <a:solidFill>
                  <a:srgbClr val="990099"/>
                </a:solidFill>
                <a:latin typeface="Verdana" panose="020B0604030504040204" pitchFamily="34" charset="0"/>
                <a:cs typeface="Arial" panose="020B0604020202020204" pitchFamily="34" charset="0"/>
              </a:rPr>
              <a:t> </a:t>
            </a:r>
            <a:r>
              <a:rPr lang="it-IT" altLang="it-IT" sz="1400" i="1" dirty="0">
                <a:solidFill>
                  <a:srgbClr val="990099"/>
                </a:solidFill>
                <a:latin typeface="Verdana" panose="020B0604030504040204" pitchFamily="34" charset="0"/>
                <a:cs typeface="Arial" panose="020B0604020202020204" pitchFamily="34" charset="0"/>
              </a:rPr>
              <a:t>https://www.diffondilaparola.com </a:t>
            </a:r>
            <a:r>
              <a:rPr lang="en-GB" altLang="it-IT" sz="1400" i="1" dirty="0">
                <a:solidFill>
                  <a:srgbClr val="990099"/>
                </a:solidFill>
                <a:latin typeface="Verdana" panose="020B0604030504040204" pitchFamily="34" charset="0"/>
                <a:cs typeface="Arial" panose="020B0604020202020204" pitchFamily="34" charset="0"/>
              </a:rPr>
              <a:t>to receive weekly audiovisual</a:t>
            </a:r>
            <a:r>
              <a:rPr lang="en-GB" altLang="it-IT" sz="1400" i="1" u="sng" dirty="0">
                <a:solidFill>
                  <a:srgbClr val="990099"/>
                </a:solidFill>
                <a:latin typeface="Verdana" panose="020B0604030504040204" pitchFamily="34" charset="0"/>
                <a:cs typeface="Arial" panose="020B0604020202020204" pitchFamily="34" charset="0"/>
              </a:rPr>
              <a:t> free forever</a:t>
            </a:r>
            <a:br>
              <a:rPr lang="it-IT" altLang="it-IT" sz="1400" i="1" dirty="0">
                <a:solidFill>
                  <a:srgbClr val="990099"/>
                </a:solidFill>
                <a:latin typeface="Verdana" panose="020B0604030504040204" pitchFamily="34" charset="0"/>
                <a:cs typeface="Times New Roman" panose="02020603050405020304" pitchFamily="18" charset="0"/>
              </a:rPr>
            </a:br>
            <a:r>
              <a:rPr lang="en-GB" altLang="it-IT" sz="1400" i="1" dirty="0">
                <a:solidFill>
                  <a:srgbClr val="990099"/>
                </a:solidFill>
                <a:latin typeface="Verdana" panose="020B0604030504040204" pitchFamily="34" charset="0"/>
                <a:cs typeface="Arial" panose="020B0604020202020204" pitchFamily="34" charset="0"/>
              </a:rPr>
              <a:t>In </a:t>
            </a:r>
            <a:r>
              <a:rPr lang="en-GB" altLang="it-IT" sz="1400" b="1" i="1" dirty="0">
                <a:solidFill>
                  <a:srgbClr val="990099"/>
                </a:solidFill>
                <a:latin typeface="Verdana" panose="020B0604030504040204" pitchFamily="34" charset="0"/>
                <a:cs typeface="Arial" panose="020B0604020202020204" pitchFamily="34" charset="0"/>
              </a:rPr>
              <a:t>YOUTUBE, FACEBOOK, </a:t>
            </a:r>
            <a:r>
              <a:rPr lang="it-IT" altLang="it-IT" sz="1400" b="1" i="1" dirty="0">
                <a:solidFill>
                  <a:srgbClr val="990099"/>
                </a:solidFill>
                <a:latin typeface="Verdana" panose="020B0604030504040204" pitchFamily="34" charset="0"/>
                <a:cs typeface="Arial" panose="020B0604020202020204" pitchFamily="34" charset="0"/>
              </a:rPr>
              <a:t>TWITTER, INSTAGRAM, LINKEDIN</a:t>
            </a:r>
            <a:r>
              <a:rPr lang="en-GB" altLang="it-IT" sz="1400" i="1" dirty="0">
                <a:solidFill>
                  <a:srgbClr val="990099"/>
                </a:solidFill>
                <a:latin typeface="Verdana" panose="020B0604030504040204" pitchFamily="34" charset="0"/>
                <a:cs typeface="Arial" panose="020B0604020202020204" pitchFamily="34" charset="0"/>
              </a:rPr>
              <a:t> and </a:t>
            </a:r>
            <a:r>
              <a:rPr lang="en-GB" altLang="it-IT" sz="1400" b="1" i="1" dirty="0">
                <a:solidFill>
                  <a:srgbClr val="990099"/>
                </a:solidFill>
                <a:latin typeface="Verdana" panose="020B0604030504040204" pitchFamily="34" charset="0"/>
                <a:cs typeface="Arial" panose="020B0604020202020204" pitchFamily="34" charset="0"/>
              </a:rPr>
              <a:t>GLORIATV</a:t>
            </a:r>
            <a:r>
              <a:rPr lang="en-GB" altLang="it-IT" sz="1400" i="1" dirty="0">
                <a:solidFill>
                  <a:srgbClr val="990099"/>
                </a:solidFill>
                <a:latin typeface="Verdana" panose="020B0604030504040204" pitchFamily="34" charset="0"/>
                <a:cs typeface="Arial" panose="020B0604020202020204" pitchFamily="34" charset="0"/>
              </a:rPr>
              <a:t> find the VIDEO version of the page LASTILLA GAETANO</a:t>
            </a:r>
            <a:br>
              <a:rPr lang="en-GB" altLang="it-IT" sz="1400" i="1" dirty="0">
                <a:solidFill>
                  <a:srgbClr val="990099"/>
                </a:solidFill>
                <a:latin typeface="Verdana" panose="020B0604030504040204" pitchFamily="34" charset="0"/>
                <a:cs typeface="Arial" panose="020B0604020202020204" pitchFamily="34" charset="0"/>
              </a:rPr>
            </a:br>
            <a:r>
              <a:rPr lang="en-GB" altLang="it-IT" sz="1200" b="1" dirty="0">
                <a:solidFill>
                  <a:srgbClr val="990099"/>
                </a:solidFill>
                <a:latin typeface="Verdana" panose="020B0604030504040204" pitchFamily="34" charset="0"/>
                <a:cs typeface="Times New Roman" panose="02020603050405020304" pitchFamily="18" charset="0"/>
              </a:rPr>
              <a:t>GO OUT TO THE WHOLE WORLD AND PROCLAIM THE GOOD NEWS TO ALL CREATION</a:t>
            </a:r>
            <a:r>
              <a:rPr lang="en-GB" altLang="it-IT" sz="1400" dirty="0">
                <a:solidFill>
                  <a:srgbClr val="990099"/>
                </a:solidFill>
                <a:latin typeface="Verdana" panose="020B0604030504040204" pitchFamily="34" charset="0"/>
                <a:cs typeface="Times New Roman" panose="02020603050405020304" pitchFamily="18" charset="0"/>
              </a:rPr>
              <a:t> </a:t>
            </a:r>
            <a:r>
              <a:rPr lang="en-GB" altLang="it-IT" sz="1200" dirty="0">
                <a:solidFill>
                  <a:srgbClr val="990099"/>
                </a:solidFill>
                <a:latin typeface="Verdana" panose="020B0604030504040204" pitchFamily="34" charset="0"/>
                <a:cs typeface="Times New Roman" panose="02020603050405020304" pitchFamily="18" charset="0"/>
              </a:rPr>
              <a:t>(</a:t>
            </a:r>
            <a:r>
              <a:rPr lang="en-GB" altLang="it-IT" sz="1200" i="1" dirty="0">
                <a:solidFill>
                  <a:srgbClr val="990099"/>
                </a:solidFill>
                <a:latin typeface="Verdana" panose="020B0604030504040204" pitchFamily="34" charset="0"/>
                <a:cs typeface="Times New Roman" panose="02020603050405020304" pitchFamily="18" charset="0"/>
              </a:rPr>
              <a:t>Mk 16, 15</a:t>
            </a:r>
            <a:r>
              <a:rPr lang="en-GB" altLang="it-IT" sz="1200" dirty="0">
                <a:solidFill>
                  <a:srgbClr val="990099"/>
                </a:solidFill>
                <a:latin typeface="Verdana" panose="020B0604030504040204" pitchFamily="34" charset="0"/>
                <a:cs typeface="Times New Roman" panose="02020603050405020304" pitchFamily="18" charset="0"/>
              </a:rPr>
              <a:t>)</a:t>
            </a:r>
            <a:br>
              <a:rPr lang="it-IT" altLang="it-IT" sz="1200" dirty="0">
                <a:solidFill>
                  <a:srgbClr val="990099"/>
                </a:solidFill>
                <a:latin typeface="Verdana" panose="020B0604030504040204" pitchFamily="34" charset="0"/>
                <a:cs typeface="Times New Roman" panose="02020603050405020304" pitchFamily="18" charset="0"/>
              </a:rPr>
            </a:br>
            <a:r>
              <a:rPr lang="en-GB" altLang="it-IT" sz="1400" dirty="0">
                <a:solidFill>
                  <a:srgbClr val="990099"/>
                </a:solidFill>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solidFill>
                  <a:srgbClr val="990099"/>
                </a:solidFill>
                <a:latin typeface="Verdana" panose="020B0604030504040204" pitchFamily="34" charset="0"/>
                <a:cs typeface="Arial" panose="020B0604020202020204" pitchFamily="34" charset="0"/>
              </a:rPr>
            </a:br>
            <a:r>
              <a:rPr lang="en-GB" altLang="it-IT" sz="1400" b="1" dirty="0">
                <a:solidFill>
                  <a:srgbClr val="990099"/>
                </a:solidFill>
                <a:latin typeface="Verdana" panose="020B0604030504040204" pitchFamily="34" charset="0"/>
                <a:cs typeface="Arial" panose="020B0604020202020204" pitchFamily="34" charset="0"/>
              </a:rPr>
              <a:t>DO NOT BE AFRAID! OPEN WIDE THE DOORS TO CHRIST</a:t>
            </a:r>
            <a:r>
              <a:rPr lang="en-GB" altLang="it-IT" sz="1400" dirty="0">
                <a:solidFill>
                  <a:srgbClr val="990099"/>
                </a:solidFill>
                <a:latin typeface="Verdana" panose="020B0604030504040204" pitchFamily="34" charset="0"/>
                <a:cs typeface="Arial" panose="020B0604020202020204" pitchFamily="34" charset="0"/>
              </a:rPr>
              <a:t> </a:t>
            </a:r>
            <a:r>
              <a:rPr lang="en-GB" altLang="it-IT" sz="1400" i="1" dirty="0">
                <a:solidFill>
                  <a:srgbClr val="990099"/>
                </a:solidFill>
                <a:latin typeface="Verdana" panose="020B0604030504040204" pitchFamily="34" charset="0"/>
                <a:cs typeface="Arial" panose="020B0604020202020204" pitchFamily="34" charset="0"/>
              </a:rPr>
              <a:t>(John Paul II)</a:t>
            </a:r>
            <a:br>
              <a:rPr lang="it-IT" altLang="it-IT" sz="1400" dirty="0">
                <a:solidFill>
                  <a:srgbClr val="990099"/>
                </a:solidFill>
                <a:latin typeface="Verdana" panose="020B0604030504040204" pitchFamily="34" charset="0"/>
                <a:cs typeface="Times New Roman" panose="02020603050405020304" pitchFamily="18" charset="0"/>
              </a:rPr>
            </a:br>
            <a:r>
              <a:rPr lang="en-GB" altLang="it-IT" sz="1400" i="1" dirty="0">
                <a:solidFill>
                  <a:srgbClr val="990099"/>
                </a:solidFill>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dirty="0">
              <a:solidFill>
                <a:srgbClr val="990099"/>
              </a:solidFill>
              <a:latin typeface="Verdana" panose="020B0604030504040204" pitchFamily="34" charset="0"/>
              <a:cs typeface="Arial" panose="020B0604020202020204" pitchFamily="34" charset="0"/>
            </a:endParaRPr>
          </a:p>
        </p:txBody>
      </p:sp>
      <p:pic>
        <p:nvPicPr>
          <p:cNvPr id="32774" name="Picture 6">
            <a:extLst>
              <a:ext uri="{FF2B5EF4-FFF2-40B4-BE49-F238E27FC236}">
                <a16:creationId xmlns:a16="http://schemas.microsoft.com/office/drawing/2014/main" id="{7F736B6D-0B82-BCF9-F6CD-49A2CD33894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2819400"/>
            <a:ext cx="5486400" cy="12080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3795" name="Rectangle 7">
            <a:extLst>
              <a:ext uri="{FF2B5EF4-FFF2-40B4-BE49-F238E27FC236}">
                <a16:creationId xmlns:a16="http://schemas.microsoft.com/office/drawing/2014/main" id="{3E52DAA3-28AB-C8BD-3066-307F95590227}"/>
              </a:ext>
            </a:extLst>
          </p:cNvPr>
          <p:cNvSpPr>
            <a:spLocks noChangeArrowheads="1"/>
          </p:cNvSpPr>
          <p:nvPr/>
        </p:nvSpPr>
        <p:spPr bwMode="auto">
          <a:xfrm>
            <a:off x="2057400" y="462556"/>
            <a:ext cx="7086600"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fontAlgn="t" hangingPunct="1">
              <a:spcBef>
                <a:spcPct val="0"/>
              </a:spcBef>
              <a:buFontTx/>
              <a:buNone/>
            </a:pPr>
            <a:r>
              <a:rPr lang="en-US" sz="1800" b="1" dirty="0">
                <a:solidFill>
                  <a:srgbClr val="222222"/>
                </a:solidFill>
                <a:effectLst/>
                <a:latin typeface="Verdana" panose="020B0604030504040204" pitchFamily="34" charset="0"/>
                <a:ea typeface="Verdana" panose="020B0604030504040204" pitchFamily="34" charset="0"/>
              </a:rPr>
              <a:t>You will be happy if you make someone happy </a:t>
            </a:r>
          </a:p>
          <a:p>
            <a:pPr algn="ctr" eaLnBrk="1" fontAlgn="t" hangingPunct="1">
              <a:spcBef>
                <a:spcPct val="0"/>
              </a:spcBef>
              <a:buFontTx/>
              <a:buNone/>
            </a:pPr>
            <a:r>
              <a:rPr lang="it-IT" altLang="it-IT" sz="2000" i="1" dirty="0">
                <a:solidFill>
                  <a:srgbClr val="000000"/>
                </a:solidFill>
                <a:effectLst>
                  <a:outerShdw blurRad="38100" dist="38100" dir="2700000" algn="tl">
                    <a:srgbClr val="FFFFFF"/>
                  </a:outerShdw>
                </a:effectLst>
                <a:latin typeface="Verdana" panose="020B0604030504040204" pitchFamily="34" charset="0"/>
                <a:cs typeface="Arial" panose="020B0604020202020204" pitchFamily="34" charset="0"/>
              </a:rPr>
              <a:t>Mk 10: 17-30 </a:t>
            </a:r>
            <a:r>
              <a:rPr lang="en-US" altLang="it-IT" sz="1800" i="1" dirty="0">
                <a:solidFill>
                  <a:srgbClr val="990033"/>
                </a:solidFill>
                <a:latin typeface="Comic Sans MS" panose="030F0702030302020204" pitchFamily="66" charset="0"/>
                <a:cs typeface="Arial" panose="020B0604020202020204" pitchFamily="34" charset="0"/>
              </a:rPr>
              <a:t>(</a:t>
            </a:r>
            <a:r>
              <a:rPr lang="en-US" altLang="it-IT" sz="1800" i="1" dirty="0" err="1">
                <a:solidFill>
                  <a:srgbClr val="990033"/>
                </a:solidFill>
                <a:latin typeface="Comic Sans MS" panose="030F0702030302020204" pitchFamily="66" charset="0"/>
                <a:cs typeface="Arial" panose="020B0604020202020204" pitchFamily="34" charset="0"/>
              </a:rPr>
              <a:t>commento</a:t>
            </a:r>
            <a:r>
              <a:rPr lang="en-US" altLang="it-IT" sz="1800" i="1" dirty="0">
                <a:solidFill>
                  <a:srgbClr val="990033"/>
                </a:solidFill>
                <a:latin typeface="Comic Sans MS" panose="030F0702030302020204" pitchFamily="66" charset="0"/>
                <a:cs typeface="Arial" panose="020B0604020202020204" pitchFamily="34" charset="0"/>
              </a:rPr>
              <a:t> di Father </a:t>
            </a:r>
            <a:r>
              <a:rPr lang="en-US" altLang="it-IT" sz="1800" i="1" dirty="0" err="1">
                <a:solidFill>
                  <a:srgbClr val="990033"/>
                </a:solidFill>
                <a:latin typeface="Comic Sans MS" panose="030F0702030302020204" pitchFamily="66" charset="0"/>
                <a:cs typeface="Arial" panose="020B0604020202020204" pitchFamily="34" charset="0"/>
              </a:rPr>
              <a:t>Ermes</a:t>
            </a:r>
            <a:r>
              <a:rPr lang="en-US" altLang="it-IT" sz="1800" i="1" dirty="0">
                <a:solidFill>
                  <a:srgbClr val="990033"/>
                </a:solidFill>
                <a:latin typeface="Comic Sans MS" panose="030F0702030302020204" pitchFamily="66" charset="0"/>
                <a:cs typeface="Arial" panose="020B0604020202020204" pitchFamily="34" charset="0"/>
              </a:rPr>
              <a:t> Ronchi)  </a:t>
            </a:r>
          </a:p>
          <a:p>
            <a:pPr algn="ctr" eaLnBrk="1" fontAlgn="t" hangingPunct="1">
              <a:spcBef>
                <a:spcPct val="0"/>
              </a:spcBef>
              <a:buFontTx/>
              <a:buNone/>
            </a:pPr>
            <a:r>
              <a:rPr lang="it-IT" altLang="it-IT" sz="1600" b="1" dirty="0" err="1">
                <a:solidFill>
                  <a:srgbClr val="3333CC"/>
                </a:solidFill>
                <a:latin typeface="Courier New" panose="02070309020205020404" pitchFamily="49" charset="0"/>
                <a:cs typeface="Arial" panose="020B0604020202020204" pitchFamily="34" charset="0"/>
              </a:rPr>
              <a:t>Translated</a:t>
            </a:r>
            <a:r>
              <a:rPr lang="it-IT" altLang="it-IT" sz="1600" b="1" dirty="0">
                <a:solidFill>
                  <a:srgbClr val="3333CC"/>
                </a:solidFill>
                <a:latin typeface="Courier New" panose="02070309020205020404" pitchFamily="49" charset="0"/>
                <a:cs typeface="Arial" panose="020B0604020202020204" pitchFamily="34" charset="0"/>
              </a:rPr>
              <a:t> by Simone Parenti</a:t>
            </a:r>
          </a:p>
        </p:txBody>
      </p:sp>
      <p:sp>
        <p:nvSpPr>
          <p:cNvPr id="33796" name="Rectangle 9">
            <a:extLst>
              <a:ext uri="{FF2B5EF4-FFF2-40B4-BE49-F238E27FC236}">
                <a16:creationId xmlns:a16="http://schemas.microsoft.com/office/drawing/2014/main" id="{A93321CA-6B76-D6ED-3044-E370517C5115}"/>
              </a:ext>
            </a:extLst>
          </p:cNvPr>
          <p:cNvSpPr>
            <a:spLocks noChangeArrowheads="1"/>
          </p:cNvSpPr>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9" name="Rectangle 23">
            <a:extLst>
              <a:ext uri="{FF2B5EF4-FFF2-40B4-BE49-F238E27FC236}">
                <a16:creationId xmlns:a16="http://schemas.microsoft.com/office/drawing/2014/main" id="{89D4BFBA-6F8B-389B-D72F-181EB0C25EF7}"/>
              </a:ext>
            </a:extLst>
          </p:cNvPr>
          <p:cNvSpPr>
            <a:spLocks noChangeArrowheads="1"/>
          </p:cNvSpPr>
          <p:nvPr/>
        </p:nvSpPr>
        <p:spPr bwMode="auto">
          <a:xfrm>
            <a:off x="0" y="1502688"/>
            <a:ext cx="9144000" cy="5355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dirty="0">
                <a:solidFill>
                  <a:srgbClr val="000000"/>
                </a:solidFill>
                <a:latin typeface="Verdana" panose="020B0604030504040204" pitchFamily="34" charset="0"/>
                <a:cs typeface="Times New Roman" panose="02020603050405020304" pitchFamily="18" charset="0"/>
              </a:rPr>
              <a:t>	                   </a:t>
            </a:r>
            <a:r>
              <a:rPr lang="en-US" sz="1800" dirty="0">
                <a:solidFill>
                  <a:srgbClr val="222222"/>
                </a:solidFill>
                <a:effectLst/>
                <a:latin typeface="Verdana" panose="020B0604030504040204" pitchFamily="34" charset="0"/>
                <a:ea typeface="Verdana" panose="020B0604030504040204" pitchFamily="34" charset="0"/>
              </a:rPr>
              <a:t>Jesus is on the road, the place He loved most: the road, 	              which belongs to everyone, connects those who are far 	              away, is free and open, a breach in the walls, loves horizons. And behold, a man, one without a name but rich (his identity stolen by money) runs towards Him. He runs, like someone in a hurry, in a hurry to live, to truly live. The man without a name is about to face a great risk: he asks Jesus to know the truth about himself. «Good Master, is my life or not? What must I do to be truly alive?». Eternal question. Universal. Jesus responds by listing five commandments and a precept. «Master, I have already done all this, forever. And yet.... Jesus looked at him and loved him. He loved him for that “and yet,” which tells of hunger and thirst for something else: observing the law has not filled his life. Jesus stares at him. That man has a terrifying experience, he feels Jesus’ gaze on him, he meets His loving eyes, he could sink inside. And if I were to continue the story I would say: now he follows him, now he is gripped by the enchantment, by the charm of the Lord, he cannot resist... Instead the conclusion goes in the direction you do not expect: “You lack one thing, go, sell, give to the poor...”. Give. You will be happy if you make someone happy. You are not what you have, but what you give. </a:t>
            </a:r>
            <a:endParaRPr lang="en-US"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endParaRPr>
          </a:p>
        </p:txBody>
      </p:sp>
      <p:pic>
        <p:nvPicPr>
          <p:cNvPr id="2" name="Immagine 1">
            <a:extLst>
              <a:ext uri="{FF2B5EF4-FFF2-40B4-BE49-F238E27FC236}">
                <a16:creationId xmlns:a16="http://schemas.microsoft.com/office/drawing/2014/main" id="{A23AB0D6-6E5E-D1B7-6DB0-F2880359276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500331"/>
            <a:ext cx="1788789" cy="1788789"/>
          </a:xfrm>
          <a:prstGeom prst="rect">
            <a:avLst/>
          </a:prstGeom>
        </p:spPr>
      </p:pic>
    </p:spTree>
  </p:cSld>
  <p:clrMapOvr>
    <a:masterClrMapping/>
  </p:clrMapOvr>
  <p:transition spd="med" advClick="0" advTm="80000">
    <p:random/>
  </p:transition>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5842" name="Rectangle 5">
            <a:extLst>
              <a:ext uri="{FF2B5EF4-FFF2-40B4-BE49-F238E27FC236}">
                <a16:creationId xmlns:a16="http://schemas.microsoft.com/office/drawing/2014/main" id="{4E8DD888-93BF-DF22-5441-6213961320AD}"/>
              </a:ext>
            </a:extLst>
          </p:cNvPr>
          <p:cNvSpPr>
            <a:spLocks noChangeArrowheads="1"/>
          </p:cNvSpPr>
          <p:nvPr/>
        </p:nvSpPr>
        <p:spPr bwMode="auto">
          <a:xfrm>
            <a:off x="0" y="0"/>
            <a:ext cx="9144000" cy="7738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115000"/>
              </a:lnSpc>
              <a:spcAft>
                <a:spcPts val="1000"/>
              </a:spcAft>
            </a:pPr>
            <a:r>
              <a:rPr lang="it-IT" altLang="it-IT" sz="1800" dirty="0">
                <a:solidFill>
                  <a:srgbClr val="000000"/>
                </a:solidFill>
                <a:latin typeface="Verdana" panose="020B0604030504040204" pitchFamily="34" charset="0"/>
                <a:cs typeface="Times New Roman" panose="02020603050405020304" pitchFamily="18" charset="0"/>
              </a:rPr>
              <a:t> </a:t>
            </a:r>
            <a:r>
              <a:rPr lang="en-US"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To give: a fearful verb. We want to take, hold on to, accumulate. To give to the poor... In the Gospel the verb to love is always translated with the verb to give. But the rich man goes away sad. We all have two lives at war with each other: one is made of things and everyday life and the second is nourished by calls and appeals, by vocation and dream. The rich man walks sadly: things and money have won; he will no longer follow life as an appeal, but only life as an ordinary existence, hostage to things. Three times today it is said that Jesus “looked”: with love, with concern, with encouragement. Faith is nothing other than my response to God’s courtship, an adventure that is born from an encounter, when God enters you and I give him time and heart. Here then is one of Jesus’ most beautiful words: everything is possible with God. He is capable of making a camel pass through the eye of a needle. God has the passion for the impossible. Ten camels will pass. </a:t>
            </a:r>
          </a:p>
          <a:p>
            <a:pPr>
              <a:lnSpc>
                <a:spcPct val="115000"/>
              </a:lnSpc>
              <a:spcAft>
                <a:spcPts val="1000"/>
              </a:spcAft>
            </a:pPr>
            <a:r>
              <a:rPr lang="en-US"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Don Milani on his deathbed understood it: now I finally see the camel pass through the eye of the needle. It was he, the camel, he of a rich and powerful family, who passed through the eye of smallness. </a:t>
            </a:r>
          </a:p>
          <a:p>
            <a:pPr>
              <a:lnSpc>
                <a:spcPct val="115000"/>
              </a:lnSpc>
              <a:spcAft>
                <a:spcPts val="1000"/>
              </a:spcAft>
            </a:pPr>
            <a:r>
              <a:rPr lang="en-US"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Lord, here we have left everything and followed you, what will we have in exchange? You will have in exchange a hundred brothers and a multiplied heart. "With my eyes in the sun at every dawn I know that giving up for you is the same as blooming" (</a:t>
            </a:r>
            <a:r>
              <a:rPr lang="en-US" sz="18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 Marcolini</a:t>
            </a:r>
            <a:r>
              <a:rPr lang="en-US"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lnSpc>
                <a:spcPct val="115000"/>
              </a:lnSpc>
              <a:spcAft>
                <a:spcPts val="1000"/>
              </a:spcAft>
            </a:pPr>
            <a:r>
              <a:rPr lang="en-US" sz="1800" b="1" dirty="0">
                <a:solidFill>
                  <a:srgbClr val="000000"/>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800" dirty="0">
              <a:effectLst/>
              <a:latin typeface="Calibri" panose="020F0502020204030204" pitchFamily="34" charset="0"/>
              <a:ea typeface="Times New Roman" panose="02020603050405020304" pitchFamily="18" charset="0"/>
              <a:cs typeface="Times New Roman" panose="02020603050405020304" pitchFamily="18" charset="0"/>
            </a:endParaRPr>
          </a:p>
          <a:p>
            <a:pPr eaLnBrk="1" hangingPunct="1">
              <a:spcBef>
                <a:spcPct val="0"/>
              </a:spcBef>
              <a:buFontTx/>
              <a:buNone/>
            </a:pPr>
            <a:endParaRPr lang="it-IT" altLang="it-IT" sz="1800" dirty="0">
              <a:solidFill>
                <a:srgbClr val="000000"/>
              </a:solidFill>
              <a:latin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Rectangle 5">
            <a:extLst>
              <a:ext uri="{FF2B5EF4-FFF2-40B4-BE49-F238E27FC236}">
                <a16:creationId xmlns:a16="http://schemas.microsoft.com/office/drawing/2014/main" id="{9A82F9D1-18C5-9EEF-9E8E-D929E30B5384}"/>
              </a:ext>
            </a:extLst>
          </p:cNvPr>
          <p:cNvSpPr>
            <a:spLocks noChangeArrowheads="1"/>
          </p:cNvSpPr>
          <p:nvPr/>
        </p:nvSpPr>
        <p:spPr bwMode="auto">
          <a:xfrm>
            <a:off x="1066800" y="1219200"/>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FontTx/>
              <a:buNone/>
            </a:pPr>
            <a:r>
              <a:rPr lang="it-IT" altLang="it-IT" sz="1800">
                <a:solidFill>
                  <a:srgbClr val="820000"/>
                </a:solidFill>
                <a:latin typeface="Verdana" panose="020B0604030504040204" pitchFamily="34" charset="0"/>
                <a:cs typeface="Times New Roman" panose="02020603050405020304" pitchFamily="18" charset="0"/>
              </a:rPr>
              <a:t>SAPIENZA</a:t>
            </a:r>
          </a:p>
        </p:txBody>
      </p:sp>
      <p:sp>
        <p:nvSpPr>
          <p:cNvPr id="5123" name="Rectangle 157">
            <a:extLst>
              <a:ext uri="{FF2B5EF4-FFF2-40B4-BE49-F238E27FC236}">
                <a16:creationId xmlns:a16="http://schemas.microsoft.com/office/drawing/2014/main" id="{871CF4BD-59C6-2EF0-6559-6573972B3C09}"/>
              </a:ext>
            </a:extLst>
          </p:cNvPr>
          <p:cNvSpPr>
            <a:spLocks noChangeArrowheads="1"/>
          </p:cNvSpPr>
          <p:nvPr/>
        </p:nvSpPr>
        <p:spPr bwMode="auto">
          <a:xfrm>
            <a:off x="1219200" y="1676400"/>
            <a:ext cx="34290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Pregai e mi fu elargita la prudenza, implorai e venne in me lo spirito di sapienza. La preferii a scettri e a troni, stimai un nulla la ricchezza al suo confronto, </a:t>
            </a:r>
            <a:r>
              <a:rPr lang="it-IT" altLang="it-IT" sz="1800" i="1">
                <a:solidFill>
                  <a:srgbClr val="000000"/>
                </a:solidFill>
                <a:latin typeface="Verdana" panose="020B0604030504040204" pitchFamily="34" charset="0"/>
                <a:cs typeface="Times New Roman" panose="02020603050405020304" pitchFamily="18" charset="0"/>
              </a:rPr>
              <a:t>(Sap 7, 7-8)</a:t>
            </a:r>
          </a:p>
        </p:txBody>
      </p:sp>
      <p:sp>
        <p:nvSpPr>
          <p:cNvPr id="5124" name="Rectangle 158">
            <a:extLst>
              <a:ext uri="{FF2B5EF4-FFF2-40B4-BE49-F238E27FC236}">
                <a16:creationId xmlns:a16="http://schemas.microsoft.com/office/drawing/2014/main" id="{7B0D2BE5-FFFD-B3EB-D5F7-235F34A7E665}"/>
              </a:ext>
            </a:extLst>
          </p:cNvPr>
          <p:cNvSpPr>
            <a:spLocks noChangeArrowheads="1"/>
          </p:cNvSpPr>
          <p:nvPr/>
        </p:nvSpPr>
        <p:spPr bwMode="auto">
          <a:xfrm>
            <a:off x="4572000" y="1524000"/>
            <a:ext cx="35814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US" altLang="it-IT" sz="1800">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Times New Roman" panose="02020603050405020304" pitchFamily="18" charset="0"/>
              </a:rPr>
              <a:t>I prayed and understanding was given to me; I asked earnestly and the spirit of Wisdom came to me. I preferred her to scepters and thrones and I considered wealth as nothing compared with her.</a:t>
            </a:r>
            <a:r>
              <a:rPr lang="en-GB" altLang="it-IT" sz="1800" i="1">
                <a:solidFill>
                  <a:srgbClr val="000000"/>
                </a:solidFill>
                <a:latin typeface="Verdana" panose="020B0604030504040204" pitchFamily="34" charset="0"/>
                <a:cs typeface="Times New Roman" panose="02020603050405020304" pitchFamily="18" charset="0"/>
              </a:rPr>
              <a:t>         	             (Wis 7: 7-8)</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5125" name="Rectangle 189">
            <a:extLst>
              <a:ext uri="{FF2B5EF4-FFF2-40B4-BE49-F238E27FC236}">
                <a16:creationId xmlns:a16="http://schemas.microsoft.com/office/drawing/2014/main" id="{4EB77B33-FBCA-C709-5B4F-567E6A598C22}"/>
              </a:ext>
            </a:extLst>
          </p:cNvPr>
          <p:cNvSpPr>
            <a:spLocks noChangeArrowheads="1"/>
          </p:cNvSpPr>
          <p:nvPr/>
        </p:nvSpPr>
        <p:spPr bwMode="auto">
          <a:xfrm>
            <a:off x="4648200" y="12192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600020"/>
                </a:solidFill>
                <a:latin typeface="Verdana" panose="020B0604030504040204" pitchFamily="34" charset="0"/>
                <a:cs typeface="Times New Roman" panose="02020603050405020304" pitchFamily="18" charset="0"/>
              </a:rPr>
              <a:t>WISDOM</a:t>
            </a:r>
          </a:p>
        </p:txBody>
      </p:sp>
      <p:sp>
        <p:nvSpPr>
          <p:cNvPr id="327031" name="Rectangle 375">
            <a:extLst>
              <a:ext uri="{FF2B5EF4-FFF2-40B4-BE49-F238E27FC236}">
                <a16:creationId xmlns:a16="http://schemas.microsoft.com/office/drawing/2014/main" id="{BC494CBA-6A9C-37D7-351E-7648E4D6B3C1}"/>
              </a:ext>
            </a:extLst>
          </p:cNvPr>
          <p:cNvSpPr>
            <a:spLocks noChangeArrowheads="1"/>
          </p:cNvSpPr>
          <p:nvPr/>
        </p:nvSpPr>
        <p:spPr bwMode="auto">
          <a:xfrm>
            <a:off x="762000" y="0"/>
            <a:ext cx="7848600" cy="893763"/>
          </a:xfrm>
          <a:prstGeom prst="rect">
            <a:avLst/>
          </a:prstGeom>
          <a:solidFill>
            <a:srgbClr val="339966"/>
          </a:solidFill>
          <a:ln w="9525">
            <a:solidFill>
              <a:srgbClr val="339966"/>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r>
              <a:rPr lang="it-IT" altLang="it-IT" sz="1800">
                <a:solidFill>
                  <a:srgbClr val="FFFF66"/>
                </a:solidFill>
                <a:effectLst>
                  <a:outerShdw blurRad="38100" dist="38100" dir="2700000" algn="tl">
                    <a:srgbClr val="000000"/>
                  </a:outerShdw>
                </a:effectLst>
                <a:latin typeface="Verdana" panose="020B0604030504040204" pitchFamily="34" charset="0"/>
              </a:rPr>
              <a:t>Diffondi la Parola di Dio - Spread the Word of God</a:t>
            </a:r>
            <a:r>
              <a:rPr lang="it-IT" altLang="it-IT" b="1">
                <a:solidFill>
                  <a:srgbClr val="CC0000"/>
                </a:solidFill>
                <a:latin typeface="Verdana" panose="020B0604030504040204" pitchFamily="34" charset="0"/>
              </a:rPr>
              <a:t> </a:t>
            </a:r>
            <a:r>
              <a:rPr lang="it-IT" altLang="it-IT" sz="2000" b="1">
                <a:solidFill>
                  <a:srgbClr val="CC0000"/>
                </a:solidFill>
                <a:latin typeface="Verdana" panose="020B0604030504040204" pitchFamily="34" charset="0"/>
              </a:rPr>
              <a:t>  </a:t>
            </a:r>
            <a:r>
              <a:rPr lang="it-IT" altLang="it-IT" sz="1400">
                <a:solidFill>
                  <a:schemeClr val="bg1"/>
                </a:solidFill>
                <a:effectLst>
                  <a:outerShdw blurRad="38100" dist="38100" dir="2700000" algn="tl">
                    <a:srgbClr val="000000"/>
                  </a:outerShdw>
                </a:effectLst>
                <a:latin typeface="Verdana" panose="020B0604030504040204" pitchFamily="34" charset="0"/>
              </a:rPr>
              <a:t>hpps://www.diffondilaparola.com</a:t>
            </a:r>
          </a:p>
          <a:p>
            <a:pPr algn="ctr" eaLnBrk="1" hangingPunct="1"/>
            <a:endParaRPr lang="it-IT" altLang="it-IT" sz="1400" b="1">
              <a:solidFill>
                <a:schemeClr val="bg1"/>
              </a:solidFill>
              <a:effectLst>
                <a:outerShdw blurRad="38100" dist="38100" dir="2700000" algn="tl">
                  <a:srgbClr val="000000"/>
                </a:outerShdw>
              </a:effectLst>
              <a:latin typeface="Verdana" panose="020B0604030504040204" pitchFamily="34" charset="0"/>
            </a:endParaRPr>
          </a:p>
        </p:txBody>
      </p:sp>
      <p:pic>
        <p:nvPicPr>
          <p:cNvPr id="5224" name="Picture 104">
            <a:extLst>
              <a:ext uri="{FF2B5EF4-FFF2-40B4-BE49-F238E27FC236}">
                <a16:creationId xmlns:a16="http://schemas.microsoft.com/office/drawing/2014/main" id="{D262F6A0-C000-0140-0B08-AA52673A93D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3886200"/>
            <a:ext cx="2971800" cy="2205038"/>
          </a:xfrm>
          <a:prstGeom prst="rect">
            <a:avLst/>
          </a:prstGeom>
          <a:noFill/>
          <a:extLst>
            <a:ext uri="{909E8E84-426E-40DD-AFC4-6F175D3DCCD1}">
              <a14:hiddenFill xmlns:a14="http://schemas.microsoft.com/office/drawing/2010/main">
                <a:solidFill>
                  <a:srgbClr val="FFFFFF"/>
                </a:solidFill>
              </a14:hiddenFill>
            </a:ext>
          </a:extLst>
        </p:spPr>
      </p:pic>
      <p:pic>
        <p:nvPicPr>
          <p:cNvPr id="5225" name="Picture 105">
            <a:extLst>
              <a:ext uri="{FF2B5EF4-FFF2-40B4-BE49-F238E27FC236}">
                <a16:creationId xmlns:a16="http://schemas.microsoft.com/office/drawing/2014/main" id="{C0857817-4CD0-EC9D-F7CE-58ABD5DA364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4400" y="4114800"/>
            <a:ext cx="3200400" cy="1981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50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A49EC1C9-2CC3-4E31-65F2-48B9EC12DACB}"/>
              </a:ext>
            </a:extLst>
          </p:cNvPr>
          <p:cNvSpPr>
            <a:spLocks noGrp="1" noChangeArrowheads="1"/>
          </p:cNvSpPr>
          <p:nvPr>
            <p:ph type="title"/>
          </p:nvPr>
        </p:nvSpPr>
        <p:spPr>
          <a:xfrm>
            <a:off x="0" y="188913"/>
            <a:ext cx="9144000" cy="1066800"/>
          </a:xfrm>
        </p:spPr>
        <p:txBody>
          <a:bodyPr/>
          <a:lstStyle/>
          <a:p>
            <a:pPr eaLnBrk="1" hangingPunct="1"/>
            <a:r>
              <a:rPr lang="it-IT" altLang="it-IT" sz="2000" b="1">
                <a:solidFill>
                  <a:srgbClr val="990033"/>
                </a:solidFill>
                <a:latin typeface="Comic Sans MS" panose="030F0702030302020204" pitchFamily="66" charset="0"/>
                <a:cs typeface="Arial" panose="020B0604020202020204" pitchFamily="34" charset="0"/>
              </a:rPr>
              <a:t> </a:t>
            </a:r>
          </a:p>
        </p:txBody>
      </p:sp>
      <p:sp>
        <p:nvSpPr>
          <p:cNvPr id="7171" name="Rectangle 5">
            <a:extLst>
              <a:ext uri="{FF2B5EF4-FFF2-40B4-BE49-F238E27FC236}">
                <a16:creationId xmlns:a16="http://schemas.microsoft.com/office/drawing/2014/main" id="{73780286-FD49-0C97-5773-AB7536FC2B98}"/>
              </a:ext>
            </a:extLst>
          </p:cNvPr>
          <p:cNvSpPr>
            <a:spLocks noChangeArrowheads="1"/>
          </p:cNvSpPr>
          <p:nvPr/>
        </p:nvSpPr>
        <p:spPr bwMode="auto">
          <a:xfrm>
            <a:off x="0" y="5105400"/>
            <a:ext cx="9144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Times New Roman" panose="02020603050405020304" pitchFamily="18" charset="0"/>
              </a:rPr>
              <a:t>I preferred her to any jewel of inestimable value, since gold beside her is nothing but a few grains of sand, and silver but mud.</a:t>
            </a:r>
            <a:r>
              <a:rPr lang="en-GB" altLang="it-IT" sz="1800" i="1">
                <a:solidFill>
                  <a:schemeClr val="bg1"/>
                </a:solidFill>
                <a:latin typeface="Verdana" panose="020B0604030504040204" pitchFamily="34" charset="0"/>
                <a:cs typeface="Times New Roman" panose="02020603050405020304" pitchFamily="18" charset="0"/>
              </a:rPr>
              <a:t> (Wis 7: 9)</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172" name="Rectangle 50">
            <a:extLst>
              <a:ext uri="{FF2B5EF4-FFF2-40B4-BE49-F238E27FC236}">
                <a16:creationId xmlns:a16="http://schemas.microsoft.com/office/drawing/2014/main" id="{FE0680AD-331F-C44E-1456-0B9E90D4E38B}"/>
              </a:ext>
            </a:extLst>
          </p:cNvPr>
          <p:cNvSpPr>
            <a:spLocks noChangeArrowheads="1"/>
          </p:cNvSpPr>
          <p:nvPr/>
        </p:nvSpPr>
        <p:spPr bwMode="auto">
          <a:xfrm>
            <a:off x="0" y="7620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non la paragonai neppure a una gemma inestimabile, perché tutto l’oro al suo confronto è come un po’ di sabbia e come fango sarà valutato di fronte a lei l’argento.</a:t>
            </a:r>
            <a:r>
              <a:rPr lang="it-IT" altLang="it-IT" sz="1800" i="1">
                <a:solidFill>
                  <a:schemeClr val="bg1"/>
                </a:solidFill>
                <a:latin typeface="Verdana" panose="020B0604030504040204" pitchFamily="34" charset="0"/>
                <a:cs typeface="Times New Roman" panose="02020603050405020304" pitchFamily="18" charset="0"/>
              </a:rPr>
              <a:t> (Sap 7, 9)</a:t>
            </a:r>
          </a:p>
        </p:txBody>
      </p:sp>
    </p:spTree>
  </p:cSld>
  <p:clrMapOvr>
    <a:masterClrMapping/>
  </p:clrMapOvr>
  <p:transition spd="med" advClick="0" advTm="14560">
    <p:random/>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99330" name="Rectangle 2">
            <a:extLst>
              <a:ext uri="{FF2B5EF4-FFF2-40B4-BE49-F238E27FC236}">
                <a16:creationId xmlns:a16="http://schemas.microsoft.com/office/drawing/2014/main" id="{E44B950B-4008-8E32-57BA-8214DA3B95AD}"/>
              </a:ext>
            </a:extLst>
          </p:cNvPr>
          <p:cNvSpPr>
            <a:spLocks noGrp="1" noChangeArrowheads="1"/>
          </p:cNvSpPr>
          <p:nvPr>
            <p:ph type="title"/>
          </p:nvPr>
        </p:nvSpPr>
        <p:spPr>
          <a:xfrm>
            <a:off x="0" y="533400"/>
            <a:ext cx="9144000" cy="1143000"/>
          </a:xfrm>
        </p:spPr>
        <p:txBody>
          <a:bodyPr/>
          <a:lstStyle/>
          <a:p>
            <a:pPr eaLnBrk="1" hangingPunct="1"/>
            <a:br>
              <a:rPr lang="it-IT" altLang="it-IT" sz="1800">
                <a:solidFill>
                  <a:schemeClr val="bg1"/>
                </a:solidFill>
                <a:latin typeface="Verdana" panose="020B0604030504040204" pitchFamily="34" charset="0"/>
                <a:cs typeface="Times New Roman" panose="02020603050405020304" pitchFamily="18" charset="0"/>
              </a:rPr>
            </a:br>
            <a:r>
              <a:rPr lang="it-IT" altLang="it-IT" sz="1800">
                <a:solidFill>
                  <a:schemeClr val="bg1"/>
                </a:solidFill>
                <a:latin typeface="Verdana" panose="020B0604030504040204" pitchFamily="34" charset="0"/>
                <a:cs typeface="Times New Roman" panose="02020603050405020304" pitchFamily="18" charset="0"/>
              </a:rPr>
              <a:t> L’ho amata più della salute e della bellezza, ho preferito avere lei piuttosto che la luce, perché lo splendore che viene da lei non tramonta. Insieme a lei mi sono venuti tutti i beni; nelle sue mani è una ricchezza incalcolabile.</a:t>
            </a:r>
            <a:r>
              <a:rPr lang="it-IT" altLang="it-IT" sz="1800" i="1">
                <a:solidFill>
                  <a:schemeClr val="bg1"/>
                </a:solidFill>
                <a:latin typeface="Verdana" panose="020B0604030504040204" pitchFamily="34" charset="0"/>
                <a:cs typeface="Times New Roman" panose="02020603050405020304" pitchFamily="18" charset="0"/>
              </a:rPr>
              <a:t> </a:t>
            </a:r>
            <a:br>
              <a:rPr lang="it-IT" altLang="it-IT" sz="1800" i="1">
                <a:solidFill>
                  <a:schemeClr val="bg1"/>
                </a:solidFill>
                <a:latin typeface="Verdana" panose="020B0604030504040204" pitchFamily="34" charset="0"/>
                <a:cs typeface="Times New Roman" panose="02020603050405020304" pitchFamily="18" charset="0"/>
              </a:rPr>
            </a:br>
            <a:r>
              <a:rPr lang="it-IT" altLang="it-IT" sz="1800" i="1">
                <a:solidFill>
                  <a:schemeClr val="bg1"/>
                </a:solidFill>
                <a:latin typeface="Verdana" panose="020B0604030504040204" pitchFamily="34" charset="0"/>
                <a:cs typeface="Times New Roman" panose="02020603050405020304" pitchFamily="18" charset="0"/>
              </a:rPr>
              <a:t>(Sap 7, 10-11)</a:t>
            </a:r>
          </a:p>
        </p:txBody>
      </p:sp>
      <p:sp>
        <p:nvSpPr>
          <p:cNvPr id="99332" name="Rectangle 4">
            <a:extLst>
              <a:ext uri="{FF2B5EF4-FFF2-40B4-BE49-F238E27FC236}">
                <a16:creationId xmlns:a16="http://schemas.microsoft.com/office/drawing/2014/main" id="{AAC1D364-BDFF-5D40-D6F3-5DE3242BA3AA}"/>
              </a:ext>
            </a:extLst>
          </p:cNvPr>
          <p:cNvSpPr>
            <a:spLocks noChangeArrowheads="1"/>
          </p:cNvSpPr>
          <p:nvPr/>
        </p:nvSpPr>
        <p:spPr bwMode="auto">
          <a:xfrm>
            <a:off x="0" y="51816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I loved her more than wealth and beauty and even preferred her to light, because her radiance never dies. She brought with her all other good things, untold riches in her hands.</a:t>
            </a:r>
            <a:r>
              <a:rPr lang="en-GB" altLang="it-IT" sz="1800" i="1">
                <a:solidFill>
                  <a:schemeClr val="bg1"/>
                </a:solidFill>
                <a:latin typeface="Verdana" panose="020B0604030504040204" pitchFamily="34" charset="0"/>
                <a:cs typeface="Times New Roman" panose="02020603050405020304" pitchFamily="18" charset="0"/>
              </a:rPr>
              <a:t> (Wis 7: 10-11)</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4416">
    <p:random/>
  </p:transition>
</p:sld>
</file>

<file path=ppt/slides/slide6.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BE228A7A-D3AA-D2D3-12D4-8DF93D3FD3D5}"/>
              </a:ext>
            </a:extLst>
          </p:cNvPr>
          <p:cNvSpPr>
            <a:spLocks noGrp="1" noChangeArrowheads="1"/>
          </p:cNvSpPr>
          <p:nvPr>
            <p:ph type="title"/>
          </p:nvPr>
        </p:nvSpPr>
        <p:spPr>
          <a:xfrm>
            <a:off x="4191000" y="1219200"/>
            <a:ext cx="4114800" cy="457200"/>
          </a:xfrm>
        </p:spPr>
        <p:txBody>
          <a:bodyPr/>
          <a:lstStyle/>
          <a:p>
            <a:pPr eaLnBrk="1" hangingPunct="1"/>
            <a:r>
              <a:rPr lang="en-US" altLang="it-IT" sz="1800">
                <a:solidFill>
                  <a:srgbClr val="320011"/>
                </a:solidFill>
                <a:latin typeface="Verdana" panose="020B0604030504040204" pitchFamily="34" charset="0"/>
                <a:cs typeface="Arial" panose="020B0604020202020204" pitchFamily="34" charset="0"/>
              </a:rPr>
              <a:t>EPISTLE</a:t>
            </a:r>
            <a:r>
              <a:rPr lang="it-IT" altLang="it-IT" sz="1800">
                <a:solidFill>
                  <a:srgbClr val="320011"/>
                </a:solidFill>
                <a:latin typeface="Verdana" panose="020B0604030504040204" pitchFamily="34" charset="0"/>
                <a:cs typeface="Arial" panose="020B0604020202020204" pitchFamily="34" charset="0"/>
              </a:rPr>
              <a:t> TO HEBREWS</a:t>
            </a:r>
            <a:endParaRPr lang="en-US" altLang="it-IT" sz="1800">
              <a:solidFill>
                <a:srgbClr val="320011"/>
              </a:solidFill>
              <a:latin typeface="Verdana" panose="020B0604030504040204" pitchFamily="34" charset="0"/>
              <a:cs typeface="Arial" panose="020B0604020202020204" pitchFamily="34" charset="0"/>
            </a:endParaRPr>
          </a:p>
        </p:txBody>
      </p:sp>
      <p:sp>
        <p:nvSpPr>
          <p:cNvPr id="202765" name="Rectangle 13">
            <a:extLst>
              <a:ext uri="{FF2B5EF4-FFF2-40B4-BE49-F238E27FC236}">
                <a16:creationId xmlns:a16="http://schemas.microsoft.com/office/drawing/2014/main" id="{F69064EA-5DEF-CED2-5040-3BBDB322CB42}"/>
              </a:ext>
            </a:extLst>
          </p:cNvPr>
          <p:cNvSpPr>
            <a:spLocks noChangeArrowheads="1"/>
          </p:cNvSpPr>
          <p:nvPr/>
        </p:nvSpPr>
        <p:spPr bwMode="auto">
          <a:xfrm>
            <a:off x="762000" y="0"/>
            <a:ext cx="7848600" cy="831850"/>
          </a:xfrm>
          <a:prstGeom prst="rect">
            <a:avLst/>
          </a:prstGeom>
          <a:solidFill>
            <a:srgbClr val="339966"/>
          </a:solidFill>
          <a:ln w="9525">
            <a:solidFill>
              <a:srgbClr val="339966"/>
            </a:solidFill>
            <a:miter lim="800000"/>
            <a:headEnd/>
            <a:tailEnd/>
          </a:ln>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b="1">
              <a:solidFill>
                <a:srgbClr val="FFFF00"/>
              </a:solidFill>
              <a:latin typeface="Cambria" panose="02040503050406030204" pitchFamily="18" charset="0"/>
              <a:cs typeface="Times New Roman" panose="02020603050405020304" pitchFamily="18" charset="0"/>
            </a:endParaRPr>
          </a:p>
          <a:p>
            <a:pPr algn="ctr" eaLnBrk="1" hangingPunct="1">
              <a:spcBef>
                <a:spcPct val="0"/>
              </a:spcBef>
              <a:buFontTx/>
              <a:buNone/>
            </a:pPr>
            <a:endParaRPr lang="it-IT" altLang="it-IT" sz="2400" b="1">
              <a:latin typeface="Cambria" panose="02040503050406030204" pitchFamily="18" charset="0"/>
            </a:endParaRPr>
          </a:p>
        </p:txBody>
      </p:sp>
      <p:sp>
        <p:nvSpPr>
          <p:cNvPr id="11268" name="Rectangle 22">
            <a:extLst>
              <a:ext uri="{FF2B5EF4-FFF2-40B4-BE49-F238E27FC236}">
                <a16:creationId xmlns:a16="http://schemas.microsoft.com/office/drawing/2014/main" id="{B7904055-3D02-0882-4EA6-3E63277D9CAA}"/>
              </a:ext>
            </a:extLst>
          </p:cNvPr>
          <p:cNvSpPr>
            <a:spLocks noChangeArrowheads="1"/>
          </p:cNvSpPr>
          <p:nvPr/>
        </p:nvSpPr>
        <p:spPr bwMode="auto">
          <a:xfrm>
            <a:off x="1295400" y="12954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320011"/>
                </a:solidFill>
                <a:latin typeface="Verdana" panose="020B0604030504040204" pitchFamily="34" charset="0"/>
              </a:rPr>
              <a:t>LETTERA AGLI EBREI</a:t>
            </a:r>
          </a:p>
        </p:txBody>
      </p:sp>
      <p:sp>
        <p:nvSpPr>
          <p:cNvPr id="11269" name="Rectangle 205">
            <a:extLst>
              <a:ext uri="{FF2B5EF4-FFF2-40B4-BE49-F238E27FC236}">
                <a16:creationId xmlns:a16="http://schemas.microsoft.com/office/drawing/2014/main" id="{21A234E2-6213-A23A-3209-C3039C2F23B1}"/>
              </a:ext>
            </a:extLst>
          </p:cNvPr>
          <p:cNvSpPr>
            <a:spLocks noChangeArrowheads="1"/>
          </p:cNvSpPr>
          <p:nvPr/>
        </p:nvSpPr>
        <p:spPr bwMode="auto">
          <a:xfrm>
            <a:off x="1371600" y="1600200"/>
            <a:ext cx="32004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La parola di Dio è viva, efficace e più tagliente di ogni spada a doppio taglio;</a:t>
            </a:r>
            <a:r>
              <a:rPr lang="it-IT" altLang="it-IT" sz="1800" i="1">
                <a:solidFill>
                  <a:srgbClr val="000000"/>
                </a:solidFill>
                <a:latin typeface="Verdana" panose="020B0604030504040204" pitchFamily="34" charset="0"/>
                <a:cs typeface="Times New Roman" panose="02020603050405020304" pitchFamily="18" charset="0"/>
              </a:rPr>
              <a:t> (Eb 4, 12a)</a:t>
            </a:r>
          </a:p>
        </p:txBody>
      </p:sp>
      <p:sp>
        <p:nvSpPr>
          <p:cNvPr id="11270" name="Rectangle 206">
            <a:extLst>
              <a:ext uri="{FF2B5EF4-FFF2-40B4-BE49-F238E27FC236}">
                <a16:creationId xmlns:a16="http://schemas.microsoft.com/office/drawing/2014/main" id="{7199E591-F6BB-2484-D1E3-8850DC709E2C}"/>
              </a:ext>
            </a:extLst>
          </p:cNvPr>
          <p:cNvSpPr>
            <a:spLocks noChangeArrowheads="1"/>
          </p:cNvSpPr>
          <p:nvPr/>
        </p:nvSpPr>
        <p:spPr bwMode="auto">
          <a:xfrm>
            <a:off x="4724400" y="1676400"/>
            <a:ext cx="33528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n-US" altLang="it-IT" sz="1800">
                <a:latin typeface="Verdana" panose="020B0604030504040204" pitchFamily="34" charset="0"/>
                <a:cs typeface="Arial" panose="020B0604020202020204" pitchFamily="34" charset="0"/>
              </a:rPr>
              <a:t>  </a:t>
            </a:r>
            <a:r>
              <a:rPr lang="en-US" altLang="it-IT" sz="1800" i="1">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Times New Roman" panose="02020603050405020304" pitchFamily="18" charset="0"/>
              </a:rPr>
              <a:t>For the word of God is living and effective, sharper than any two-edged sword.</a:t>
            </a:r>
            <a:r>
              <a:rPr lang="en-GB" altLang="it-IT" sz="1800" i="1">
                <a:solidFill>
                  <a:srgbClr val="000000"/>
                </a:solidFill>
                <a:latin typeface="Verdana" panose="020B0604030504040204" pitchFamily="34" charset="0"/>
                <a:cs typeface="Times New Roman" panose="02020603050405020304" pitchFamily="18" charset="0"/>
              </a:rPr>
              <a:t> (Heb 4: 12a)</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11271" name="Picture 498" descr="C:\ARCHIVIO GENERALE\PRESENTAZIONI\in COSTRUZIONE\Gospel copia.gif">
            <a:extLst>
              <a:ext uri="{FF2B5EF4-FFF2-40B4-BE49-F238E27FC236}">
                <a16:creationId xmlns:a16="http://schemas.microsoft.com/office/drawing/2014/main" id="{49E153A7-F629-042B-B5B5-6EC0342F190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7600" y="0"/>
            <a:ext cx="1828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2" name="WordArt 509">
            <a:extLst>
              <a:ext uri="{FF2B5EF4-FFF2-40B4-BE49-F238E27FC236}">
                <a16:creationId xmlns:a16="http://schemas.microsoft.com/office/drawing/2014/main" id="{AD640C6E-B78A-8B5E-1219-DDDED6FE28B1}"/>
              </a:ext>
            </a:extLst>
          </p:cNvPr>
          <p:cNvSpPr>
            <a:spLocks noChangeArrowheads="1" noChangeShapeType="1" noTextEdit="1"/>
          </p:cNvSpPr>
          <p:nvPr/>
        </p:nvSpPr>
        <p:spPr bwMode="auto">
          <a:xfrm>
            <a:off x="1219200" y="152400"/>
            <a:ext cx="2286000" cy="533400"/>
          </a:xfrm>
          <a:prstGeom prst="rect">
            <a:avLst/>
          </a:prstGeom>
        </p:spPr>
        <p:txBody>
          <a:bodyPr wrap="none" fromWordArt="1">
            <a:prstTxWarp prst="textPlain">
              <a:avLst>
                <a:gd name="adj" fmla="val 50000"/>
              </a:avLst>
            </a:prstTxWarp>
          </a:bodyPr>
          <a:lstStyle/>
          <a:p>
            <a:r>
              <a:rPr lang="it-IT" sz="1600" kern="10">
                <a:ln w="3175">
                  <a:solidFill>
                    <a:srgbClr val="FFFF00"/>
                  </a:solidFill>
                  <a:round/>
                  <a:headEnd/>
                  <a:tailEnd/>
                </a:ln>
                <a:solidFill>
                  <a:srgbClr val="FFFF99"/>
                </a:solidFill>
                <a:latin typeface="Verdana" panose="020B0604030504040204" pitchFamily="34" charset="0"/>
                <a:ea typeface="Verdana" panose="020B0604030504040204" pitchFamily="34" charset="0"/>
              </a:rPr>
              <a:t>La Parola di Dio </a:t>
            </a:r>
          </a:p>
          <a:p>
            <a:r>
              <a:rPr lang="it-IT" sz="1600" kern="10">
                <a:ln w="3175">
                  <a:solidFill>
                    <a:srgbClr val="FFFF00"/>
                  </a:solidFill>
                  <a:round/>
                  <a:headEnd/>
                  <a:tailEnd/>
                </a:ln>
                <a:solidFill>
                  <a:srgbClr val="FFFF99"/>
                </a:solidFill>
                <a:latin typeface="Verdana" panose="020B0604030504040204" pitchFamily="34" charset="0"/>
                <a:ea typeface="Verdana" panose="020B0604030504040204" pitchFamily="34" charset="0"/>
              </a:rPr>
              <a:t>parla  al nostro cuore!</a:t>
            </a:r>
          </a:p>
        </p:txBody>
      </p:sp>
      <p:sp>
        <p:nvSpPr>
          <p:cNvPr id="11273" name="WordArt 510">
            <a:extLst>
              <a:ext uri="{FF2B5EF4-FFF2-40B4-BE49-F238E27FC236}">
                <a16:creationId xmlns:a16="http://schemas.microsoft.com/office/drawing/2014/main" id="{B1DC2FB0-E739-3753-73E3-0AAC8FE7D822}"/>
              </a:ext>
            </a:extLst>
          </p:cNvPr>
          <p:cNvSpPr>
            <a:spLocks noChangeArrowheads="1" noChangeShapeType="1" noTextEdit="1"/>
          </p:cNvSpPr>
          <p:nvPr/>
        </p:nvSpPr>
        <p:spPr bwMode="auto">
          <a:xfrm>
            <a:off x="5638800" y="152400"/>
            <a:ext cx="2286000" cy="533400"/>
          </a:xfrm>
          <a:prstGeom prst="rect">
            <a:avLst/>
          </a:prstGeom>
        </p:spPr>
        <p:txBody>
          <a:bodyPr wrap="none" fromWordArt="1">
            <a:prstTxWarp prst="textPlain">
              <a:avLst>
                <a:gd name="adj" fmla="val 50000"/>
              </a:avLst>
            </a:prstTxWarp>
          </a:bodyPr>
          <a:lstStyle/>
          <a:p>
            <a:r>
              <a:rPr lang="en-US" sz="1800" kern="10">
                <a:ln w="9525">
                  <a:solidFill>
                    <a:srgbClr val="FFFF00"/>
                  </a:solidFill>
                  <a:round/>
                  <a:headEnd/>
                  <a:tailEnd/>
                </a:ln>
                <a:solidFill>
                  <a:srgbClr val="FFFF99"/>
                </a:solidFill>
                <a:latin typeface="Verdana" panose="020B0604030504040204" pitchFamily="34" charset="0"/>
                <a:ea typeface="Verdana" panose="020B0604030504040204" pitchFamily="34" charset="0"/>
              </a:rPr>
              <a:t>The Word of God</a:t>
            </a:r>
          </a:p>
          <a:p>
            <a:r>
              <a:rPr lang="en-US" sz="1800" kern="10">
                <a:ln w="9525">
                  <a:solidFill>
                    <a:srgbClr val="FFFF00"/>
                  </a:solidFill>
                  <a:round/>
                  <a:headEnd/>
                  <a:tailEnd/>
                </a:ln>
                <a:solidFill>
                  <a:srgbClr val="FFFF99"/>
                </a:solidFill>
                <a:latin typeface="Verdana" panose="020B0604030504040204" pitchFamily="34" charset="0"/>
                <a:ea typeface="Verdana" panose="020B0604030504040204" pitchFamily="34" charset="0"/>
              </a:rPr>
              <a:t>speaks to our heart!</a:t>
            </a:r>
            <a:endParaRPr lang="it-IT" sz="1800" kern="10">
              <a:ln w="9525">
                <a:solidFill>
                  <a:srgbClr val="FFFF00"/>
                </a:solidFill>
                <a:round/>
                <a:headEnd/>
                <a:tailEnd/>
              </a:ln>
              <a:solidFill>
                <a:srgbClr val="FFFF99"/>
              </a:solidFill>
              <a:latin typeface="Verdana" panose="020B0604030504040204" pitchFamily="34" charset="0"/>
              <a:ea typeface="Verdana" panose="020B0604030504040204" pitchFamily="34" charset="0"/>
            </a:endParaRPr>
          </a:p>
        </p:txBody>
      </p:sp>
      <p:pic>
        <p:nvPicPr>
          <p:cNvPr id="11371" name="Picture 107">
            <a:extLst>
              <a:ext uri="{FF2B5EF4-FFF2-40B4-BE49-F238E27FC236}">
                <a16:creationId xmlns:a16="http://schemas.microsoft.com/office/drawing/2014/main" id="{1861C74E-A736-1751-0931-03011C6823D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0600" y="3276600"/>
            <a:ext cx="2971800" cy="2713038"/>
          </a:xfrm>
          <a:prstGeom prst="rect">
            <a:avLst/>
          </a:prstGeom>
          <a:noFill/>
          <a:extLst>
            <a:ext uri="{909E8E84-426E-40DD-AFC4-6F175D3DCCD1}">
              <a14:hiddenFill xmlns:a14="http://schemas.microsoft.com/office/drawing/2010/main">
                <a:solidFill>
                  <a:srgbClr val="FFFFFF"/>
                </a:solidFill>
              </a14:hiddenFill>
            </a:ext>
          </a:extLst>
        </p:spPr>
      </p:pic>
      <p:pic>
        <p:nvPicPr>
          <p:cNvPr id="11372" name="Picture 108">
            <a:extLst>
              <a:ext uri="{FF2B5EF4-FFF2-40B4-BE49-F238E27FC236}">
                <a16:creationId xmlns:a16="http://schemas.microsoft.com/office/drawing/2014/main" id="{98F59383-03DE-3378-6E97-9AA7DAF3B69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05000" y="2971800"/>
            <a:ext cx="1844675" cy="32099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496">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673CA739-B357-06E2-797C-26F2824417D9}"/>
              </a:ext>
            </a:extLst>
          </p:cNvPr>
          <p:cNvSpPr>
            <a:spLocks noGrp="1" noChangeArrowheads="1"/>
          </p:cNvSpPr>
          <p:nvPr>
            <p:ph type="title"/>
          </p:nvPr>
        </p:nvSpPr>
        <p:spPr>
          <a:xfrm>
            <a:off x="0" y="914400"/>
            <a:ext cx="9144000" cy="8382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essa penetra fino al punto di divisione dell’anima e dello spirito, fino alle giunture e alle midolla, e discerne i sentimenti e i pensieri del cuore.</a:t>
            </a:r>
            <a:r>
              <a:rPr lang="it-IT" altLang="it-IT" sz="1800" i="1">
                <a:solidFill>
                  <a:srgbClr val="FFFFFF"/>
                </a:solidFill>
                <a:latin typeface="Verdana" panose="020B0604030504040204" pitchFamily="34" charset="0"/>
                <a:cs typeface="Times New Roman" panose="02020603050405020304" pitchFamily="18" charset="0"/>
              </a:rPr>
              <a:t> </a:t>
            </a:r>
            <a:br>
              <a:rPr lang="it-IT" altLang="it-IT" sz="1800" i="1">
                <a:solidFill>
                  <a:srgbClr val="FFFFFF"/>
                </a:solidFill>
                <a:latin typeface="Verdana" panose="020B0604030504040204" pitchFamily="34" charset="0"/>
                <a:cs typeface="Times New Roman" panose="02020603050405020304" pitchFamily="18" charset="0"/>
              </a:rPr>
            </a:br>
            <a:r>
              <a:rPr lang="it-IT" altLang="it-IT" sz="1800" i="1">
                <a:solidFill>
                  <a:srgbClr val="FFFFFF"/>
                </a:solidFill>
                <a:latin typeface="Verdana" panose="020B0604030504040204" pitchFamily="34" charset="0"/>
                <a:cs typeface="Times New Roman" panose="02020603050405020304" pitchFamily="18" charset="0"/>
              </a:rPr>
              <a:t>(Eb 4, 12b)</a:t>
            </a:r>
          </a:p>
        </p:txBody>
      </p:sp>
      <p:sp>
        <p:nvSpPr>
          <p:cNvPr id="13315" name="Rectangle 4">
            <a:extLst>
              <a:ext uri="{FF2B5EF4-FFF2-40B4-BE49-F238E27FC236}">
                <a16:creationId xmlns:a16="http://schemas.microsoft.com/office/drawing/2014/main" id="{17FF7234-2CE8-3AE1-27F9-4CA050926F2D}"/>
              </a:ext>
            </a:extLst>
          </p:cNvPr>
          <p:cNvSpPr>
            <a:spLocks noChangeArrowheads="1"/>
          </p:cNvSpPr>
          <p:nvPr/>
        </p:nvSpPr>
        <p:spPr bwMode="auto">
          <a:xfrm>
            <a:off x="0" y="5181600"/>
            <a:ext cx="9144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rgbClr val="FFFFFF"/>
                </a:solidFill>
                <a:latin typeface="Verdana" panose="020B0604030504040204" pitchFamily="34" charset="0"/>
                <a:cs typeface="Times New Roman" panose="02020603050405020304" pitchFamily="18" charset="0"/>
              </a:rPr>
              <a:t>It pierces to the division of soul and spirit, of joints and marrow, and </a:t>
            </a:r>
          </a:p>
          <a:p>
            <a:pPr algn="ctr" eaLnBrk="1" hangingPunct="1">
              <a:spcBef>
                <a:spcPct val="0"/>
              </a:spcBef>
              <a:buFontTx/>
              <a:buNone/>
            </a:pPr>
            <a:r>
              <a:rPr lang="en-GB" altLang="it-IT" sz="1800">
                <a:solidFill>
                  <a:srgbClr val="FFFFFF"/>
                </a:solidFill>
                <a:latin typeface="Verdana" panose="020B0604030504040204" pitchFamily="34" charset="0"/>
                <a:cs typeface="Times New Roman" panose="02020603050405020304" pitchFamily="18" charset="0"/>
              </a:rPr>
              <a:t>judges the intentions and thoughts of the heart.  </a:t>
            </a:r>
            <a:r>
              <a:rPr lang="en-GB" altLang="it-IT" sz="1800" i="1">
                <a:solidFill>
                  <a:srgbClr val="FFFFFF"/>
                </a:solidFill>
                <a:latin typeface="Verdana" panose="020B0604030504040204" pitchFamily="34" charset="0"/>
                <a:cs typeface="Times New Roman" panose="02020603050405020304" pitchFamily="18" charset="0"/>
              </a:rPr>
              <a:t>(Heb 4: 12b)</a:t>
            </a:r>
            <a:endParaRPr lang="it-IT" altLang="it-IT" sz="1800" i="1">
              <a:solidFill>
                <a:srgbClr val="FFFFFF"/>
              </a:solidFill>
              <a:latin typeface="Verdana" panose="020B0604030504040204" pitchFamily="34" charset="0"/>
              <a:cs typeface="Times New Roman" panose="02020603050405020304" pitchFamily="18" charset="0"/>
            </a:endParaRPr>
          </a:p>
        </p:txBody>
      </p:sp>
    </p:spTree>
  </p:cSld>
  <p:clrMapOvr>
    <a:masterClrMapping/>
  </p:clrMapOvr>
  <p:transition spd="med" advClick="0" advTm="14096">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1378" name="Rectangle 1026">
            <a:extLst>
              <a:ext uri="{FF2B5EF4-FFF2-40B4-BE49-F238E27FC236}">
                <a16:creationId xmlns:a16="http://schemas.microsoft.com/office/drawing/2014/main" id="{7A43E1FC-4006-7BCB-9FCC-540D3156572B}"/>
              </a:ext>
            </a:extLst>
          </p:cNvPr>
          <p:cNvSpPr>
            <a:spLocks noGrp="1" noChangeArrowheads="1"/>
          </p:cNvSpPr>
          <p:nvPr>
            <p:ph type="title"/>
          </p:nvPr>
        </p:nvSpPr>
        <p:spPr>
          <a:xfrm>
            <a:off x="0" y="304800"/>
            <a:ext cx="9144000" cy="11430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Non vi è creatura che possa nascondersi davanti a Dio, ma tutto è nudo e scoperto agli occhi di colui al quale noi dobbiamo rendere conto. </a:t>
            </a:r>
            <a:r>
              <a:rPr lang="it-IT" altLang="it-IT" sz="1800" i="1">
                <a:solidFill>
                  <a:srgbClr val="FFFFFF"/>
                </a:solidFill>
                <a:latin typeface="Verdana" panose="020B0604030504040204" pitchFamily="34" charset="0"/>
                <a:cs typeface="Times New Roman" panose="02020603050405020304" pitchFamily="18" charset="0"/>
              </a:rPr>
              <a:t>(Eb 4, 13)</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101380" name="Rectangle 1028">
            <a:extLst>
              <a:ext uri="{FF2B5EF4-FFF2-40B4-BE49-F238E27FC236}">
                <a16:creationId xmlns:a16="http://schemas.microsoft.com/office/drawing/2014/main" id="{295BA305-F782-48F3-8BDD-240B6E4210D7}"/>
              </a:ext>
            </a:extLst>
          </p:cNvPr>
          <p:cNvSpPr>
            <a:spLocks noChangeArrowheads="1"/>
          </p:cNvSpPr>
          <p:nvPr/>
        </p:nvSpPr>
        <p:spPr bwMode="auto">
          <a:xfrm>
            <a:off x="0" y="5562600"/>
            <a:ext cx="9144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rgbClr val="FFFFFF"/>
                </a:solidFill>
                <a:latin typeface="Verdana" panose="020B0604030504040204" pitchFamily="34" charset="0"/>
                <a:cs typeface="Times New Roman" panose="02020603050405020304" pitchFamily="18" charset="0"/>
              </a:rPr>
              <a:t> All creation is transparent to Him; everything is uncovered and laid bare to the eyes of Him to whom we render account.</a:t>
            </a:r>
            <a:r>
              <a:rPr lang="en-GB" altLang="it-IT" sz="1800" i="1">
                <a:solidFill>
                  <a:srgbClr val="FFFFFF"/>
                </a:solidFill>
                <a:latin typeface="Verdana" panose="020B0604030504040204" pitchFamily="34" charset="0"/>
                <a:cs typeface="Times New Roman" panose="02020603050405020304" pitchFamily="18" charset="0"/>
              </a:rPr>
              <a:t> </a:t>
            </a:r>
            <a:r>
              <a:rPr lang="it-IT" altLang="it-IT" sz="1800" i="1">
                <a:solidFill>
                  <a:srgbClr val="FFFFFF"/>
                </a:solidFill>
                <a:latin typeface="Verdana" panose="020B0604030504040204" pitchFamily="34" charset="0"/>
                <a:cs typeface="Times New Roman" panose="02020603050405020304" pitchFamily="18" charset="0"/>
              </a:rPr>
              <a:t>(Heb 4: 13)</a:t>
            </a:r>
          </a:p>
        </p:txBody>
      </p:sp>
      <p:pic>
        <p:nvPicPr>
          <p:cNvPr id="101391" name="Picture 1039">
            <a:extLst>
              <a:ext uri="{FF2B5EF4-FFF2-40B4-BE49-F238E27FC236}">
                <a16:creationId xmlns:a16="http://schemas.microsoft.com/office/drawing/2014/main" id="{DDE9B572-9011-5E46-8603-A1529A39BE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219200"/>
            <a:ext cx="6629400" cy="43767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336">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4D73E186-FA9E-06DB-ACEB-BEB54B0A4876}"/>
              </a:ext>
            </a:extLst>
          </p:cNvPr>
          <p:cNvSpPr>
            <a:spLocks noGrp="1" noChangeArrowheads="1"/>
          </p:cNvSpPr>
          <p:nvPr>
            <p:ph type="title"/>
          </p:nvPr>
        </p:nvSpPr>
        <p:spPr>
          <a:xfrm>
            <a:off x="4343400" y="1219200"/>
            <a:ext cx="3962400" cy="304800"/>
          </a:xfrm>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MARK</a:t>
            </a:r>
          </a:p>
        </p:txBody>
      </p:sp>
      <p:sp>
        <p:nvSpPr>
          <p:cNvPr id="17411" name="Rectangle 5">
            <a:extLst>
              <a:ext uri="{FF2B5EF4-FFF2-40B4-BE49-F238E27FC236}">
                <a16:creationId xmlns:a16="http://schemas.microsoft.com/office/drawing/2014/main" id="{70C8ADBC-4D45-5B44-4F42-DF0ACCD5E85B}"/>
              </a:ext>
            </a:extLst>
          </p:cNvPr>
          <p:cNvSpPr>
            <a:spLocks noChangeArrowheads="1"/>
          </p:cNvSpPr>
          <p:nvPr/>
        </p:nvSpPr>
        <p:spPr bwMode="auto">
          <a:xfrm>
            <a:off x="1295400" y="1447800"/>
            <a:ext cx="34290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quel tempo</a:t>
            </a:r>
            <a:r>
              <a:rPr lang="it-IT" altLang="it-IT" sz="1800">
                <a:solidFill>
                  <a:srgbClr val="000000"/>
                </a:solidFill>
                <a:latin typeface="Verdana" panose="020B0604030504040204" pitchFamily="34" charset="0"/>
                <a:cs typeface="Times New Roman" panose="02020603050405020304" pitchFamily="18" charset="0"/>
              </a:rPr>
              <a:t>, mentre Gesù andava per la strada, un tale gli corse incontro e, gettandosi in ginocchio davanti a lui, gli domandò: «Maestro buono, che cosa devo fare per avere in eredità la vita eterna?». </a:t>
            </a:r>
            <a:r>
              <a:rPr lang="it-IT" altLang="it-IT" sz="1800" i="1">
                <a:solidFill>
                  <a:srgbClr val="000000"/>
                </a:solidFill>
                <a:latin typeface="Verdana" panose="020B0604030504040204" pitchFamily="34" charset="0"/>
                <a:cs typeface="Times New Roman" panose="02020603050405020304" pitchFamily="18" charset="0"/>
              </a:rPr>
              <a:t>(Mc 10, 17)</a:t>
            </a:r>
          </a:p>
        </p:txBody>
      </p:sp>
      <p:sp>
        <p:nvSpPr>
          <p:cNvPr id="17412" name="Rectangle 6">
            <a:extLst>
              <a:ext uri="{FF2B5EF4-FFF2-40B4-BE49-F238E27FC236}">
                <a16:creationId xmlns:a16="http://schemas.microsoft.com/office/drawing/2014/main" id="{198B99E5-0749-5EB9-F839-7B3EE58F8BFA}"/>
              </a:ext>
            </a:extLst>
          </p:cNvPr>
          <p:cNvSpPr>
            <a:spLocks noChangeArrowheads="1"/>
          </p:cNvSpPr>
          <p:nvPr/>
        </p:nvSpPr>
        <p:spPr bwMode="auto">
          <a:xfrm>
            <a:off x="4648200" y="1447800"/>
            <a:ext cx="33528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it-IT" altLang="it-IT" sz="1800" dirty="0">
                <a:solidFill>
                  <a:srgbClr val="000000"/>
                </a:solidFill>
                <a:latin typeface="Verdana" panose="020B0604030504040204" pitchFamily="34" charset="0"/>
                <a:cs typeface="Times New Roman" panose="02020603050405020304" pitchFamily="18" charset="0"/>
              </a:rPr>
              <a:t>  </a:t>
            </a:r>
            <a:r>
              <a:rPr lang="en-GB" altLang="it-IT" sz="1800" dirty="0">
                <a:solidFill>
                  <a:srgbClr val="000000"/>
                </a:solidFill>
                <a:latin typeface="Verdana" panose="020B0604030504040204" pitchFamily="34" charset="0"/>
                <a:cs typeface="Times New Roman" panose="02020603050405020304" pitchFamily="18" charset="0"/>
              </a:rPr>
              <a:t> </a:t>
            </a:r>
            <a:r>
              <a:rPr lang="en-GB" altLang="it-IT" sz="1800" i="1" dirty="0">
                <a:solidFill>
                  <a:srgbClr val="000000"/>
                </a:solidFill>
                <a:latin typeface="Verdana" panose="020B0604030504040204" pitchFamily="34" charset="0"/>
                <a:cs typeface="Times New Roman" panose="02020603050405020304" pitchFamily="18" charset="0"/>
              </a:rPr>
              <a:t>At that time, </a:t>
            </a:r>
            <a:r>
              <a:rPr lang="en-GB" altLang="it-IT" sz="1800" dirty="0">
                <a:solidFill>
                  <a:srgbClr val="000000"/>
                </a:solidFill>
                <a:latin typeface="Verdana" panose="020B0604030504040204" pitchFamily="34" charset="0"/>
                <a:cs typeface="Times New Roman" panose="02020603050405020304" pitchFamily="18" charset="0"/>
              </a:rPr>
              <a:t>just as Jesus was setting out on his journey again, a man ran up, knelt before him and asked, "Good Master, what must I do to have eternal life?"</a:t>
            </a:r>
            <a:r>
              <a:rPr lang="en-GB" altLang="it-IT" sz="1800" i="1" dirty="0">
                <a:solidFill>
                  <a:srgbClr val="000000"/>
                </a:solidFill>
                <a:latin typeface="Verdana" panose="020B0604030504040204" pitchFamily="34" charset="0"/>
                <a:cs typeface="Times New Roman" panose="02020603050405020304" pitchFamily="18" charset="0"/>
              </a:rPr>
              <a:t> (Mk 10: 17)</a:t>
            </a:r>
            <a:endParaRPr lang="it-IT" altLang="it-IT" sz="1800" i="1" dirty="0">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AF778EDF-C976-0F98-0673-82BC6550953F}"/>
              </a:ext>
            </a:extLst>
          </p:cNvPr>
          <p:cNvSpPr>
            <a:spLocks noChangeArrowheads="1"/>
          </p:cNvSpPr>
          <p:nvPr/>
        </p:nvSpPr>
        <p:spPr bwMode="auto">
          <a:xfrm>
            <a:off x="838200" y="0"/>
            <a:ext cx="7696200" cy="985838"/>
          </a:xfrm>
          <a:prstGeom prst="rect">
            <a:avLst/>
          </a:prstGeom>
          <a:solidFill>
            <a:srgbClr val="339966"/>
          </a:solidFill>
          <a:ln w="9525">
            <a:solidFill>
              <a:srgbClr val="339966"/>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endParaRPr lang="it-IT" altLang="it-IT" sz="1000" dirty="0">
              <a:solidFill>
                <a:srgbClr val="FFFF66"/>
              </a:solidFill>
              <a:latin typeface="Verdana" panose="020B0604030504040204" pitchFamily="34" charset="0"/>
              <a:cs typeface="Arial" panose="020B0604020202020204" pitchFamily="34" charset="0"/>
            </a:endParaRPr>
          </a:p>
          <a:p>
            <a:pPr algn="ctr" eaLnBrk="1" hangingPunct="1"/>
            <a:r>
              <a:rPr lang="it-IT" altLang="it-IT" sz="1800" dirty="0" err="1">
                <a:solidFill>
                  <a:srgbClr val="FFFF00"/>
                </a:solidFill>
                <a:effectLst>
                  <a:outerShdw blurRad="38100" dist="38100" dir="2700000" algn="tl">
                    <a:srgbClr val="000000"/>
                  </a:outerShdw>
                </a:effectLst>
                <a:latin typeface="Verdana" panose="020B0604030504040204" pitchFamily="34" charset="0"/>
                <a:cs typeface="Arial" panose="020B0604020202020204" pitchFamily="34" charset="0"/>
              </a:rPr>
              <a:t>Sàziaci</a:t>
            </a:r>
            <a:r>
              <a:rPr lang="it-IT" altLang="it-IT" sz="1800" dirty="0">
                <a:solidFill>
                  <a:srgbClr val="FFFF00"/>
                </a:solidFill>
                <a:effectLst>
                  <a:outerShdw blurRad="38100" dist="38100" dir="2700000" algn="tl">
                    <a:srgbClr val="000000"/>
                  </a:outerShdw>
                </a:effectLst>
                <a:latin typeface="Verdana" panose="020B0604030504040204" pitchFamily="34" charset="0"/>
                <a:cs typeface="Arial" panose="020B0604020202020204" pitchFamily="34" charset="0"/>
              </a:rPr>
              <a:t>, Signore, con il tuo </a:t>
            </a:r>
            <a:r>
              <a:rPr lang="it-IT" altLang="it-IT" sz="1800" dirty="0" err="1">
                <a:solidFill>
                  <a:srgbClr val="FFFF00"/>
                </a:solidFill>
                <a:effectLst>
                  <a:outerShdw blurRad="38100" dist="38100" dir="2700000" algn="tl">
                    <a:srgbClr val="000000"/>
                  </a:outerShdw>
                </a:effectLst>
                <a:latin typeface="Verdana" panose="020B0604030504040204" pitchFamily="34" charset="0"/>
                <a:cs typeface="Arial" panose="020B0604020202020204" pitchFamily="34" charset="0"/>
              </a:rPr>
              <a:t>amore:gioiremo</a:t>
            </a:r>
            <a:r>
              <a:rPr lang="it-IT" altLang="it-IT" sz="1800" dirty="0">
                <a:solidFill>
                  <a:srgbClr val="FFFF00"/>
                </a:solidFill>
                <a:effectLst>
                  <a:outerShdw blurRad="38100" dist="38100" dir="2700000" algn="tl">
                    <a:srgbClr val="000000"/>
                  </a:outerShdw>
                </a:effectLst>
                <a:latin typeface="Verdana" panose="020B0604030504040204" pitchFamily="34" charset="0"/>
                <a:cs typeface="Arial" panose="020B0604020202020204" pitchFamily="34" charset="0"/>
              </a:rPr>
              <a:t> per sempre.</a:t>
            </a:r>
          </a:p>
          <a:p>
            <a:pPr algn="ctr" eaLnBrk="1" hangingPunct="1"/>
            <a:r>
              <a:rPr lang="it-IT" altLang="it-IT" sz="1800" dirty="0" err="1">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Satisfy</a:t>
            </a:r>
            <a:r>
              <a:rPr lang="it-IT" altLang="it-IT" sz="18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 </a:t>
            </a:r>
            <a:r>
              <a:rPr lang="it-IT" altLang="it-IT" sz="1800" dirty="0" err="1">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us</a:t>
            </a:r>
            <a:r>
              <a:rPr lang="it-IT" altLang="it-IT" sz="18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 Lord, with </a:t>
            </a:r>
            <a:r>
              <a:rPr lang="it-IT" altLang="it-IT" sz="1800" dirty="0" err="1">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your</a:t>
            </a:r>
            <a:r>
              <a:rPr lang="it-IT" altLang="it-IT" sz="18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 love: </a:t>
            </a:r>
            <a:r>
              <a:rPr lang="it-IT" altLang="it-IT" sz="1800" dirty="0" err="1">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we</a:t>
            </a:r>
            <a:r>
              <a:rPr lang="it-IT" altLang="it-IT" sz="18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 </a:t>
            </a:r>
            <a:r>
              <a:rPr lang="it-IT" altLang="it-IT" sz="1800" dirty="0" err="1">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will</a:t>
            </a:r>
            <a:r>
              <a:rPr lang="it-IT" altLang="it-IT" sz="18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 </a:t>
            </a:r>
            <a:r>
              <a:rPr lang="it-IT" altLang="it-IT" sz="1800" dirty="0" err="1">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rejoice</a:t>
            </a:r>
            <a:r>
              <a:rPr lang="it-IT" altLang="it-IT" sz="18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 </a:t>
            </a:r>
            <a:r>
              <a:rPr lang="it-IT" altLang="it-IT" sz="1800" dirty="0" err="1">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forever</a:t>
            </a:r>
            <a:r>
              <a:rPr lang="it-IT" altLang="it-IT" sz="18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a:t>
            </a:r>
            <a:br>
              <a:rPr lang="it-IT" altLang="it-IT" sz="18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br>
            <a:endParaRPr lang="it-IT" altLang="it-IT" sz="12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p:txBody>
      </p:sp>
      <p:sp>
        <p:nvSpPr>
          <p:cNvPr id="17414" name="Rettangolo 1">
            <a:extLst>
              <a:ext uri="{FF2B5EF4-FFF2-40B4-BE49-F238E27FC236}">
                <a16:creationId xmlns:a16="http://schemas.microsoft.com/office/drawing/2014/main" id="{E024E960-A27A-916C-D2E4-075DE84B28D5}"/>
              </a:ext>
            </a:extLst>
          </p:cNvPr>
          <p:cNvSpPr>
            <a:spLocks noChangeArrowheads="1"/>
          </p:cNvSpPr>
          <p:nvPr/>
        </p:nvSpPr>
        <p:spPr bwMode="auto">
          <a:xfrm>
            <a:off x="1219200" y="11430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VANGELO </a:t>
            </a:r>
            <a:r>
              <a:rPr lang="it-IT" altLang="it-IT" sz="1400">
                <a:solidFill>
                  <a:srgbClr val="580000"/>
                </a:solidFill>
                <a:latin typeface="Verdana" panose="020B0604030504040204" pitchFamily="34" charset="0"/>
                <a:ea typeface="Verdana" panose="020B0604030504040204" pitchFamily="34" charset="0"/>
                <a:cs typeface="Verdana" panose="020B0604030504040204" pitchFamily="34" charset="0"/>
              </a:rPr>
              <a:t>DI</a:t>
            </a: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 MARCO</a:t>
            </a:r>
          </a:p>
        </p:txBody>
      </p:sp>
      <p:pic>
        <p:nvPicPr>
          <p:cNvPr id="17509" name="Picture 101">
            <a:extLst>
              <a:ext uri="{FF2B5EF4-FFF2-40B4-BE49-F238E27FC236}">
                <a16:creationId xmlns:a16="http://schemas.microsoft.com/office/drawing/2014/main" id="{F44F6D76-6022-364E-5377-C95628D3CBB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3505200"/>
            <a:ext cx="2055813" cy="2819400"/>
          </a:xfrm>
          <a:prstGeom prst="rect">
            <a:avLst/>
          </a:prstGeom>
          <a:noFill/>
          <a:extLst>
            <a:ext uri="{909E8E84-426E-40DD-AFC4-6F175D3DCCD1}">
              <a14:hiddenFill xmlns:a14="http://schemas.microsoft.com/office/drawing/2010/main">
                <a:solidFill>
                  <a:srgbClr val="FFFFFF"/>
                </a:solidFill>
              </a14:hiddenFill>
            </a:ext>
          </a:extLst>
        </p:spPr>
      </p:pic>
      <p:pic>
        <p:nvPicPr>
          <p:cNvPr id="17511" name="Picture 103">
            <a:extLst>
              <a:ext uri="{FF2B5EF4-FFF2-40B4-BE49-F238E27FC236}">
                <a16:creationId xmlns:a16="http://schemas.microsoft.com/office/drawing/2014/main" id="{3089320B-8FD4-E134-302A-7F0DF65A781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16063" y="4114800"/>
            <a:ext cx="2674937" cy="20796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496">
    <p:random/>
  </p:transition>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74498</TotalTime>
  <Words>3404</Words>
  <Application>Microsoft Office PowerPoint</Application>
  <PresentationFormat>Presentazione su schermo (4:3)</PresentationFormat>
  <Paragraphs>86</Paragraphs>
  <Slides>22</Slides>
  <Notes>7</Notes>
  <HiddenSlides>0</HiddenSlides>
  <MMClips>1</MMClips>
  <ScaleCrop>false</ScaleCrop>
  <HeadingPairs>
    <vt:vector size="6" baseType="variant">
      <vt:variant>
        <vt:lpstr>Caratteri utilizzati</vt:lpstr>
      </vt:variant>
      <vt:variant>
        <vt:i4>9</vt:i4>
      </vt:variant>
      <vt:variant>
        <vt:lpstr>Tema</vt:lpstr>
      </vt:variant>
      <vt:variant>
        <vt:i4>1</vt:i4>
      </vt:variant>
      <vt:variant>
        <vt:lpstr>Titoli diapositive</vt:lpstr>
      </vt:variant>
      <vt:variant>
        <vt:i4>22</vt:i4>
      </vt:variant>
    </vt:vector>
  </HeadingPairs>
  <TitlesOfParts>
    <vt:vector size="32" baseType="lpstr">
      <vt:lpstr>Arial</vt:lpstr>
      <vt:lpstr>Calibri</vt:lpstr>
      <vt:lpstr>Cambria</vt:lpstr>
      <vt:lpstr>Comic Sans MS</vt:lpstr>
      <vt:lpstr>Courier New</vt:lpstr>
      <vt:lpstr>Harrington</vt:lpstr>
      <vt:lpstr>Times New Roman</vt:lpstr>
      <vt:lpstr>Tw Cen MT Condensed Extra Bold</vt:lpstr>
      <vt:lpstr>Verdana</vt:lpstr>
      <vt:lpstr>Struttura predefinita</vt:lpstr>
      <vt:lpstr>Presentazione standard di PowerPoint</vt:lpstr>
      <vt:lpstr>Presentazione standard di PowerPoint</vt:lpstr>
      <vt:lpstr>Presentazione standard di PowerPoint</vt:lpstr>
      <vt:lpstr> </vt:lpstr>
      <vt:lpstr>  L’ho amata più della salute e della bellezza, ho preferito avere lei piuttosto che la luce, perché lo splendore che viene da lei non tramonta. Insieme a lei mi sono venuti tutti i beni; nelle sue mani è una ricchezza incalcolabile.  (Sap 7, 10-11)</vt:lpstr>
      <vt:lpstr>EPISTLE TO HEBREWS</vt:lpstr>
      <vt:lpstr>essa penetra fino al punto di divisione dell’anima e dello spirito, fino alle giunture e alle midolla, e discerne i sentimenti e i pensieri del cuore.  (Eb 4, 12b)</vt:lpstr>
      <vt:lpstr>Non vi è creatura che possa nascondersi davanti a Dio, ma tutto è nudo e scoperto agli occhi di colui al quale noi dobbiamo rendere conto. (Eb 4, 13)</vt:lpstr>
      <vt:lpstr>GOSPEL ACCORD. TO MARK</vt:lpstr>
      <vt:lpstr>Presentazione standard di PowerPoint</vt:lpstr>
      <vt:lpstr>Presentazione standard di PowerPoint</vt:lpstr>
      <vt:lpstr>Ma a queste parole egli si fece scuro in volto e se ne andò rattristato; possedeva infatti molti beni. Gesù, volgendo lo sguardo attorno, disse ai suoi discepoli: «Quanto è difficile, per quelli che possiedono ricchezze, entrare nel regno di Dio!». (Mc 10, 22-23)</vt:lpstr>
      <vt:lpstr>I discepoli erano sconcertati dalle sue parole; ma Gesù riprese e disse loro: «Figli, quanto è difficile entrare nel regno di Dio! È più facile che un cammello passi per la cruna di un ago, che un ricco entri nel regno di Dio». (Mc 10, 24-25)</vt:lpstr>
      <vt:lpstr>Essi, ancora più stupiti, dicevano tra loro: «E chi può essere salvato?». Ma Gesù, guardandoli in faccia, disse: «Impossibile agli uomini, ma non a Dio! Perché tutto è possibile a Dio». (Mc 10, 26-27)</vt:lpstr>
      <vt:lpstr>Pietro allora prese a dirgli: «Ecco, noi abbiamo lasciato tutto e ti abbiamo seguito». Gesù gli rispose: «In verità io vi dico: non c’è nessuno che abbia lasciato casa o fratelli o sorelle o madre o padre o figli o campi per causa mia e per causa del Vangelo, (Mc 10, 28-29)</vt:lpstr>
      <vt:lpstr> che non riceva già ora, in questo tempo, cento volte tanto in case e fratelli e sorelle e madri e figli e campi, insieme a persecuzioni, e la vita eterna nel tempo che verrà». (Mc 10, 30)</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3269</cp:revision>
  <dcterms:created xsi:type="dcterms:W3CDTF">2007-05-09T13:51:32Z</dcterms:created>
  <dcterms:modified xsi:type="dcterms:W3CDTF">2024-10-08T08:16:19Z</dcterms:modified>
</cp:coreProperties>
</file>