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handoutMasterIdLst>
    <p:handoutMasterId r:id="rId24"/>
  </p:handoutMasterIdLst>
  <p:sldIdLst>
    <p:sldId id="674" r:id="rId2"/>
    <p:sldId id="392" r:id="rId3"/>
    <p:sldId id="497" r:id="rId4"/>
    <p:sldId id="791" r:id="rId5"/>
    <p:sldId id="798" r:id="rId6"/>
    <p:sldId id="800" r:id="rId7"/>
    <p:sldId id="337" r:id="rId8"/>
    <p:sldId id="743" r:id="rId9"/>
    <p:sldId id="793" r:id="rId10"/>
    <p:sldId id="694" r:id="rId11"/>
    <p:sldId id="319" r:id="rId12"/>
    <p:sldId id="624" r:id="rId13"/>
    <p:sldId id="795" r:id="rId14"/>
    <p:sldId id="796" r:id="rId15"/>
    <p:sldId id="799" r:id="rId16"/>
    <p:sldId id="787" r:id="rId17"/>
    <p:sldId id="288" r:id="rId18"/>
    <p:sldId id="728" r:id="rId19"/>
    <p:sldId id="724" r:id="rId20"/>
    <p:sldId id="553" r:id="rId21"/>
    <p:sldId id="727" r:id="rId22"/>
  </p:sldIdLst>
  <p:sldSz cx="9144000" cy="6858000" type="screen4x3"/>
  <p:notesSz cx="6858000" cy="9144000"/>
  <p:defaultTextStyle>
    <a:defPPr>
      <a:defRPr lang="it-IT"/>
    </a:defPPr>
    <a:lvl1pPr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1pPr>
    <a:lvl2pPr marL="4572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2pPr>
    <a:lvl3pPr marL="9144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3pPr>
    <a:lvl4pPr marL="13716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4pPr>
    <a:lvl5pPr marL="18288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5pPr>
    <a:lvl6pPr marL="2286000" algn="l" defTabSz="914400" rtl="0" eaLnBrk="1" latinLnBrk="0" hangingPunct="1">
      <a:defRPr sz="2400" kern="1200">
        <a:solidFill>
          <a:srgbClr val="580000"/>
        </a:solidFill>
        <a:latin typeface="Comic Sans MS" panose="030F0702030302020204" pitchFamily="66" charset="0"/>
        <a:ea typeface="+mn-ea"/>
        <a:cs typeface="+mn-cs"/>
      </a:defRPr>
    </a:lvl6pPr>
    <a:lvl7pPr marL="2743200" algn="l" defTabSz="914400" rtl="0" eaLnBrk="1" latinLnBrk="0" hangingPunct="1">
      <a:defRPr sz="2400" kern="1200">
        <a:solidFill>
          <a:srgbClr val="580000"/>
        </a:solidFill>
        <a:latin typeface="Comic Sans MS" panose="030F0702030302020204" pitchFamily="66" charset="0"/>
        <a:ea typeface="+mn-ea"/>
        <a:cs typeface="+mn-cs"/>
      </a:defRPr>
    </a:lvl7pPr>
    <a:lvl8pPr marL="3200400" algn="l" defTabSz="914400" rtl="0" eaLnBrk="1" latinLnBrk="0" hangingPunct="1">
      <a:defRPr sz="2400" kern="1200">
        <a:solidFill>
          <a:srgbClr val="580000"/>
        </a:solidFill>
        <a:latin typeface="Comic Sans MS" panose="030F0702030302020204" pitchFamily="66" charset="0"/>
        <a:ea typeface="+mn-ea"/>
        <a:cs typeface="+mn-cs"/>
      </a:defRPr>
    </a:lvl8pPr>
    <a:lvl9pPr marL="3657600" algn="l" defTabSz="914400" rtl="0" eaLnBrk="1" latinLnBrk="0" hangingPunct="1">
      <a:defRPr sz="2400" kern="1200">
        <a:solidFill>
          <a:srgbClr val="580000"/>
        </a:solidFill>
        <a:latin typeface="Comic Sans MS" panose="030F0702030302020204" pitchFamily="66"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FF66"/>
    <a:srgbClr val="FFFFCC"/>
    <a:srgbClr val="920000"/>
    <a:srgbClr val="BC0000"/>
    <a:srgbClr val="000066"/>
    <a:srgbClr val="3333CC"/>
    <a:srgbClr val="800080"/>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5882" autoAdjust="0"/>
    <p:restoredTop sz="91822" autoAdjust="0"/>
  </p:normalViewPr>
  <p:slideViewPr>
    <p:cSldViewPr>
      <p:cViewPr varScale="1">
        <p:scale>
          <a:sx n="86" d="100"/>
          <a:sy n="86" d="100"/>
        </p:scale>
        <p:origin x="883" y="67"/>
      </p:cViewPr>
      <p:guideLst>
        <p:guide orient="horz" pos="2160"/>
        <p:guide pos="2880"/>
      </p:guideLst>
    </p:cSldViewPr>
  </p:slideViewPr>
  <p:outlineViewPr>
    <p:cViewPr>
      <p:scale>
        <a:sx n="33" d="100"/>
        <a:sy n="33" d="100"/>
      </p:scale>
      <p:origin x="0" y="0"/>
    </p:cViewPr>
    <p:sldLst>
      <p:sld r:id="rId1" collapse="1"/>
      <p:sld r:id="rId2" collapse="1"/>
      <p:sld r:id="rId3" collapse="1"/>
    </p:sldLst>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_rels/viewProps.xml.rels><?xml version="1.0" encoding="UTF-8" standalone="yes"?>
<Relationships xmlns="http://schemas.openxmlformats.org/package/2006/relationships"><Relationship Id="rId3" Type="http://schemas.openxmlformats.org/officeDocument/2006/relationships/slide" Target="slides/slide19.xml"/><Relationship Id="rId2" Type="http://schemas.openxmlformats.org/officeDocument/2006/relationships/slide" Target="slides/slide11.xml"/><Relationship Id="rId1"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38626" name="Rectangle 2">
            <a:extLst>
              <a:ext uri="{FF2B5EF4-FFF2-40B4-BE49-F238E27FC236}">
                <a16:creationId xmlns:a16="http://schemas.microsoft.com/office/drawing/2014/main" id="{D73A378C-AA55-E2BE-D8F3-469D54CD3370}"/>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7" name="Rectangle 3">
            <a:extLst>
              <a:ext uri="{FF2B5EF4-FFF2-40B4-BE49-F238E27FC236}">
                <a16:creationId xmlns:a16="http://schemas.microsoft.com/office/drawing/2014/main" id="{85B4EB67-C486-970E-864E-A822A1578B83}"/>
              </a:ext>
            </a:extLst>
          </p:cNvPr>
          <p:cNvSpPr>
            <a:spLocks noGrp="1" noChangeArrowheads="1"/>
          </p:cNvSpPr>
          <p:nvPr>
            <p:ph type="dt" sz="quarter"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8" name="Rectangle 4">
            <a:extLst>
              <a:ext uri="{FF2B5EF4-FFF2-40B4-BE49-F238E27FC236}">
                <a16:creationId xmlns:a16="http://schemas.microsoft.com/office/drawing/2014/main" id="{457BACCB-65C0-7AD1-B022-702A00E2CE52}"/>
              </a:ext>
            </a:extLst>
          </p:cNvPr>
          <p:cNvSpPr>
            <a:spLocks noGrp="1" noChangeArrowheads="1"/>
          </p:cNvSpPr>
          <p:nvPr>
            <p:ph type="ftr" sz="quarter" idx="2"/>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9" name="Rectangle 5">
            <a:extLst>
              <a:ext uri="{FF2B5EF4-FFF2-40B4-BE49-F238E27FC236}">
                <a16:creationId xmlns:a16="http://schemas.microsoft.com/office/drawing/2014/main" id="{5040CBC5-E60F-8DDF-C9DF-673D758E4C86}"/>
              </a:ext>
            </a:extLst>
          </p:cNvPr>
          <p:cNvSpPr>
            <a:spLocks noGrp="1" noChangeArrowheads="1"/>
          </p:cNvSpPr>
          <p:nvPr>
            <p:ph type="sldNum" sz="quarter" idx="3"/>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solidFill>
                  <a:schemeClr val="tx2"/>
                </a:solidFill>
                <a:latin typeface="Tw Cen MT Condensed Extra Bold" panose="020B0803020202020204" pitchFamily="34" charset="0"/>
              </a:defRPr>
            </a:lvl1pPr>
          </a:lstStyle>
          <a:p>
            <a:fld id="{A5F182E5-2221-47B2-B39C-A618401D1195}" type="slidenum">
              <a:rPr lang="it-IT" altLang="it-IT"/>
              <a:pPr/>
              <a:t>‹N›</a:t>
            </a:fld>
            <a:endParaRPr lang="it-IT" altLang="it-IT"/>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53314" name="Rectangle 2">
            <a:extLst>
              <a:ext uri="{FF2B5EF4-FFF2-40B4-BE49-F238E27FC236}">
                <a16:creationId xmlns:a16="http://schemas.microsoft.com/office/drawing/2014/main" id="{3F3AE5CA-F609-C66E-9399-9127C110D44F}"/>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defRPr sz="1200"/>
            </a:lvl1pPr>
          </a:lstStyle>
          <a:p>
            <a:pPr>
              <a:defRPr/>
            </a:pPr>
            <a:endParaRPr lang="it-IT" altLang="it-IT"/>
          </a:p>
        </p:txBody>
      </p:sp>
      <p:sp>
        <p:nvSpPr>
          <p:cNvPr id="653315" name="Rectangle 3">
            <a:extLst>
              <a:ext uri="{FF2B5EF4-FFF2-40B4-BE49-F238E27FC236}">
                <a16:creationId xmlns:a16="http://schemas.microsoft.com/office/drawing/2014/main" id="{1AD150AF-C817-346D-B009-49EF499C777F}"/>
              </a:ext>
            </a:extLst>
          </p:cNvPr>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endParaRPr lang="it-IT" altLang="it-IT"/>
          </a:p>
        </p:txBody>
      </p:sp>
      <p:sp>
        <p:nvSpPr>
          <p:cNvPr id="2052" name="Rectangle 4">
            <a:extLst>
              <a:ext uri="{FF2B5EF4-FFF2-40B4-BE49-F238E27FC236}">
                <a16:creationId xmlns:a16="http://schemas.microsoft.com/office/drawing/2014/main" id="{9AA99B61-9C35-A77B-53CC-D6D7FAA1DB1E}"/>
              </a:ext>
            </a:extLst>
          </p:cNvPr>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653317" name="Rectangle 5">
            <a:extLst>
              <a:ext uri="{FF2B5EF4-FFF2-40B4-BE49-F238E27FC236}">
                <a16:creationId xmlns:a16="http://schemas.microsoft.com/office/drawing/2014/main" id="{BD0D89C0-6AD5-5BAE-7E85-CA16257FA60E}"/>
              </a:ext>
            </a:extLst>
          </p:cNvPr>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it-IT" altLang="it-IT" noProof="0"/>
              <a:t>Fare clic per modificare gli stili del testo dello schema</a:t>
            </a:r>
          </a:p>
          <a:p>
            <a:pPr lvl="1"/>
            <a:r>
              <a:rPr lang="it-IT" altLang="it-IT" noProof="0"/>
              <a:t>Secondo livello</a:t>
            </a:r>
          </a:p>
          <a:p>
            <a:pPr lvl="2"/>
            <a:r>
              <a:rPr lang="it-IT" altLang="it-IT" noProof="0"/>
              <a:t>Terzo livello</a:t>
            </a:r>
          </a:p>
          <a:p>
            <a:pPr lvl="3"/>
            <a:r>
              <a:rPr lang="it-IT" altLang="it-IT" noProof="0"/>
              <a:t>Quarto livello</a:t>
            </a:r>
          </a:p>
          <a:p>
            <a:pPr lvl="4"/>
            <a:r>
              <a:rPr lang="it-IT" altLang="it-IT" noProof="0"/>
              <a:t>Quinto livello</a:t>
            </a:r>
          </a:p>
        </p:txBody>
      </p:sp>
      <p:sp>
        <p:nvSpPr>
          <p:cNvPr id="653318" name="Rectangle 6">
            <a:extLst>
              <a:ext uri="{FF2B5EF4-FFF2-40B4-BE49-F238E27FC236}">
                <a16:creationId xmlns:a16="http://schemas.microsoft.com/office/drawing/2014/main" id="{6E352B3F-FE2D-E174-A1CA-A6680672C6EC}"/>
              </a:ext>
            </a:extLst>
          </p:cNvPr>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eaLnBrk="1" hangingPunct="1">
              <a:defRPr sz="1200"/>
            </a:lvl1pPr>
          </a:lstStyle>
          <a:p>
            <a:pPr>
              <a:defRPr/>
            </a:pPr>
            <a:endParaRPr lang="it-IT" altLang="it-IT"/>
          </a:p>
        </p:txBody>
      </p:sp>
      <p:sp>
        <p:nvSpPr>
          <p:cNvPr id="653319" name="Rectangle 7">
            <a:extLst>
              <a:ext uri="{FF2B5EF4-FFF2-40B4-BE49-F238E27FC236}">
                <a16:creationId xmlns:a16="http://schemas.microsoft.com/office/drawing/2014/main" id="{5D34E0CB-28B9-F179-5231-B5E42094C904}"/>
              </a:ext>
            </a:extLst>
          </p:cNvPr>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fld id="{3C6A645C-76CC-4D62-8D8D-F3870194E122}" type="slidenum">
              <a:rPr lang="it-IT" altLang="it-IT"/>
              <a:pPr/>
              <a:t>‹N›</a:t>
            </a:fld>
            <a:endParaRPr lang="it-IT" altLang="it-IT"/>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a:extLst>
              <a:ext uri="{FF2B5EF4-FFF2-40B4-BE49-F238E27FC236}">
                <a16:creationId xmlns:a16="http://schemas.microsoft.com/office/drawing/2014/main" id="{EA10238D-6875-924B-9AB9-D9200CCFEC56}"/>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35A36424-E55F-4851-BC1B-24DF7F993C83}" type="slidenum">
              <a:rPr lang="it-IT" altLang="it-IT" sz="1200"/>
              <a:pPr algn="r"/>
              <a:t>2</a:t>
            </a:fld>
            <a:endParaRPr lang="it-IT" altLang="it-IT" sz="1200"/>
          </a:p>
        </p:txBody>
      </p:sp>
      <p:sp>
        <p:nvSpPr>
          <p:cNvPr id="6147" name="Rectangle 2">
            <a:extLst>
              <a:ext uri="{FF2B5EF4-FFF2-40B4-BE49-F238E27FC236}">
                <a16:creationId xmlns:a16="http://schemas.microsoft.com/office/drawing/2014/main" id="{F380C478-566B-73EF-F24C-946D99C036C3}"/>
              </a:ext>
            </a:extLst>
          </p:cNvPr>
          <p:cNvSpPr>
            <a:spLocks noGrp="1" noRot="1" noChangeAspect="1" noChangeArrowheads="1" noTextEdit="1"/>
          </p:cNvSpPr>
          <p:nvPr>
            <p:ph type="sldImg"/>
          </p:nvPr>
        </p:nvSpPr>
        <p:spPr>
          <a:ln/>
        </p:spPr>
      </p:sp>
      <p:sp>
        <p:nvSpPr>
          <p:cNvPr id="6148" name="Rectangle 3">
            <a:extLst>
              <a:ext uri="{FF2B5EF4-FFF2-40B4-BE49-F238E27FC236}">
                <a16:creationId xmlns:a16="http://schemas.microsoft.com/office/drawing/2014/main" id="{6E4E6161-C51D-4EA3-B427-887DD5962923}"/>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a:extLst>
              <a:ext uri="{FF2B5EF4-FFF2-40B4-BE49-F238E27FC236}">
                <a16:creationId xmlns:a16="http://schemas.microsoft.com/office/drawing/2014/main" id="{F15EA790-05DE-F98F-247C-D3203C76BE31}"/>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759715D3-C5BB-4DD7-8087-8842F67225F6}" type="slidenum">
              <a:rPr lang="it-IT" altLang="it-IT" sz="1200"/>
              <a:pPr algn="r"/>
              <a:t>3</a:t>
            </a:fld>
            <a:endParaRPr lang="it-IT" altLang="it-IT" sz="1200"/>
          </a:p>
        </p:txBody>
      </p:sp>
      <p:sp>
        <p:nvSpPr>
          <p:cNvPr id="8195" name="Rectangle 2">
            <a:extLst>
              <a:ext uri="{FF2B5EF4-FFF2-40B4-BE49-F238E27FC236}">
                <a16:creationId xmlns:a16="http://schemas.microsoft.com/office/drawing/2014/main" id="{2EB1454C-6ADC-CFD4-08A1-05045BAC0825}"/>
              </a:ext>
            </a:extLst>
          </p:cNvPr>
          <p:cNvSpPr>
            <a:spLocks noGrp="1" noRot="1" noChangeAspect="1" noChangeArrowheads="1" noTextEdit="1"/>
          </p:cNvSpPr>
          <p:nvPr>
            <p:ph type="sldImg"/>
          </p:nvPr>
        </p:nvSpPr>
        <p:spPr>
          <a:ln/>
        </p:spPr>
      </p:sp>
      <p:sp>
        <p:nvSpPr>
          <p:cNvPr id="8196" name="Rectangle 3">
            <a:extLst>
              <a:ext uri="{FF2B5EF4-FFF2-40B4-BE49-F238E27FC236}">
                <a16:creationId xmlns:a16="http://schemas.microsoft.com/office/drawing/2014/main" id="{B0FFF04B-AB42-FB8C-D179-F45F4FA616BD}"/>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a:extLst>
              <a:ext uri="{FF2B5EF4-FFF2-40B4-BE49-F238E27FC236}">
                <a16:creationId xmlns:a16="http://schemas.microsoft.com/office/drawing/2014/main" id="{C94C5AD7-8B77-597C-591B-B045452F110F}"/>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5BF27417-7D97-4CBA-854D-CE77193EA2DB}" type="slidenum">
              <a:rPr lang="it-IT" altLang="it-IT" sz="1200"/>
              <a:pPr algn="r"/>
              <a:t>7</a:t>
            </a:fld>
            <a:endParaRPr lang="it-IT" altLang="it-IT" sz="1200"/>
          </a:p>
        </p:txBody>
      </p:sp>
      <p:sp>
        <p:nvSpPr>
          <p:cNvPr id="12291" name="Rectangle 2">
            <a:extLst>
              <a:ext uri="{FF2B5EF4-FFF2-40B4-BE49-F238E27FC236}">
                <a16:creationId xmlns:a16="http://schemas.microsoft.com/office/drawing/2014/main" id="{DF1AE115-0883-36CE-D1ED-C9485FCA714B}"/>
              </a:ext>
            </a:extLst>
          </p:cNvPr>
          <p:cNvSpPr>
            <a:spLocks noGrp="1" noRot="1" noChangeAspect="1" noChangeArrowheads="1" noTextEdit="1"/>
          </p:cNvSpPr>
          <p:nvPr>
            <p:ph type="sldImg"/>
          </p:nvPr>
        </p:nvSpPr>
        <p:spPr>
          <a:ln/>
        </p:spPr>
      </p:sp>
      <p:sp>
        <p:nvSpPr>
          <p:cNvPr id="12292" name="Rectangle 3">
            <a:extLst>
              <a:ext uri="{FF2B5EF4-FFF2-40B4-BE49-F238E27FC236}">
                <a16:creationId xmlns:a16="http://schemas.microsoft.com/office/drawing/2014/main" id="{A8ACB2B0-BF58-DDD3-8C24-D6AF6173EC7C}"/>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a:extLst>
              <a:ext uri="{FF2B5EF4-FFF2-40B4-BE49-F238E27FC236}">
                <a16:creationId xmlns:a16="http://schemas.microsoft.com/office/drawing/2014/main" id="{6926A35C-E254-01F7-890C-7FE93ABEE43D}"/>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64F86631-293E-4A46-9BEF-F7C89CB07C57}" type="slidenum">
              <a:rPr lang="it-IT" altLang="it-IT" sz="1200"/>
              <a:pPr algn="r"/>
              <a:t>10</a:t>
            </a:fld>
            <a:endParaRPr lang="it-IT" altLang="it-IT" sz="1200"/>
          </a:p>
        </p:txBody>
      </p:sp>
      <p:sp>
        <p:nvSpPr>
          <p:cNvPr id="18435" name="Rectangle 2">
            <a:extLst>
              <a:ext uri="{FF2B5EF4-FFF2-40B4-BE49-F238E27FC236}">
                <a16:creationId xmlns:a16="http://schemas.microsoft.com/office/drawing/2014/main" id="{C2A37132-796A-8D42-B56C-123C306D9F59}"/>
              </a:ext>
            </a:extLst>
          </p:cNvPr>
          <p:cNvSpPr>
            <a:spLocks noGrp="1" noRot="1" noChangeAspect="1" noChangeArrowheads="1" noTextEdit="1"/>
          </p:cNvSpPr>
          <p:nvPr>
            <p:ph type="sldImg"/>
          </p:nvPr>
        </p:nvSpPr>
        <p:spPr>
          <a:solidFill>
            <a:srgbClr val="FFFFFF"/>
          </a:solidFill>
          <a:ln/>
        </p:spPr>
      </p:sp>
      <p:sp>
        <p:nvSpPr>
          <p:cNvPr id="18436" name="Rectangle 3">
            <a:extLst>
              <a:ext uri="{FF2B5EF4-FFF2-40B4-BE49-F238E27FC236}">
                <a16:creationId xmlns:a16="http://schemas.microsoft.com/office/drawing/2014/main" id="{D69B94F2-E421-191C-2D61-503D2B8057DD}"/>
              </a:ext>
            </a:extLst>
          </p:cNvPr>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endParaRPr lang="it-IT" altLang="it-IT"/>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a:extLst>
              <a:ext uri="{FF2B5EF4-FFF2-40B4-BE49-F238E27FC236}">
                <a16:creationId xmlns:a16="http://schemas.microsoft.com/office/drawing/2014/main" id="{251B4983-A2D8-55FB-0528-0822815B5711}"/>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8FDEBDCB-BE98-43C8-9083-A3B8D32E09FE}" type="slidenum">
              <a:rPr lang="it-IT" altLang="it-IT" sz="1200"/>
              <a:pPr algn="r"/>
              <a:t>11</a:t>
            </a:fld>
            <a:endParaRPr lang="it-IT" altLang="it-IT" sz="1200"/>
          </a:p>
        </p:txBody>
      </p:sp>
      <p:sp>
        <p:nvSpPr>
          <p:cNvPr id="20483" name="Rectangle 2">
            <a:extLst>
              <a:ext uri="{FF2B5EF4-FFF2-40B4-BE49-F238E27FC236}">
                <a16:creationId xmlns:a16="http://schemas.microsoft.com/office/drawing/2014/main" id="{2D6499B1-EB8C-D706-720B-5F1AF5D9CDA2}"/>
              </a:ext>
            </a:extLst>
          </p:cNvPr>
          <p:cNvSpPr>
            <a:spLocks noGrp="1" noRot="1" noChangeAspect="1" noChangeArrowheads="1" noTextEdit="1"/>
          </p:cNvSpPr>
          <p:nvPr>
            <p:ph type="sldImg"/>
          </p:nvPr>
        </p:nvSpPr>
        <p:spPr>
          <a:ln/>
        </p:spPr>
      </p:sp>
      <p:sp>
        <p:nvSpPr>
          <p:cNvPr id="20484" name="Rectangle 3">
            <a:extLst>
              <a:ext uri="{FF2B5EF4-FFF2-40B4-BE49-F238E27FC236}">
                <a16:creationId xmlns:a16="http://schemas.microsoft.com/office/drawing/2014/main" id="{85BB37A8-4DFF-45B3-A1B7-44A8EBBBC483}"/>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a:extLst>
              <a:ext uri="{FF2B5EF4-FFF2-40B4-BE49-F238E27FC236}">
                <a16:creationId xmlns:a16="http://schemas.microsoft.com/office/drawing/2014/main" id="{ADE3E4DB-90E4-186E-1280-E85B4AD43897}"/>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4BB5AEBA-7553-400C-A79F-0E44583D9F19}" type="slidenum">
              <a:rPr lang="it-IT" altLang="it-IT" sz="1200"/>
              <a:pPr algn="r"/>
              <a:t>17</a:t>
            </a:fld>
            <a:endParaRPr lang="it-IT" altLang="it-IT" sz="1200"/>
          </a:p>
        </p:txBody>
      </p:sp>
      <p:sp>
        <p:nvSpPr>
          <p:cNvPr id="30723" name="Rectangle 2">
            <a:extLst>
              <a:ext uri="{FF2B5EF4-FFF2-40B4-BE49-F238E27FC236}">
                <a16:creationId xmlns:a16="http://schemas.microsoft.com/office/drawing/2014/main" id="{CAF10377-D1BF-8B4D-DB5F-CF4173C119CF}"/>
              </a:ext>
            </a:extLst>
          </p:cNvPr>
          <p:cNvSpPr>
            <a:spLocks noGrp="1" noRot="1" noChangeAspect="1" noChangeArrowheads="1" noTextEdit="1"/>
          </p:cNvSpPr>
          <p:nvPr>
            <p:ph type="sldImg"/>
          </p:nvPr>
        </p:nvSpPr>
        <p:spPr>
          <a:ln/>
        </p:spPr>
      </p:sp>
      <p:sp>
        <p:nvSpPr>
          <p:cNvPr id="30724" name="Rectangle 3">
            <a:extLst>
              <a:ext uri="{FF2B5EF4-FFF2-40B4-BE49-F238E27FC236}">
                <a16:creationId xmlns:a16="http://schemas.microsoft.com/office/drawing/2014/main" id="{B518C020-BCCF-2173-1E6D-E35B35DD85B2}"/>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a:extLst>
              <a:ext uri="{FF2B5EF4-FFF2-40B4-BE49-F238E27FC236}">
                <a16:creationId xmlns:a16="http://schemas.microsoft.com/office/drawing/2014/main" id="{EFB66FAD-E516-C2C0-1957-3DB91DB38CDE}"/>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781FA944-DBA3-4BB9-818B-22EDA8901593}" type="slidenum">
              <a:rPr lang="it-IT" altLang="it-IT" sz="1200"/>
              <a:pPr algn="r"/>
              <a:t>20</a:t>
            </a:fld>
            <a:endParaRPr lang="it-IT" altLang="it-IT" sz="1200"/>
          </a:p>
        </p:txBody>
      </p:sp>
      <p:sp>
        <p:nvSpPr>
          <p:cNvPr id="34819" name="Rectangle 2">
            <a:extLst>
              <a:ext uri="{FF2B5EF4-FFF2-40B4-BE49-F238E27FC236}">
                <a16:creationId xmlns:a16="http://schemas.microsoft.com/office/drawing/2014/main" id="{F6138209-3A77-FB6C-F53E-6C820949B0FF}"/>
              </a:ext>
            </a:extLst>
          </p:cNvPr>
          <p:cNvSpPr>
            <a:spLocks noGrp="1" noRot="1" noChangeAspect="1" noChangeArrowheads="1" noTextEdit="1"/>
          </p:cNvSpPr>
          <p:nvPr>
            <p:ph type="sldImg"/>
          </p:nvPr>
        </p:nvSpPr>
        <p:spPr>
          <a:ln/>
        </p:spPr>
      </p:sp>
      <p:sp>
        <p:nvSpPr>
          <p:cNvPr id="34820" name="Rectangle 3">
            <a:extLst>
              <a:ext uri="{FF2B5EF4-FFF2-40B4-BE49-F238E27FC236}">
                <a16:creationId xmlns:a16="http://schemas.microsoft.com/office/drawing/2014/main" id="{B23E0699-42A3-B945-1B46-252D177AD982}"/>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143000" y="1122363"/>
            <a:ext cx="6858000" cy="2387600"/>
          </a:xfrm>
        </p:spPr>
        <p:txBody>
          <a:bodyPr anchor="b"/>
          <a:lstStyle>
            <a:lvl1pPr algn="ctr">
              <a:defRPr sz="6000"/>
            </a:lvl1pPr>
          </a:lstStyle>
          <a:p>
            <a:r>
              <a:rPr lang="it-IT"/>
              <a:t>Fare clic per modificare lo stile del titolo</a:t>
            </a:r>
          </a:p>
        </p:txBody>
      </p:sp>
      <p:sp>
        <p:nvSpPr>
          <p:cNvPr id="3" name="Sottotitolo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Rectangle 4">
            <a:extLst>
              <a:ext uri="{FF2B5EF4-FFF2-40B4-BE49-F238E27FC236}">
                <a16:creationId xmlns:a16="http://schemas.microsoft.com/office/drawing/2014/main" id="{1562C4CA-8779-9A0A-6184-9E063DE3A294}"/>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99CB01E8-D042-03C0-D54A-3BC093B44287}"/>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9D310A65-5375-C3A4-0405-7192B2DC1011}"/>
              </a:ext>
            </a:extLst>
          </p:cNvPr>
          <p:cNvSpPr>
            <a:spLocks noGrp="1" noChangeArrowheads="1"/>
          </p:cNvSpPr>
          <p:nvPr>
            <p:ph type="sldNum" sz="quarter" idx="12"/>
          </p:nvPr>
        </p:nvSpPr>
        <p:spPr>
          <a:ln/>
        </p:spPr>
        <p:txBody>
          <a:bodyPr/>
          <a:lstStyle>
            <a:lvl1pPr>
              <a:defRPr/>
            </a:lvl1pPr>
          </a:lstStyle>
          <a:p>
            <a:fld id="{538300EC-03C2-4A8D-8092-D5BC9948214E}" type="slidenum">
              <a:rPr lang="it-IT" altLang="it-IT"/>
              <a:pPr/>
              <a:t>‹N›</a:t>
            </a:fld>
            <a:endParaRPr lang="it-IT" altLang="it-IT"/>
          </a:p>
        </p:txBody>
      </p:sp>
    </p:spTree>
    <p:extLst>
      <p:ext uri="{BB962C8B-B14F-4D97-AF65-F5344CB8AC3E}">
        <p14:creationId xmlns:p14="http://schemas.microsoft.com/office/powerpoint/2010/main" val="1786744230"/>
      </p:ext>
    </p:extLst>
  </p:cSld>
  <p:clrMapOvr>
    <a:masterClrMapping/>
  </p:clrMapOvr>
  <p:transition spd="med" advClick="0" advTm="300000">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27656489-F556-AD72-BA50-1568D500D53D}"/>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46E3F30D-8869-0404-7600-0D5B6BF244E2}"/>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40970371-DACB-F219-38D1-7017BF560C78}"/>
              </a:ext>
            </a:extLst>
          </p:cNvPr>
          <p:cNvSpPr>
            <a:spLocks noGrp="1" noChangeArrowheads="1"/>
          </p:cNvSpPr>
          <p:nvPr>
            <p:ph type="sldNum" sz="quarter" idx="12"/>
          </p:nvPr>
        </p:nvSpPr>
        <p:spPr>
          <a:ln/>
        </p:spPr>
        <p:txBody>
          <a:bodyPr/>
          <a:lstStyle>
            <a:lvl1pPr>
              <a:defRPr/>
            </a:lvl1pPr>
          </a:lstStyle>
          <a:p>
            <a:fld id="{695A2323-514E-4A62-A040-F5BFC3F1BE48}" type="slidenum">
              <a:rPr lang="it-IT" altLang="it-IT"/>
              <a:pPr/>
              <a:t>‹N›</a:t>
            </a:fld>
            <a:endParaRPr lang="it-IT" altLang="it-IT"/>
          </a:p>
        </p:txBody>
      </p:sp>
    </p:spTree>
    <p:extLst>
      <p:ext uri="{BB962C8B-B14F-4D97-AF65-F5344CB8AC3E}">
        <p14:creationId xmlns:p14="http://schemas.microsoft.com/office/powerpoint/2010/main" val="182125204"/>
      </p:ext>
    </p:extLst>
  </p:cSld>
  <p:clrMapOvr>
    <a:masterClrMapping/>
  </p:clrMapOvr>
  <p:transition spd="med" advClick="0" advTm="300000">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515100" y="609600"/>
            <a:ext cx="1943100" cy="5486400"/>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685800" y="609600"/>
            <a:ext cx="5676900" cy="5486400"/>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4CD8F5D5-BD44-09FA-C173-CF8D54218A20}"/>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22099E6A-02DA-325A-AC4D-C20E553D4EB0}"/>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C31F2242-B13F-CD67-D33D-42C1814DE98D}"/>
              </a:ext>
            </a:extLst>
          </p:cNvPr>
          <p:cNvSpPr>
            <a:spLocks noGrp="1" noChangeArrowheads="1"/>
          </p:cNvSpPr>
          <p:nvPr>
            <p:ph type="sldNum" sz="quarter" idx="12"/>
          </p:nvPr>
        </p:nvSpPr>
        <p:spPr>
          <a:ln/>
        </p:spPr>
        <p:txBody>
          <a:bodyPr/>
          <a:lstStyle>
            <a:lvl1pPr>
              <a:defRPr/>
            </a:lvl1pPr>
          </a:lstStyle>
          <a:p>
            <a:fld id="{902E005D-3856-4337-9F47-2772B2D28AEE}" type="slidenum">
              <a:rPr lang="it-IT" altLang="it-IT"/>
              <a:pPr/>
              <a:t>‹N›</a:t>
            </a:fld>
            <a:endParaRPr lang="it-IT" altLang="it-IT"/>
          </a:p>
        </p:txBody>
      </p:sp>
    </p:spTree>
    <p:extLst>
      <p:ext uri="{BB962C8B-B14F-4D97-AF65-F5344CB8AC3E}">
        <p14:creationId xmlns:p14="http://schemas.microsoft.com/office/powerpoint/2010/main" val="1503056213"/>
      </p:ext>
    </p:extLst>
  </p:cSld>
  <p:clrMapOvr>
    <a:masterClrMapping/>
  </p:clrMapOvr>
  <p:transition spd="med" advClick="0" advTm="300000">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256E8E72-1739-5562-5276-A8A94A2C8A65}"/>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06C5EC87-4437-B3EE-34A3-00A701BB916E}"/>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B71A0266-5AB0-5109-B9D1-4F3887089AFE}"/>
              </a:ext>
            </a:extLst>
          </p:cNvPr>
          <p:cNvSpPr>
            <a:spLocks noGrp="1" noChangeArrowheads="1"/>
          </p:cNvSpPr>
          <p:nvPr>
            <p:ph type="sldNum" sz="quarter" idx="12"/>
          </p:nvPr>
        </p:nvSpPr>
        <p:spPr>
          <a:ln/>
        </p:spPr>
        <p:txBody>
          <a:bodyPr/>
          <a:lstStyle>
            <a:lvl1pPr>
              <a:defRPr/>
            </a:lvl1pPr>
          </a:lstStyle>
          <a:p>
            <a:fld id="{165D03A9-24F8-4F36-9E79-6C195F64D0CB}" type="slidenum">
              <a:rPr lang="it-IT" altLang="it-IT"/>
              <a:pPr/>
              <a:t>‹N›</a:t>
            </a:fld>
            <a:endParaRPr lang="it-IT" altLang="it-IT"/>
          </a:p>
        </p:txBody>
      </p:sp>
    </p:spTree>
    <p:extLst>
      <p:ext uri="{BB962C8B-B14F-4D97-AF65-F5344CB8AC3E}">
        <p14:creationId xmlns:p14="http://schemas.microsoft.com/office/powerpoint/2010/main" val="32930991"/>
      </p:ext>
    </p:extLst>
  </p:cSld>
  <p:clrMapOvr>
    <a:masterClrMapping/>
  </p:clrMapOvr>
  <p:transition spd="med" advClick="0" advTm="300000">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623888" y="1709738"/>
            <a:ext cx="7886700" cy="2852737"/>
          </a:xfrm>
        </p:spPr>
        <p:txBody>
          <a:bodyPr anchor="b"/>
          <a:lstStyle>
            <a:lvl1pPr>
              <a:defRPr sz="6000"/>
            </a:lvl1pPr>
          </a:lstStyle>
          <a:p>
            <a:r>
              <a:rPr lang="it-IT"/>
              <a:t>Fare clic per modificare lo stile del titolo</a:t>
            </a:r>
          </a:p>
        </p:txBody>
      </p:sp>
      <p:sp>
        <p:nvSpPr>
          <p:cNvPr id="3" name="Segnaposto testo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it-IT"/>
              <a:t>Fare clic per modificare stili del testo dello schema</a:t>
            </a:r>
          </a:p>
        </p:txBody>
      </p:sp>
      <p:sp>
        <p:nvSpPr>
          <p:cNvPr id="4" name="Rectangle 4">
            <a:extLst>
              <a:ext uri="{FF2B5EF4-FFF2-40B4-BE49-F238E27FC236}">
                <a16:creationId xmlns:a16="http://schemas.microsoft.com/office/drawing/2014/main" id="{732206D5-DF8B-6BB3-41B3-58C64E0D834E}"/>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7EC5DE4D-DD33-B337-4B9B-98CAB799EAC8}"/>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EE1FB3FD-51B3-F006-D13C-BB678E6CBA4E}"/>
              </a:ext>
            </a:extLst>
          </p:cNvPr>
          <p:cNvSpPr>
            <a:spLocks noGrp="1" noChangeArrowheads="1"/>
          </p:cNvSpPr>
          <p:nvPr>
            <p:ph type="sldNum" sz="quarter" idx="12"/>
          </p:nvPr>
        </p:nvSpPr>
        <p:spPr>
          <a:ln/>
        </p:spPr>
        <p:txBody>
          <a:bodyPr/>
          <a:lstStyle>
            <a:lvl1pPr>
              <a:defRPr/>
            </a:lvl1pPr>
          </a:lstStyle>
          <a:p>
            <a:fld id="{7E36E38C-95F9-49D3-8A9B-F2EACEE300B5}" type="slidenum">
              <a:rPr lang="it-IT" altLang="it-IT"/>
              <a:pPr/>
              <a:t>‹N›</a:t>
            </a:fld>
            <a:endParaRPr lang="it-IT" altLang="it-IT"/>
          </a:p>
        </p:txBody>
      </p:sp>
    </p:spTree>
    <p:extLst>
      <p:ext uri="{BB962C8B-B14F-4D97-AF65-F5344CB8AC3E}">
        <p14:creationId xmlns:p14="http://schemas.microsoft.com/office/powerpoint/2010/main" val="2125396109"/>
      </p:ext>
    </p:extLst>
  </p:cSld>
  <p:clrMapOvr>
    <a:masterClrMapping/>
  </p:clrMapOvr>
  <p:transition spd="med" advClick="0" advTm="300000">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685800" y="1981200"/>
            <a:ext cx="3810000" cy="4114800"/>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1981200"/>
            <a:ext cx="3810000" cy="4114800"/>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Rectangle 4">
            <a:extLst>
              <a:ext uri="{FF2B5EF4-FFF2-40B4-BE49-F238E27FC236}">
                <a16:creationId xmlns:a16="http://schemas.microsoft.com/office/drawing/2014/main" id="{5359BA10-A64B-07F9-091B-3E974410A021}"/>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6" name="Rectangle 5">
            <a:extLst>
              <a:ext uri="{FF2B5EF4-FFF2-40B4-BE49-F238E27FC236}">
                <a16:creationId xmlns:a16="http://schemas.microsoft.com/office/drawing/2014/main" id="{F258E0E5-EA3C-D326-5C7C-9C7904C71DC6}"/>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7" name="Rectangle 6">
            <a:extLst>
              <a:ext uri="{FF2B5EF4-FFF2-40B4-BE49-F238E27FC236}">
                <a16:creationId xmlns:a16="http://schemas.microsoft.com/office/drawing/2014/main" id="{97F6E74A-B104-E717-335F-DDCF7F354619}"/>
              </a:ext>
            </a:extLst>
          </p:cNvPr>
          <p:cNvSpPr>
            <a:spLocks noGrp="1" noChangeArrowheads="1"/>
          </p:cNvSpPr>
          <p:nvPr>
            <p:ph type="sldNum" sz="quarter" idx="12"/>
          </p:nvPr>
        </p:nvSpPr>
        <p:spPr>
          <a:ln/>
        </p:spPr>
        <p:txBody>
          <a:bodyPr/>
          <a:lstStyle>
            <a:lvl1pPr>
              <a:defRPr/>
            </a:lvl1pPr>
          </a:lstStyle>
          <a:p>
            <a:fld id="{98577342-8048-4BFC-AD1B-29E92DA580D3}" type="slidenum">
              <a:rPr lang="it-IT" altLang="it-IT"/>
              <a:pPr/>
              <a:t>‹N›</a:t>
            </a:fld>
            <a:endParaRPr lang="it-IT" altLang="it-IT"/>
          </a:p>
        </p:txBody>
      </p:sp>
    </p:spTree>
    <p:extLst>
      <p:ext uri="{BB962C8B-B14F-4D97-AF65-F5344CB8AC3E}">
        <p14:creationId xmlns:p14="http://schemas.microsoft.com/office/powerpoint/2010/main" val="4019008625"/>
      </p:ext>
    </p:extLst>
  </p:cSld>
  <p:clrMapOvr>
    <a:masterClrMapping/>
  </p:clrMapOvr>
  <p:transition spd="med" advClick="0" advTm="300000">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630238" y="365125"/>
            <a:ext cx="7886700" cy="1325563"/>
          </a:xfrm>
        </p:spPr>
        <p:txBody>
          <a:bodyPr/>
          <a:lstStyle/>
          <a:p>
            <a:r>
              <a:rPr lang="it-IT"/>
              <a:t>Fare clic per modificare lo stile del titolo</a:t>
            </a:r>
          </a:p>
        </p:txBody>
      </p:sp>
      <p:sp>
        <p:nvSpPr>
          <p:cNvPr id="3" name="Segnaposto testo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630238" y="2505075"/>
            <a:ext cx="3868737" cy="368458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4629150" y="2505075"/>
            <a:ext cx="3887788" cy="368458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Rectangle 4">
            <a:extLst>
              <a:ext uri="{FF2B5EF4-FFF2-40B4-BE49-F238E27FC236}">
                <a16:creationId xmlns:a16="http://schemas.microsoft.com/office/drawing/2014/main" id="{9BC2FF26-D4AE-5BFA-0EC7-47EBD1FD4040}"/>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8" name="Rectangle 5">
            <a:extLst>
              <a:ext uri="{FF2B5EF4-FFF2-40B4-BE49-F238E27FC236}">
                <a16:creationId xmlns:a16="http://schemas.microsoft.com/office/drawing/2014/main" id="{13E3037F-3E2B-9848-0B6C-C19E680D1383}"/>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9" name="Rectangle 6">
            <a:extLst>
              <a:ext uri="{FF2B5EF4-FFF2-40B4-BE49-F238E27FC236}">
                <a16:creationId xmlns:a16="http://schemas.microsoft.com/office/drawing/2014/main" id="{1959A296-0AA4-AFFD-30F5-0C5F4CEBFDCE}"/>
              </a:ext>
            </a:extLst>
          </p:cNvPr>
          <p:cNvSpPr>
            <a:spLocks noGrp="1" noChangeArrowheads="1"/>
          </p:cNvSpPr>
          <p:nvPr>
            <p:ph type="sldNum" sz="quarter" idx="12"/>
          </p:nvPr>
        </p:nvSpPr>
        <p:spPr>
          <a:ln/>
        </p:spPr>
        <p:txBody>
          <a:bodyPr/>
          <a:lstStyle>
            <a:lvl1pPr>
              <a:defRPr/>
            </a:lvl1pPr>
          </a:lstStyle>
          <a:p>
            <a:fld id="{3248674E-B8B0-4310-AC92-5F4DDF0EE029}" type="slidenum">
              <a:rPr lang="it-IT" altLang="it-IT"/>
              <a:pPr/>
              <a:t>‹N›</a:t>
            </a:fld>
            <a:endParaRPr lang="it-IT" altLang="it-IT"/>
          </a:p>
        </p:txBody>
      </p:sp>
    </p:spTree>
    <p:extLst>
      <p:ext uri="{BB962C8B-B14F-4D97-AF65-F5344CB8AC3E}">
        <p14:creationId xmlns:p14="http://schemas.microsoft.com/office/powerpoint/2010/main" val="1440822990"/>
      </p:ext>
    </p:extLst>
  </p:cSld>
  <p:clrMapOvr>
    <a:masterClrMapping/>
  </p:clrMapOvr>
  <p:transition spd="med" advClick="0" advTm="300000">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Rectangle 4">
            <a:extLst>
              <a:ext uri="{FF2B5EF4-FFF2-40B4-BE49-F238E27FC236}">
                <a16:creationId xmlns:a16="http://schemas.microsoft.com/office/drawing/2014/main" id="{22CCCAE5-7B38-06F9-34BC-9B543E459B91}"/>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4" name="Rectangle 5">
            <a:extLst>
              <a:ext uri="{FF2B5EF4-FFF2-40B4-BE49-F238E27FC236}">
                <a16:creationId xmlns:a16="http://schemas.microsoft.com/office/drawing/2014/main" id="{799137FB-14F0-8CEF-2C58-DD49E8863130}"/>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5" name="Rectangle 6">
            <a:extLst>
              <a:ext uri="{FF2B5EF4-FFF2-40B4-BE49-F238E27FC236}">
                <a16:creationId xmlns:a16="http://schemas.microsoft.com/office/drawing/2014/main" id="{EAB330A0-2EA1-1B46-C99F-2083DA006EA0}"/>
              </a:ext>
            </a:extLst>
          </p:cNvPr>
          <p:cNvSpPr>
            <a:spLocks noGrp="1" noChangeArrowheads="1"/>
          </p:cNvSpPr>
          <p:nvPr>
            <p:ph type="sldNum" sz="quarter" idx="12"/>
          </p:nvPr>
        </p:nvSpPr>
        <p:spPr>
          <a:ln/>
        </p:spPr>
        <p:txBody>
          <a:bodyPr/>
          <a:lstStyle>
            <a:lvl1pPr>
              <a:defRPr/>
            </a:lvl1pPr>
          </a:lstStyle>
          <a:p>
            <a:fld id="{15FF06DA-846C-4FAB-991A-535D041D3CFB}" type="slidenum">
              <a:rPr lang="it-IT" altLang="it-IT"/>
              <a:pPr/>
              <a:t>‹N›</a:t>
            </a:fld>
            <a:endParaRPr lang="it-IT" altLang="it-IT"/>
          </a:p>
        </p:txBody>
      </p:sp>
    </p:spTree>
    <p:extLst>
      <p:ext uri="{BB962C8B-B14F-4D97-AF65-F5344CB8AC3E}">
        <p14:creationId xmlns:p14="http://schemas.microsoft.com/office/powerpoint/2010/main" val="1756108562"/>
      </p:ext>
    </p:extLst>
  </p:cSld>
  <p:clrMapOvr>
    <a:masterClrMapping/>
  </p:clrMapOvr>
  <p:transition spd="med" advClick="0" advTm="300000">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30A024A1-0700-72CB-1970-31A88F704304}"/>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3" name="Rectangle 5">
            <a:extLst>
              <a:ext uri="{FF2B5EF4-FFF2-40B4-BE49-F238E27FC236}">
                <a16:creationId xmlns:a16="http://schemas.microsoft.com/office/drawing/2014/main" id="{EC625366-DED8-73AD-B42B-DC11A122B0EB}"/>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4" name="Rectangle 6">
            <a:extLst>
              <a:ext uri="{FF2B5EF4-FFF2-40B4-BE49-F238E27FC236}">
                <a16:creationId xmlns:a16="http://schemas.microsoft.com/office/drawing/2014/main" id="{629540C3-F79F-0CAD-016B-AC2697015954}"/>
              </a:ext>
            </a:extLst>
          </p:cNvPr>
          <p:cNvSpPr>
            <a:spLocks noGrp="1" noChangeArrowheads="1"/>
          </p:cNvSpPr>
          <p:nvPr>
            <p:ph type="sldNum" sz="quarter" idx="12"/>
          </p:nvPr>
        </p:nvSpPr>
        <p:spPr>
          <a:ln/>
        </p:spPr>
        <p:txBody>
          <a:bodyPr/>
          <a:lstStyle>
            <a:lvl1pPr>
              <a:defRPr/>
            </a:lvl1pPr>
          </a:lstStyle>
          <a:p>
            <a:fld id="{61E7F892-1E82-4C33-9FE2-8C3D3C4E0F52}" type="slidenum">
              <a:rPr lang="it-IT" altLang="it-IT"/>
              <a:pPr/>
              <a:t>‹N›</a:t>
            </a:fld>
            <a:endParaRPr lang="it-IT" altLang="it-IT"/>
          </a:p>
        </p:txBody>
      </p:sp>
    </p:spTree>
    <p:extLst>
      <p:ext uri="{BB962C8B-B14F-4D97-AF65-F5344CB8AC3E}">
        <p14:creationId xmlns:p14="http://schemas.microsoft.com/office/powerpoint/2010/main" val="1725376489"/>
      </p:ext>
    </p:extLst>
  </p:cSld>
  <p:clrMapOvr>
    <a:masterClrMapping/>
  </p:clrMapOvr>
  <p:transition spd="med" advClick="0" advTm="300000">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a:t>
            </a:r>
          </a:p>
        </p:txBody>
      </p:sp>
      <p:sp>
        <p:nvSpPr>
          <p:cNvPr id="3" name="Segnaposto contenuto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Rectangle 4">
            <a:extLst>
              <a:ext uri="{FF2B5EF4-FFF2-40B4-BE49-F238E27FC236}">
                <a16:creationId xmlns:a16="http://schemas.microsoft.com/office/drawing/2014/main" id="{FA12786B-D53C-F1C8-F7C9-AA131BED9B12}"/>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6" name="Rectangle 5">
            <a:extLst>
              <a:ext uri="{FF2B5EF4-FFF2-40B4-BE49-F238E27FC236}">
                <a16:creationId xmlns:a16="http://schemas.microsoft.com/office/drawing/2014/main" id="{565A61D1-F7D8-51CF-68D4-E0157ED6240B}"/>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7" name="Rectangle 6">
            <a:extLst>
              <a:ext uri="{FF2B5EF4-FFF2-40B4-BE49-F238E27FC236}">
                <a16:creationId xmlns:a16="http://schemas.microsoft.com/office/drawing/2014/main" id="{4471E868-C86B-134E-5AB6-2EE702685973}"/>
              </a:ext>
            </a:extLst>
          </p:cNvPr>
          <p:cNvSpPr>
            <a:spLocks noGrp="1" noChangeArrowheads="1"/>
          </p:cNvSpPr>
          <p:nvPr>
            <p:ph type="sldNum" sz="quarter" idx="12"/>
          </p:nvPr>
        </p:nvSpPr>
        <p:spPr>
          <a:ln/>
        </p:spPr>
        <p:txBody>
          <a:bodyPr/>
          <a:lstStyle>
            <a:lvl1pPr>
              <a:defRPr/>
            </a:lvl1pPr>
          </a:lstStyle>
          <a:p>
            <a:fld id="{381BC194-EB32-46B5-874B-BD5E69D8CD51}" type="slidenum">
              <a:rPr lang="it-IT" altLang="it-IT"/>
              <a:pPr/>
              <a:t>‹N›</a:t>
            </a:fld>
            <a:endParaRPr lang="it-IT" altLang="it-IT"/>
          </a:p>
        </p:txBody>
      </p:sp>
    </p:spTree>
    <p:extLst>
      <p:ext uri="{BB962C8B-B14F-4D97-AF65-F5344CB8AC3E}">
        <p14:creationId xmlns:p14="http://schemas.microsoft.com/office/powerpoint/2010/main" val="888782287"/>
      </p:ext>
    </p:extLst>
  </p:cSld>
  <p:clrMapOvr>
    <a:masterClrMapping/>
  </p:clrMapOvr>
  <p:transition spd="med" advClick="0" advTm="300000">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a:t>
            </a:r>
          </a:p>
        </p:txBody>
      </p:sp>
      <p:sp>
        <p:nvSpPr>
          <p:cNvPr id="3" name="Segnaposto immagine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Rectangle 4">
            <a:extLst>
              <a:ext uri="{FF2B5EF4-FFF2-40B4-BE49-F238E27FC236}">
                <a16:creationId xmlns:a16="http://schemas.microsoft.com/office/drawing/2014/main" id="{10961361-6F58-D45C-751F-491B1CD58085}"/>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6" name="Rectangle 5">
            <a:extLst>
              <a:ext uri="{FF2B5EF4-FFF2-40B4-BE49-F238E27FC236}">
                <a16:creationId xmlns:a16="http://schemas.microsoft.com/office/drawing/2014/main" id="{9B0A119B-42F1-A6AC-0CFA-C327C583600E}"/>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7" name="Rectangle 6">
            <a:extLst>
              <a:ext uri="{FF2B5EF4-FFF2-40B4-BE49-F238E27FC236}">
                <a16:creationId xmlns:a16="http://schemas.microsoft.com/office/drawing/2014/main" id="{51D12691-D152-3D02-4C1C-187004A925F6}"/>
              </a:ext>
            </a:extLst>
          </p:cNvPr>
          <p:cNvSpPr>
            <a:spLocks noGrp="1" noChangeArrowheads="1"/>
          </p:cNvSpPr>
          <p:nvPr>
            <p:ph type="sldNum" sz="quarter" idx="12"/>
          </p:nvPr>
        </p:nvSpPr>
        <p:spPr>
          <a:ln/>
        </p:spPr>
        <p:txBody>
          <a:bodyPr/>
          <a:lstStyle>
            <a:lvl1pPr>
              <a:defRPr/>
            </a:lvl1pPr>
          </a:lstStyle>
          <a:p>
            <a:fld id="{97B2BBD2-4357-4404-9571-8874AD4D844B}" type="slidenum">
              <a:rPr lang="it-IT" altLang="it-IT"/>
              <a:pPr/>
              <a:t>‹N›</a:t>
            </a:fld>
            <a:endParaRPr lang="it-IT" altLang="it-IT"/>
          </a:p>
        </p:txBody>
      </p:sp>
    </p:spTree>
    <p:extLst>
      <p:ext uri="{BB962C8B-B14F-4D97-AF65-F5344CB8AC3E}">
        <p14:creationId xmlns:p14="http://schemas.microsoft.com/office/powerpoint/2010/main" val="3071485454"/>
      </p:ext>
    </p:extLst>
  </p:cSld>
  <p:clrMapOvr>
    <a:masterClrMapping/>
  </p:clrMapOvr>
  <p:transition spd="med" advClick="0" advTm="300000">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F676A0BF-2779-299E-EA69-2F839E8FF0E9}"/>
              </a:ext>
            </a:extLst>
          </p:cNvPr>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it-IT" altLang="it-IT"/>
              <a:t>Fare clic per modificare lo stile del titolo dello schema</a:t>
            </a:r>
          </a:p>
        </p:txBody>
      </p:sp>
      <p:sp>
        <p:nvSpPr>
          <p:cNvPr id="1027" name="Rectangle 3">
            <a:extLst>
              <a:ext uri="{FF2B5EF4-FFF2-40B4-BE49-F238E27FC236}">
                <a16:creationId xmlns:a16="http://schemas.microsoft.com/office/drawing/2014/main" id="{CE128071-95BF-6509-D39A-1929F67D461D}"/>
              </a:ext>
            </a:extLst>
          </p:cNvPr>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it-IT" altLang="it-IT"/>
              <a:t>Fare clic per modificare gli stili del testo dello schema</a:t>
            </a:r>
          </a:p>
          <a:p>
            <a:pPr lvl="1"/>
            <a:r>
              <a:rPr lang="it-IT" altLang="it-IT"/>
              <a:t>Secondo livello</a:t>
            </a:r>
          </a:p>
          <a:p>
            <a:pPr lvl="2"/>
            <a:r>
              <a:rPr lang="it-IT" altLang="it-IT"/>
              <a:t>Terzo livello</a:t>
            </a:r>
          </a:p>
          <a:p>
            <a:pPr lvl="3"/>
            <a:r>
              <a:rPr lang="it-IT" altLang="it-IT"/>
              <a:t>Quarto livello</a:t>
            </a:r>
          </a:p>
          <a:p>
            <a:pPr lvl="4"/>
            <a:r>
              <a:rPr lang="it-IT" altLang="it-IT"/>
              <a:t>Quinto livello</a:t>
            </a:r>
          </a:p>
        </p:txBody>
      </p:sp>
      <p:sp>
        <p:nvSpPr>
          <p:cNvPr id="1028" name="Rectangle 4">
            <a:extLst>
              <a:ext uri="{FF2B5EF4-FFF2-40B4-BE49-F238E27FC236}">
                <a16:creationId xmlns:a16="http://schemas.microsoft.com/office/drawing/2014/main" id="{515987AA-967F-E54E-C8CF-1318ACF50FB3}"/>
              </a:ext>
            </a:extLst>
          </p:cNvPr>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defRPr sz="1400">
                <a:solidFill>
                  <a:schemeClr val="tx1"/>
                </a:solidFill>
                <a:latin typeface="+mn-lt"/>
              </a:defRPr>
            </a:lvl1pPr>
          </a:lstStyle>
          <a:p>
            <a:pPr>
              <a:defRPr/>
            </a:pPr>
            <a:endParaRPr lang="it-IT" altLang="it-IT"/>
          </a:p>
        </p:txBody>
      </p:sp>
      <p:sp>
        <p:nvSpPr>
          <p:cNvPr id="1029" name="Rectangle 5">
            <a:extLst>
              <a:ext uri="{FF2B5EF4-FFF2-40B4-BE49-F238E27FC236}">
                <a16:creationId xmlns:a16="http://schemas.microsoft.com/office/drawing/2014/main" id="{6935BC2E-B2B8-FB55-E79E-D6561BDD985E}"/>
              </a:ext>
            </a:extLst>
          </p:cNvPr>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a:solidFill>
                  <a:schemeClr val="tx1"/>
                </a:solidFill>
                <a:latin typeface="+mn-lt"/>
              </a:defRPr>
            </a:lvl1pPr>
          </a:lstStyle>
          <a:p>
            <a:pPr>
              <a:defRPr/>
            </a:pPr>
            <a:endParaRPr lang="it-IT" altLang="it-IT"/>
          </a:p>
        </p:txBody>
      </p:sp>
      <p:sp>
        <p:nvSpPr>
          <p:cNvPr id="1030" name="Rectangle 6">
            <a:extLst>
              <a:ext uri="{FF2B5EF4-FFF2-40B4-BE49-F238E27FC236}">
                <a16:creationId xmlns:a16="http://schemas.microsoft.com/office/drawing/2014/main" id="{F2F8A1FA-5383-2313-DADA-60C881E70D6F}"/>
              </a:ext>
            </a:extLst>
          </p:cNvPr>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a:solidFill>
                  <a:schemeClr val="tx1"/>
                </a:solidFill>
                <a:latin typeface="Times New Roman" panose="02020603050405020304" pitchFamily="18" charset="0"/>
              </a:defRPr>
            </a:lvl1pPr>
          </a:lstStyle>
          <a:p>
            <a:fld id="{9B8B632C-ABE6-46FC-A6A3-F8CC5F7A7B54}" type="slidenum">
              <a:rPr lang="it-IT" altLang="it-IT"/>
              <a:pPr/>
              <a:t>‹N›</a:t>
            </a:fld>
            <a:endParaRPr lang="it-IT" alt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advClick="0" advTm="5000">
    <p:random/>
  </p:transition>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anose="02020603050405020304" pitchFamily="18" charset="0"/>
        </a:defRPr>
      </a:lvl2pPr>
      <a:lvl3pPr algn="ctr" rtl="0" eaLnBrk="0" fontAlgn="base" hangingPunct="0">
        <a:spcBef>
          <a:spcPct val="0"/>
        </a:spcBef>
        <a:spcAft>
          <a:spcPct val="0"/>
        </a:spcAft>
        <a:defRPr sz="4400">
          <a:solidFill>
            <a:schemeClr val="tx2"/>
          </a:solidFill>
          <a:latin typeface="Times New Roman" panose="02020603050405020304" pitchFamily="18" charset="0"/>
        </a:defRPr>
      </a:lvl3pPr>
      <a:lvl4pPr algn="ctr" rtl="0" eaLnBrk="0" fontAlgn="base" hangingPunct="0">
        <a:spcBef>
          <a:spcPct val="0"/>
        </a:spcBef>
        <a:spcAft>
          <a:spcPct val="0"/>
        </a:spcAft>
        <a:defRPr sz="4400">
          <a:solidFill>
            <a:schemeClr val="tx2"/>
          </a:solidFill>
          <a:latin typeface="Times New Roman" panose="02020603050405020304" pitchFamily="18" charset="0"/>
        </a:defRPr>
      </a:lvl4pPr>
      <a:lvl5pPr algn="ctr" rtl="0" eaLnBrk="0" fontAlgn="base" hangingPunct="0">
        <a:spcBef>
          <a:spcPct val="0"/>
        </a:spcBef>
        <a:spcAft>
          <a:spcPct val="0"/>
        </a:spcAft>
        <a:defRPr sz="4400">
          <a:solidFill>
            <a:schemeClr val="tx2"/>
          </a:solidFill>
          <a:latin typeface="Times New Roman" panose="02020603050405020304" pitchFamily="18" charset="0"/>
        </a:defRPr>
      </a:lvl5pPr>
      <a:lvl6pPr marL="457200" algn="ctr" rtl="0" fontAlgn="base">
        <a:spcBef>
          <a:spcPct val="0"/>
        </a:spcBef>
        <a:spcAft>
          <a:spcPct val="0"/>
        </a:spcAft>
        <a:defRPr sz="4400">
          <a:solidFill>
            <a:schemeClr val="tx2"/>
          </a:solidFill>
          <a:latin typeface="Times New Roman" panose="02020603050405020304" pitchFamily="18" charset="0"/>
        </a:defRPr>
      </a:lvl6pPr>
      <a:lvl7pPr marL="914400" algn="ctr" rtl="0" fontAlgn="base">
        <a:spcBef>
          <a:spcPct val="0"/>
        </a:spcBef>
        <a:spcAft>
          <a:spcPct val="0"/>
        </a:spcAft>
        <a:defRPr sz="4400">
          <a:solidFill>
            <a:schemeClr val="tx2"/>
          </a:solidFill>
          <a:latin typeface="Times New Roman" panose="02020603050405020304" pitchFamily="18" charset="0"/>
        </a:defRPr>
      </a:lvl7pPr>
      <a:lvl8pPr marL="1371600" algn="ctr" rtl="0" fontAlgn="base">
        <a:spcBef>
          <a:spcPct val="0"/>
        </a:spcBef>
        <a:spcAft>
          <a:spcPct val="0"/>
        </a:spcAft>
        <a:defRPr sz="4400">
          <a:solidFill>
            <a:schemeClr val="tx2"/>
          </a:solidFill>
          <a:latin typeface="Times New Roman" panose="02020603050405020304" pitchFamily="18" charset="0"/>
        </a:defRPr>
      </a:lvl8pPr>
      <a:lvl9pPr marL="1828800" algn="ctr" rtl="0" fontAlgn="base">
        <a:spcBef>
          <a:spcPct val="0"/>
        </a:spcBef>
        <a:spcAft>
          <a:spcPct val="0"/>
        </a:spcAft>
        <a:defRPr sz="4400">
          <a:solidFill>
            <a:schemeClr val="tx2"/>
          </a:solidFill>
          <a:latin typeface="Times New Roman" panose="02020603050405020304" pitchFamily="18"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audio" Target="file:///G:\AUDIO\MUSICA%20MIDI\Bruce%20De%20Boer\1202-Dance%20of%20the%20kindred%20spirits_bruce_deboer.mid" TargetMode="Externa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7.jpeg"/><Relationship Id="rId4" Type="http://schemas.openxmlformats.org/officeDocument/2006/relationships/image" Target="../media/image16.jpeg"/></Relationships>
</file>

<file path=ppt/slides/_rels/slide1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20.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4098" name="Rectangle 4">
            <a:extLst>
              <a:ext uri="{FF2B5EF4-FFF2-40B4-BE49-F238E27FC236}">
                <a16:creationId xmlns:a16="http://schemas.microsoft.com/office/drawing/2014/main" id="{EBA60673-6136-44D8-2F83-2B5A15668425}"/>
              </a:ext>
            </a:extLst>
          </p:cNvPr>
          <p:cNvSpPr>
            <a:spLocks noChangeArrowheads="1"/>
          </p:cNvSpPr>
          <p:nvPr/>
        </p:nvSpPr>
        <p:spPr bwMode="auto">
          <a:xfrm>
            <a:off x="1143000" y="5715000"/>
            <a:ext cx="32004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969696"/>
                </a:solidFill>
                <a:latin typeface="Harrington" panose="04040505050A02020702" pitchFamily="82" charset="0"/>
                <a:cs typeface="Arial" panose="020B0604020202020204" pitchFamily="34" charset="0"/>
              </a:rPr>
              <a:t>Sacra Bibbia</a:t>
            </a:r>
          </a:p>
        </p:txBody>
      </p:sp>
      <p:sp>
        <p:nvSpPr>
          <p:cNvPr id="813062" name="Rectangle 6">
            <a:extLst>
              <a:ext uri="{FF2B5EF4-FFF2-40B4-BE49-F238E27FC236}">
                <a16:creationId xmlns:a16="http://schemas.microsoft.com/office/drawing/2014/main" id="{B0C94260-7C5B-87CA-BF70-7B9E038529D2}"/>
              </a:ext>
            </a:extLst>
          </p:cNvPr>
          <p:cNvSpPr>
            <a:spLocks noChangeArrowheads="1"/>
          </p:cNvSpPr>
          <p:nvPr/>
        </p:nvSpPr>
        <p:spPr bwMode="auto">
          <a:xfrm>
            <a:off x="762000" y="0"/>
            <a:ext cx="7848600" cy="985838"/>
          </a:xfrm>
          <a:prstGeom prst="rect">
            <a:avLst/>
          </a:prstGeom>
          <a:solidFill>
            <a:srgbClr val="339966"/>
          </a:solidFill>
          <a:ln w="9525">
            <a:solidFill>
              <a:srgbClr val="339966"/>
            </a:solidFill>
            <a:miter lim="800000"/>
            <a:headEnd/>
            <a:tailEnd/>
          </a:ln>
        </p:spPr>
        <p:txBody>
          <a:bodyPr>
            <a:spAutoFit/>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ctr"/>
            <a:endParaRPr lang="it-IT" altLang="it-IT" sz="800" dirty="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endParaRPr>
          </a:p>
          <a:p>
            <a:pPr algn="ctr"/>
            <a:r>
              <a:rPr lang="it-IT" altLang="it-IT" sz="2000" dirty="0">
                <a:solidFill>
                  <a:srgbClr val="FFFF66"/>
                </a:solidFill>
                <a:effectLst>
                  <a:outerShdw blurRad="38100" dist="38100" dir="2700000" algn="tl">
                    <a:srgbClr val="000000"/>
                  </a:outerShdw>
                </a:effectLst>
                <a:latin typeface="Verdana" panose="020B0604030504040204" pitchFamily="34" charset="0"/>
                <a:cs typeface="Times New Roman" panose="02020603050405020304" pitchFamily="18" charset="0"/>
              </a:rPr>
              <a:t>XXVII DOMENICA DEL TEMPO ORDINARIO</a:t>
            </a:r>
          </a:p>
          <a:p>
            <a:pPr algn="ctr"/>
            <a:r>
              <a:rPr lang="it-IT" altLang="it-IT" sz="2000" dirty="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rPr>
              <a:t>27</a:t>
            </a:r>
            <a:r>
              <a:rPr lang="it-IT" altLang="it-IT" sz="800" dirty="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rPr>
              <a:t>th</a:t>
            </a:r>
            <a:r>
              <a:rPr lang="it-IT" altLang="it-IT" sz="2000" dirty="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rPr>
              <a:t> SUNDAY IN ORDINARY TIME </a:t>
            </a:r>
          </a:p>
          <a:p>
            <a:pPr algn="ctr"/>
            <a:r>
              <a:rPr lang="it-IT" altLang="it-IT" sz="1000" b="1" dirty="0">
                <a:solidFill>
                  <a:schemeClr val="tx1"/>
                </a:solidFill>
                <a:effectLst>
                  <a:outerShdw blurRad="38100" dist="38100" dir="2700000" algn="tl">
                    <a:srgbClr val="FFFFFF"/>
                  </a:outerShdw>
                </a:effectLst>
                <a:latin typeface="Verdana" panose="020B0604030504040204" pitchFamily="34" charset="0"/>
              </a:rPr>
              <a:t>TUTTE LE IMMAGINI SONO PROTETTE DA COPYRIGHT - ALL PICTURES ARE BY COPYRIGHT</a:t>
            </a:r>
          </a:p>
        </p:txBody>
      </p:sp>
      <p:sp>
        <p:nvSpPr>
          <p:cNvPr id="4101" name="Rectangle 7">
            <a:extLst>
              <a:ext uri="{FF2B5EF4-FFF2-40B4-BE49-F238E27FC236}">
                <a16:creationId xmlns:a16="http://schemas.microsoft.com/office/drawing/2014/main" id="{594B7D92-F0CE-0403-6A0A-5F46E7EA6096}"/>
              </a:ext>
            </a:extLst>
          </p:cNvPr>
          <p:cNvSpPr>
            <a:spLocks noChangeArrowheads="1"/>
          </p:cNvSpPr>
          <p:nvPr/>
        </p:nvSpPr>
        <p:spPr bwMode="auto">
          <a:xfrm>
            <a:off x="2133600" y="1219200"/>
            <a:ext cx="12414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969696"/>
                </a:solidFill>
                <a:latin typeface="Harrington" panose="04040505050A02020702" pitchFamily="82" charset="0"/>
                <a:cs typeface="Arial" panose="020B0604020202020204" pitchFamily="34" charset="0"/>
              </a:rPr>
              <a:t>Holy Bible</a:t>
            </a:r>
          </a:p>
        </p:txBody>
      </p:sp>
      <p:sp>
        <p:nvSpPr>
          <p:cNvPr id="4102" name="Rectangle 8">
            <a:extLst>
              <a:ext uri="{FF2B5EF4-FFF2-40B4-BE49-F238E27FC236}">
                <a16:creationId xmlns:a16="http://schemas.microsoft.com/office/drawing/2014/main" id="{2D851119-EF56-FCF3-C8AD-BA806C2A0266}"/>
              </a:ext>
            </a:extLst>
          </p:cNvPr>
          <p:cNvSpPr>
            <a:spLocks noChangeArrowheads="1"/>
          </p:cNvSpPr>
          <p:nvPr/>
        </p:nvSpPr>
        <p:spPr bwMode="auto">
          <a:xfrm>
            <a:off x="1181100" y="3508870"/>
            <a:ext cx="3390900"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gn="l">
              <a:spcBef>
                <a:spcPct val="20000"/>
              </a:spcBef>
              <a:buChar char="•"/>
              <a:tabLst>
                <a:tab pos="4229100" algn="l"/>
              </a:tabLst>
              <a:defRPr sz="3200">
                <a:solidFill>
                  <a:schemeClr val="tx1"/>
                </a:solidFill>
                <a:latin typeface="Times New Roman" panose="02020603050405020304" pitchFamily="18" charset="0"/>
              </a:defRPr>
            </a:lvl1pPr>
            <a:lvl2pPr marL="742950" indent="-285750" algn="l">
              <a:spcBef>
                <a:spcPct val="20000"/>
              </a:spcBef>
              <a:buChar char="–"/>
              <a:tabLst>
                <a:tab pos="4229100" algn="l"/>
              </a:tabLst>
              <a:defRPr sz="2800">
                <a:solidFill>
                  <a:schemeClr val="tx1"/>
                </a:solidFill>
                <a:latin typeface="Times New Roman" panose="02020603050405020304" pitchFamily="18" charset="0"/>
              </a:defRPr>
            </a:lvl2pPr>
            <a:lvl3pPr marL="1143000" indent="-228600" algn="l">
              <a:spcBef>
                <a:spcPct val="20000"/>
              </a:spcBef>
              <a:buChar char="•"/>
              <a:tabLst>
                <a:tab pos="4229100" algn="l"/>
              </a:tabLst>
              <a:defRPr sz="2400">
                <a:solidFill>
                  <a:schemeClr val="tx1"/>
                </a:solidFill>
                <a:latin typeface="Times New Roman" panose="02020603050405020304" pitchFamily="18" charset="0"/>
              </a:defRPr>
            </a:lvl3pPr>
            <a:lvl4pPr marL="1600200" indent="-228600" algn="l">
              <a:spcBef>
                <a:spcPct val="20000"/>
              </a:spcBef>
              <a:buChar char="–"/>
              <a:tabLst>
                <a:tab pos="4229100" algn="l"/>
              </a:tabLst>
              <a:defRPr sz="2000">
                <a:solidFill>
                  <a:schemeClr val="tx1"/>
                </a:solidFill>
                <a:latin typeface="Times New Roman" panose="02020603050405020304" pitchFamily="18" charset="0"/>
              </a:defRPr>
            </a:lvl4pPr>
            <a:lvl5pPr marL="2057400" indent="-228600" algn="l">
              <a:spcBef>
                <a:spcPct val="20000"/>
              </a:spcBef>
              <a:buChar char="»"/>
              <a:tabLst>
                <a:tab pos="4229100" algn="l"/>
              </a:tabLst>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000" i="1" dirty="0">
                <a:solidFill>
                  <a:srgbClr val="000000"/>
                </a:solidFill>
                <a:latin typeface="Verdana" panose="020B0604030504040204" pitchFamily="34" charset="0"/>
                <a:ea typeface="Arial Unicode MS" pitchFamily="34" charset="-128"/>
              </a:rPr>
              <a:t> </a:t>
            </a:r>
            <a:r>
              <a:rPr lang="it-IT" sz="1000"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Dall'origine il Signore congiunge le vite           </a:t>
            </a:r>
            <a:r>
              <a:rPr lang="en-US" sz="900" dirty="0">
                <a:solidFill>
                  <a:srgbClr val="222222"/>
                </a:solidFill>
                <a:effectLst/>
                <a:latin typeface="Verdana" panose="020B0604030504040204" pitchFamily="34" charset="0"/>
                <a:ea typeface="Verdana" panose="020B0604030504040204" pitchFamily="34" charset="0"/>
              </a:rPr>
              <a:t>From the beginning, the Lord has joined lives together </a:t>
            </a:r>
            <a:r>
              <a:rPr lang="en-US" sz="1000" dirty="0">
                <a:solidFill>
                  <a:srgbClr val="222222"/>
                </a:solidFill>
                <a:effectLst/>
                <a:latin typeface="Verdana" panose="020B0604030504040204" pitchFamily="34" charset="0"/>
                <a:ea typeface="Verdana" panose="020B0604030504040204" pitchFamily="34" charset="0"/>
              </a:rPr>
              <a:t>. </a:t>
            </a:r>
            <a:endParaRPr lang="it-IT" altLang="it-IT" sz="1000" i="1" dirty="0">
              <a:solidFill>
                <a:srgbClr val="000000"/>
              </a:solidFill>
              <a:latin typeface="Verdana" panose="020B0604030504040204" pitchFamily="34" charset="0"/>
              <a:ea typeface="Verdana" panose="020B0604030504040204" pitchFamily="34" charset="0"/>
              <a:cs typeface="Times New Roman" panose="02020603050405020304" pitchFamily="18" charset="0"/>
            </a:endParaRPr>
          </a:p>
        </p:txBody>
      </p:sp>
      <p:sp>
        <p:nvSpPr>
          <p:cNvPr id="4103" name="Rectangle 43">
            <a:extLst>
              <a:ext uri="{FF2B5EF4-FFF2-40B4-BE49-F238E27FC236}">
                <a16:creationId xmlns:a16="http://schemas.microsoft.com/office/drawing/2014/main" id="{ED568462-C140-6C53-0BF1-9A2BF02CA021}"/>
              </a:ext>
            </a:extLst>
          </p:cNvPr>
          <p:cNvSpPr>
            <a:spLocks noChangeArrowheads="1"/>
          </p:cNvSpPr>
          <p:nvPr/>
        </p:nvSpPr>
        <p:spPr bwMode="auto">
          <a:xfrm>
            <a:off x="44121" y="1397000"/>
            <a:ext cx="527709" cy="5078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900" dirty="0">
                <a:solidFill>
                  <a:srgbClr val="FFFF00"/>
                </a:solidFill>
                <a:latin typeface="Verdana" panose="020B0604030504040204" pitchFamily="34" charset="0"/>
              </a:rPr>
              <a:t>ANNO</a:t>
            </a:r>
          </a:p>
          <a:p>
            <a:pPr algn="ctr" eaLnBrk="1" hangingPunct="1">
              <a:spcBef>
                <a:spcPct val="0"/>
              </a:spcBef>
              <a:buFontTx/>
              <a:buNone/>
            </a:pPr>
            <a:r>
              <a:rPr lang="it-IT" altLang="it-IT" sz="900" dirty="0">
                <a:solidFill>
                  <a:srgbClr val="FFFF00"/>
                </a:solidFill>
                <a:latin typeface="Verdana" panose="020B0604030504040204" pitchFamily="34" charset="0"/>
              </a:rPr>
              <a:t>YEAR</a:t>
            </a:r>
          </a:p>
          <a:p>
            <a:pPr algn="ctr" eaLnBrk="1" hangingPunct="1">
              <a:spcBef>
                <a:spcPct val="0"/>
              </a:spcBef>
              <a:buFontTx/>
              <a:buNone/>
            </a:pPr>
            <a:r>
              <a:rPr lang="it-IT" altLang="it-IT" sz="900" dirty="0">
                <a:solidFill>
                  <a:srgbClr val="FFFF00"/>
                </a:solidFill>
                <a:latin typeface="Verdana" panose="020B0604030504040204" pitchFamily="34" charset="0"/>
              </a:rPr>
              <a:t>B</a:t>
            </a:r>
          </a:p>
        </p:txBody>
      </p:sp>
      <p:pic>
        <p:nvPicPr>
          <p:cNvPr id="4105" name="Picture 101" descr="C:\ARCHIVIO GENERALE\PRESENTAZIONI\in COSTRUZIONE\S.Scritture del 24.08\candelabro copia.gif">
            <a:extLst>
              <a:ext uri="{FF2B5EF4-FFF2-40B4-BE49-F238E27FC236}">
                <a16:creationId xmlns:a16="http://schemas.microsoft.com/office/drawing/2014/main" id="{7E2F8996-3D65-EE8E-9235-3B99E827D7E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4600" y="5334000"/>
            <a:ext cx="442913"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05" name="Picture 109">
            <a:extLst>
              <a:ext uri="{FF2B5EF4-FFF2-40B4-BE49-F238E27FC236}">
                <a16:creationId xmlns:a16="http://schemas.microsoft.com/office/drawing/2014/main" id="{4DB0F0AA-85E5-9A5C-D0A9-09963D2FE5D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24400" y="1676400"/>
            <a:ext cx="3200400" cy="4191000"/>
          </a:xfrm>
          <a:prstGeom prst="rect">
            <a:avLst/>
          </a:prstGeom>
          <a:noFill/>
          <a:extLst>
            <a:ext uri="{909E8E84-426E-40DD-AFC4-6F175D3DCCD1}">
              <a14:hiddenFill xmlns:a14="http://schemas.microsoft.com/office/drawing/2010/main">
                <a:solidFill>
                  <a:srgbClr val="FFFFFF"/>
                </a:solidFill>
              </a14:hiddenFill>
            </a:ext>
          </a:extLst>
        </p:spPr>
      </p:pic>
      <p:sp>
        <p:nvSpPr>
          <p:cNvPr id="4207" name="Rectangle 111">
            <a:extLst>
              <a:ext uri="{FF2B5EF4-FFF2-40B4-BE49-F238E27FC236}">
                <a16:creationId xmlns:a16="http://schemas.microsoft.com/office/drawing/2014/main" id="{7A03293E-2A30-C6C0-0389-FEC9FFB8DC67}"/>
              </a:ext>
            </a:extLst>
          </p:cNvPr>
          <p:cNvSpPr>
            <a:spLocks noChangeArrowheads="1"/>
          </p:cNvSpPr>
          <p:nvPr/>
        </p:nvSpPr>
        <p:spPr bwMode="auto">
          <a:xfrm>
            <a:off x="7066231" y="6516216"/>
            <a:ext cx="171713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it-IT" altLang="it-IT" sz="900" i="1" dirty="0">
                <a:solidFill>
                  <a:srgbClr val="FFFF00"/>
                </a:solidFill>
                <a:latin typeface="Times New Roman" panose="02020603050405020304" pitchFamily="18" charset="0"/>
                <a:cs typeface="Times New Roman" panose="02020603050405020304" pitchFamily="18" charset="0"/>
              </a:rPr>
              <a:t>Gaetano Lastilla – </a:t>
            </a:r>
            <a:r>
              <a:rPr lang="it-IT" altLang="it-IT" sz="900" i="1" dirty="0" err="1">
                <a:solidFill>
                  <a:srgbClr val="FFFF00"/>
                </a:solidFill>
                <a:latin typeface="Times New Roman" panose="02020603050405020304" pitchFamily="18" charset="0"/>
                <a:cs typeface="Times New Roman" panose="02020603050405020304" pitchFamily="18" charset="0"/>
              </a:rPr>
              <a:t>October</a:t>
            </a:r>
            <a:r>
              <a:rPr lang="it-IT" altLang="it-IT" sz="900" i="1" dirty="0">
                <a:solidFill>
                  <a:srgbClr val="FFFF00"/>
                </a:solidFill>
                <a:latin typeface="Times New Roman" panose="02020603050405020304" pitchFamily="18" charset="0"/>
                <a:cs typeface="Times New Roman" panose="02020603050405020304" pitchFamily="18" charset="0"/>
              </a:rPr>
              <a:t> 2024</a:t>
            </a:r>
          </a:p>
        </p:txBody>
      </p:sp>
      <p:sp>
        <p:nvSpPr>
          <p:cNvPr id="4208" name="Rectangle 112">
            <a:extLst>
              <a:ext uri="{FF2B5EF4-FFF2-40B4-BE49-F238E27FC236}">
                <a16:creationId xmlns:a16="http://schemas.microsoft.com/office/drawing/2014/main" id="{E8C8DE12-325C-F072-CF9F-51B62C63B173}"/>
              </a:ext>
            </a:extLst>
          </p:cNvPr>
          <p:cNvSpPr>
            <a:spLocks noChangeArrowheads="1"/>
          </p:cNvSpPr>
          <p:nvPr/>
        </p:nvSpPr>
        <p:spPr bwMode="auto">
          <a:xfrm>
            <a:off x="1492179" y="6400800"/>
            <a:ext cx="2279791"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it-IT" altLang="it-IT" sz="900" dirty="0">
                <a:solidFill>
                  <a:schemeClr val="bg1"/>
                </a:solidFill>
                <a:latin typeface="Verdana" panose="020B0604030504040204" pitchFamily="34" charset="0"/>
              </a:rPr>
              <a:t>Musica:</a:t>
            </a:r>
            <a:r>
              <a:rPr lang="it-IT" altLang="it-IT" sz="900" i="1" dirty="0">
                <a:solidFill>
                  <a:schemeClr val="bg1"/>
                </a:solidFill>
                <a:latin typeface="Verdana" panose="020B0604030504040204" pitchFamily="34" charset="0"/>
              </a:rPr>
              <a:t> Dance of the </a:t>
            </a:r>
            <a:r>
              <a:rPr lang="it-IT" altLang="it-IT" sz="900" i="1" dirty="0" err="1">
                <a:solidFill>
                  <a:schemeClr val="bg1"/>
                </a:solidFill>
                <a:latin typeface="Verdana" panose="020B0604030504040204" pitchFamily="34" charset="0"/>
              </a:rPr>
              <a:t>kindred</a:t>
            </a:r>
            <a:r>
              <a:rPr lang="it-IT" altLang="it-IT" sz="900" i="1" dirty="0">
                <a:solidFill>
                  <a:schemeClr val="bg1"/>
                </a:solidFill>
                <a:latin typeface="Verdana" panose="020B0604030504040204" pitchFamily="34" charset="0"/>
              </a:rPr>
              <a:t> </a:t>
            </a:r>
            <a:r>
              <a:rPr lang="it-IT" altLang="it-IT" sz="900" i="1" dirty="0" err="1">
                <a:solidFill>
                  <a:schemeClr val="bg1"/>
                </a:solidFill>
                <a:latin typeface="Verdana" panose="020B0604030504040204" pitchFamily="34" charset="0"/>
              </a:rPr>
              <a:t>spirits</a:t>
            </a:r>
            <a:endParaRPr lang="it-IT" altLang="it-IT" sz="900" i="1" dirty="0">
              <a:solidFill>
                <a:schemeClr val="bg1"/>
              </a:solidFill>
              <a:latin typeface="Verdana" panose="020B0604030504040204" pitchFamily="34" charset="0"/>
            </a:endParaRPr>
          </a:p>
        </p:txBody>
      </p:sp>
      <p:sp>
        <p:nvSpPr>
          <p:cNvPr id="4209" name="Rectangle 113">
            <a:extLst>
              <a:ext uri="{FF2B5EF4-FFF2-40B4-BE49-F238E27FC236}">
                <a16:creationId xmlns:a16="http://schemas.microsoft.com/office/drawing/2014/main" id="{74E19727-6874-D6DE-79F8-87008E2F13F9}"/>
              </a:ext>
            </a:extLst>
          </p:cNvPr>
          <p:cNvSpPr>
            <a:spLocks noChangeArrowheads="1"/>
          </p:cNvSpPr>
          <p:nvPr/>
        </p:nvSpPr>
        <p:spPr bwMode="auto">
          <a:xfrm>
            <a:off x="1067048" y="3843704"/>
            <a:ext cx="3581152" cy="600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it-IT" altLang="it-IT" sz="900" i="1" dirty="0">
                <a:latin typeface="Verdana" panose="020B0604030504040204" pitchFamily="34" charset="0"/>
                <a:ea typeface="Verdana" panose="020B0604030504040204" pitchFamily="34" charset="0"/>
                <a:cs typeface="Times New Roman" panose="02020603050405020304" pitchFamily="18" charset="0"/>
              </a:rPr>
              <a:t>  Commento di padre Ermes Ronchi                                                                                                                         Commentary by </a:t>
            </a:r>
            <a:r>
              <a:rPr lang="it-IT" altLang="it-IT" sz="900" i="1" dirty="0" err="1">
                <a:latin typeface="Verdana" panose="020B0604030504040204" pitchFamily="34" charset="0"/>
                <a:ea typeface="Verdana" panose="020B0604030504040204" pitchFamily="34" charset="0"/>
                <a:cs typeface="Times New Roman" panose="02020603050405020304" pitchFamily="18" charset="0"/>
              </a:rPr>
              <a:t>Father</a:t>
            </a:r>
            <a:r>
              <a:rPr lang="it-IT" altLang="it-IT" sz="900" i="1" dirty="0">
                <a:latin typeface="Verdana" panose="020B0604030504040204" pitchFamily="34" charset="0"/>
                <a:ea typeface="Verdana" panose="020B0604030504040204" pitchFamily="34" charset="0"/>
                <a:cs typeface="Times New Roman" panose="02020603050405020304" pitchFamily="18" charset="0"/>
              </a:rPr>
              <a:t> Ermes Ronchi</a:t>
            </a:r>
          </a:p>
          <a:p>
            <a:pPr>
              <a:spcBef>
                <a:spcPct val="50000"/>
              </a:spcBef>
            </a:pPr>
            <a:r>
              <a:rPr lang="it-IT" altLang="it-IT" sz="1000" i="1" dirty="0">
                <a:latin typeface="Times New Roman" panose="02020603050405020304" pitchFamily="18" charset="0"/>
                <a:cs typeface="Times New Roman" panose="02020603050405020304" pitchFamily="18" charset="0"/>
              </a:rPr>
              <a:t>   </a:t>
            </a:r>
          </a:p>
        </p:txBody>
      </p:sp>
      <p:pic>
        <p:nvPicPr>
          <p:cNvPr id="4211" name="1202-Dance of the kindred spirits_bruce_deboer.mid">
            <a:hlinkClick r:id="" action="ppaction://media"/>
            <a:extLst>
              <a:ext uri="{FF2B5EF4-FFF2-40B4-BE49-F238E27FC236}">
                <a16:creationId xmlns:a16="http://schemas.microsoft.com/office/drawing/2014/main" id="{3ECA1FAA-0678-FEEF-AAA2-2238FFE75341}"/>
              </a:ext>
            </a:extLst>
          </p:cNvPr>
          <p:cNvPicPr>
            <a:picLocks noChangeAspect="1" noChangeArrowheads="1"/>
          </p:cNvPicPr>
          <p:nvPr>
            <a:audioFile r:link="rId1"/>
          </p:nvPr>
        </p:nvPicPr>
        <p:blipFill>
          <a:blip r:embed="rId6">
            <a:extLst>
              <a:ext uri="{28A0092B-C50C-407E-A947-70E740481C1C}">
                <a14:useLocalDpi xmlns:a14="http://schemas.microsoft.com/office/drawing/2010/main" val="0"/>
              </a:ext>
            </a:extLst>
          </a:blip>
          <a:srcRect/>
          <a:stretch>
            <a:fillRect/>
          </a:stretch>
        </p:blipFill>
        <p:spPr bwMode="auto">
          <a:xfrm>
            <a:off x="6248400" y="-457200"/>
            <a:ext cx="304800" cy="3048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688">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0"/>
                                  </p:stCondLst>
                                  <p:childTnLst>
                                    <p:cmd type="call" cmd="playFrom(0.0)">
                                      <p:cBhvr>
                                        <p:cTn id="6" dur="1" fill="hold"/>
                                        <p:tgtEl>
                                          <p:spTgt spid="4211"/>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22">
                <p:cTn id="7" repeatCount="indefinite" fill="hold" display="0">
                  <p:stCondLst>
                    <p:cond delay="indefinite"/>
                  </p:stCondLst>
                  <p:endCondLst>
                    <p:cond evt="onStopAudio" delay="0">
                      <p:tgtEl>
                        <p:sldTgt/>
                      </p:tgtEl>
                    </p:cond>
                  </p:endCondLst>
                </p:cTn>
                <p:tgtEl>
                  <p:spTgt spid="4211"/>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7410" name="Rectangle 2">
            <a:extLst>
              <a:ext uri="{FF2B5EF4-FFF2-40B4-BE49-F238E27FC236}">
                <a16:creationId xmlns:a16="http://schemas.microsoft.com/office/drawing/2014/main" id="{DA008369-B0F5-BC43-CC12-6AEC0FD457BE}"/>
              </a:ext>
            </a:extLst>
          </p:cNvPr>
          <p:cNvSpPr>
            <a:spLocks noGrp="1" noChangeArrowheads="1"/>
          </p:cNvSpPr>
          <p:nvPr>
            <p:ph type="title"/>
          </p:nvPr>
        </p:nvSpPr>
        <p:spPr>
          <a:xfrm>
            <a:off x="4343400" y="1143000"/>
            <a:ext cx="3962400" cy="304800"/>
          </a:xfrm>
        </p:spPr>
        <p:txBody>
          <a:bodyPr/>
          <a:lstStyle/>
          <a:p>
            <a:pPr eaLnBrk="1" hangingPunct="1"/>
            <a:r>
              <a:rPr lang="it-IT" altLang="it-IT" sz="1800">
                <a:solidFill>
                  <a:srgbClr val="320011"/>
                </a:solidFill>
                <a:latin typeface="Verdana" panose="020B0604030504040204" pitchFamily="34" charset="0"/>
              </a:rPr>
              <a:t>GOSPEL</a:t>
            </a:r>
            <a:r>
              <a:rPr lang="it-IT" altLang="it-IT" sz="1800">
                <a:solidFill>
                  <a:srgbClr val="990033"/>
                </a:solidFill>
                <a:latin typeface="Verdana" panose="020B0604030504040204" pitchFamily="34" charset="0"/>
              </a:rPr>
              <a:t> </a:t>
            </a:r>
            <a:r>
              <a:rPr lang="it-IT" altLang="it-IT" sz="1200">
                <a:solidFill>
                  <a:srgbClr val="320011"/>
                </a:solidFill>
                <a:latin typeface="Verdana" panose="020B0604030504040204" pitchFamily="34" charset="0"/>
              </a:rPr>
              <a:t>ACCORD.</a:t>
            </a:r>
            <a:r>
              <a:rPr lang="it-IT" altLang="it-IT" sz="1800">
                <a:solidFill>
                  <a:srgbClr val="320011"/>
                </a:solidFill>
                <a:latin typeface="Verdana" panose="020B0604030504040204" pitchFamily="34" charset="0"/>
              </a:rPr>
              <a:t> </a:t>
            </a:r>
            <a:r>
              <a:rPr lang="it-IT" altLang="it-IT" sz="1200">
                <a:solidFill>
                  <a:srgbClr val="320011"/>
                </a:solidFill>
                <a:latin typeface="Verdana" panose="020B0604030504040204" pitchFamily="34" charset="0"/>
              </a:rPr>
              <a:t>TO</a:t>
            </a:r>
            <a:r>
              <a:rPr lang="it-IT" altLang="it-IT" sz="1800">
                <a:solidFill>
                  <a:srgbClr val="320011"/>
                </a:solidFill>
                <a:latin typeface="Verdana" panose="020B0604030504040204" pitchFamily="34" charset="0"/>
              </a:rPr>
              <a:t> MARK</a:t>
            </a:r>
          </a:p>
        </p:txBody>
      </p:sp>
      <p:sp>
        <p:nvSpPr>
          <p:cNvPr id="17411" name="Rectangle 5">
            <a:extLst>
              <a:ext uri="{FF2B5EF4-FFF2-40B4-BE49-F238E27FC236}">
                <a16:creationId xmlns:a16="http://schemas.microsoft.com/office/drawing/2014/main" id="{C75B64E5-DF83-363C-64D2-8589974E0DE9}"/>
              </a:ext>
            </a:extLst>
          </p:cNvPr>
          <p:cNvSpPr>
            <a:spLocks noChangeArrowheads="1"/>
          </p:cNvSpPr>
          <p:nvPr/>
        </p:nvSpPr>
        <p:spPr bwMode="auto">
          <a:xfrm>
            <a:off x="1219200" y="1447800"/>
            <a:ext cx="3429000" cy="2838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800">
                <a:solidFill>
                  <a:srgbClr val="000000"/>
                </a:solidFill>
                <a:latin typeface="Verdana" panose="020B0604030504040204" pitchFamily="34" charset="0"/>
                <a:cs typeface="Times New Roman" panose="02020603050405020304" pitchFamily="18" charset="0"/>
              </a:rPr>
              <a:t>   </a:t>
            </a:r>
            <a:r>
              <a:rPr lang="it-IT" altLang="it-IT" sz="1800" i="1">
                <a:solidFill>
                  <a:srgbClr val="000000"/>
                </a:solidFill>
                <a:latin typeface="Verdana" panose="020B0604030504040204" pitchFamily="34" charset="0"/>
                <a:cs typeface="Times New Roman" panose="02020603050405020304" pitchFamily="18" charset="0"/>
              </a:rPr>
              <a:t>In quel tempo</a:t>
            </a:r>
            <a:r>
              <a:rPr lang="it-IT" altLang="it-IT" sz="1800">
                <a:solidFill>
                  <a:srgbClr val="000000"/>
                </a:solidFill>
                <a:latin typeface="Verdana" panose="020B0604030504040204" pitchFamily="34" charset="0"/>
                <a:cs typeface="Times New Roman" panose="02020603050405020304" pitchFamily="18" charset="0"/>
              </a:rPr>
              <a:t>, alcuni farisei si avvicinarono e, per metterlo alla prova, domandavano a Gesù se è lecito a un marito ripudiare la propria moglie. Ma egli rispose loro: «Che cosa vi ha ordinato Mosè?». </a:t>
            </a:r>
          </a:p>
          <a:p>
            <a:pPr eaLnBrk="1" hangingPunct="1">
              <a:spcBef>
                <a:spcPct val="0"/>
              </a:spcBef>
              <a:buFontTx/>
              <a:buNone/>
            </a:pPr>
            <a:r>
              <a:rPr lang="it-IT" altLang="it-IT" sz="1800">
                <a:solidFill>
                  <a:srgbClr val="000000"/>
                </a:solidFill>
                <a:latin typeface="Verdana" panose="020B0604030504040204" pitchFamily="34" charset="0"/>
                <a:cs typeface="Times New Roman" panose="02020603050405020304" pitchFamily="18" charset="0"/>
              </a:rPr>
              <a:t>                    </a:t>
            </a:r>
          </a:p>
          <a:p>
            <a:pPr eaLnBrk="1" hangingPunct="1">
              <a:spcBef>
                <a:spcPct val="0"/>
              </a:spcBef>
              <a:buFontTx/>
              <a:buNone/>
            </a:pPr>
            <a:endParaRPr lang="it-IT" altLang="it-IT" sz="1800">
              <a:solidFill>
                <a:srgbClr val="000000"/>
              </a:solidFill>
              <a:latin typeface="Verdana" panose="020B0604030504040204" pitchFamily="34" charset="0"/>
              <a:cs typeface="Times New Roman" panose="02020603050405020304" pitchFamily="18" charset="0"/>
            </a:endParaRPr>
          </a:p>
        </p:txBody>
      </p:sp>
      <p:sp>
        <p:nvSpPr>
          <p:cNvPr id="17412" name="Rectangle 6">
            <a:extLst>
              <a:ext uri="{FF2B5EF4-FFF2-40B4-BE49-F238E27FC236}">
                <a16:creationId xmlns:a16="http://schemas.microsoft.com/office/drawing/2014/main" id="{2B62C11B-D6BB-B592-4E27-7FC2A212B2B3}"/>
              </a:ext>
            </a:extLst>
          </p:cNvPr>
          <p:cNvSpPr>
            <a:spLocks noChangeArrowheads="1"/>
          </p:cNvSpPr>
          <p:nvPr/>
        </p:nvSpPr>
        <p:spPr bwMode="auto">
          <a:xfrm>
            <a:off x="4648200" y="1371600"/>
            <a:ext cx="3352800" cy="2563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fontAlgn="t" hangingPunct="1">
              <a:spcBef>
                <a:spcPct val="0"/>
              </a:spcBef>
              <a:buFontTx/>
              <a:buNone/>
            </a:pPr>
            <a:r>
              <a:rPr lang="it-IT" altLang="it-IT" sz="1800" dirty="0">
                <a:solidFill>
                  <a:srgbClr val="000000"/>
                </a:solidFill>
                <a:latin typeface="Verdana" panose="020B0604030504040204" pitchFamily="34" charset="0"/>
                <a:cs typeface="Times New Roman" panose="02020603050405020304" pitchFamily="18" charset="0"/>
              </a:rPr>
              <a:t>  </a:t>
            </a:r>
            <a:r>
              <a:rPr lang="en-GB" altLang="it-IT" sz="1800" dirty="0">
                <a:solidFill>
                  <a:srgbClr val="000000"/>
                </a:solidFill>
                <a:latin typeface="Verdana" panose="020B0604030504040204" pitchFamily="34" charset="0"/>
                <a:cs typeface="Times New Roman" panose="02020603050405020304" pitchFamily="18" charset="0"/>
              </a:rPr>
              <a:t> </a:t>
            </a:r>
            <a:r>
              <a:rPr lang="en-GB" altLang="it-IT" sz="1800" dirty="0">
                <a:solidFill>
                  <a:srgbClr val="000000"/>
                </a:solidFill>
                <a:latin typeface="Verdana" panose="020B0604030504040204" pitchFamily="34" charset="0"/>
                <a:ea typeface="Arial Unicode MS" pitchFamily="34" charset="-128"/>
              </a:rPr>
              <a:t> </a:t>
            </a:r>
            <a:r>
              <a:rPr lang="en-GB" altLang="it-IT" sz="1800" dirty="0">
                <a:solidFill>
                  <a:srgbClr val="000000"/>
                </a:solidFill>
                <a:latin typeface="Verdana" panose="020B0604030504040204" pitchFamily="34" charset="0"/>
                <a:cs typeface="Arial" panose="020B0604020202020204" pitchFamily="34" charset="0"/>
              </a:rPr>
              <a:t> </a:t>
            </a:r>
            <a:r>
              <a:rPr lang="en-GB" altLang="it-IT" sz="1800" i="1" dirty="0">
                <a:solidFill>
                  <a:srgbClr val="000000"/>
                </a:solidFill>
                <a:latin typeface="Verdana" panose="020B0604030504040204" pitchFamily="34" charset="0"/>
                <a:cs typeface="Times New Roman" panose="02020603050405020304" pitchFamily="18" charset="0"/>
              </a:rPr>
              <a:t>At that time, </a:t>
            </a:r>
            <a:r>
              <a:rPr lang="en-GB" altLang="it-IT" sz="1800" dirty="0">
                <a:solidFill>
                  <a:srgbClr val="000000"/>
                </a:solidFill>
                <a:latin typeface="Verdana" panose="020B0604030504040204" pitchFamily="34" charset="0"/>
                <a:cs typeface="Times New Roman" panose="02020603050405020304" pitchFamily="18" charset="0"/>
              </a:rPr>
              <a:t>some (Pharisees came and) put him to the test with this question, "Is it right for a husband to divorce his wife?" He replied, "What law did Moses give you?"</a:t>
            </a:r>
            <a:r>
              <a:rPr lang="en-GB" altLang="it-IT" sz="1800" i="1" dirty="0">
                <a:solidFill>
                  <a:srgbClr val="000000"/>
                </a:solidFill>
                <a:latin typeface="Verdana" panose="020B0604030504040204" pitchFamily="34" charset="0"/>
                <a:cs typeface="Times New Roman" panose="02020603050405020304" pitchFamily="18" charset="0"/>
              </a:rPr>
              <a:t>  (Mk 10: 2-3)</a:t>
            </a:r>
            <a:endParaRPr lang="it-IT" altLang="it-IT" sz="1800" i="1" dirty="0">
              <a:solidFill>
                <a:srgbClr val="000000"/>
              </a:solidFill>
              <a:latin typeface="Verdana" panose="020B0604030504040204" pitchFamily="34" charset="0"/>
              <a:cs typeface="Times New Roman" panose="02020603050405020304" pitchFamily="18" charset="0"/>
            </a:endParaRPr>
          </a:p>
          <a:p>
            <a:pPr eaLnBrk="1" fontAlgn="t" hangingPunct="1">
              <a:spcBef>
                <a:spcPct val="0"/>
              </a:spcBef>
              <a:buFontTx/>
              <a:buNone/>
            </a:pPr>
            <a:endParaRPr lang="it-IT" altLang="it-IT" sz="1800" i="1" dirty="0">
              <a:solidFill>
                <a:srgbClr val="000000"/>
              </a:solidFill>
              <a:latin typeface="Verdana" panose="020B0604030504040204" pitchFamily="34" charset="0"/>
              <a:cs typeface="Times New Roman" panose="02020603050405020304" pitchFamily="18" charset="0"/>
            </a:endParaRPr>
          </a:p>
        </p:txBody>
      </p:sp>
      <p:sp>
        <p:nvSpPr>
          <p:cNvPr id="838676" name="Rectangle 20">
            <a:extLst>
              <a:ext uri="{FF2B5EF4-FFF2-40B4-BE49-F238E27FC236}">
                <a16:creationId xmlns:a16="http://schemas.microsoft.com/office/drawing/2014/main" id="{538C942E-4A26-8993-F341-6F801D97A9D7}"/>
              </a:ext>
            </a:extLst>
          </p:cNvPr>
          <p:cNvSpPr>
            <a:spLocks noChangeArrowheads="1"/>
          </p:cNvSpPr>
          <p:nvPr/>
        </p:nvSpPr>
        <p:spPr bwMode="auto">
          <a:xfrm>
            <a:off x="838200" y="0"/>
            <a:ext cx="7696200" cy="955675"/>
          </a:xfrm>
          <a:prstGeom prst="rect">
            <a:avLst/>
          </a:prstGeom>
          <a:solidFill>
            <a:srgbClr val="339966"/>
          </a:solidFill>
          <a:ln w="9525">
            <a:solidFill>
              <a:srgbClr val="339966"/>
            </a:solidFill>
            <a:miter lim="800000"/>
            <a:headEnd/>
            <a:tailEnd/>
          </a:ln>
        </p:spPr>
        <p:txBody>
          <a:bodyPr>
            <a:spAutoFit/>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ctr" eaLnBrk="1" hangingPunct="1"/>
            <a:endParaRPr lang="it-IT" altLang="it-IT" sz="800" dirty="0">
              <a:solidFill>
                <a:srgbClr val="FFFF66"/>
              </a:solidFill>
              <a:latin typeface="Verdana" panose="020B0604030504040204" pitchFamily="34" charset="0"/>
              <a:cs typeface="Arial" panose="020B0604020202020204" pitchFamily="34" charset="0"/>
            </a:endParaRPr>
          </a:p>
          <a:p>
            <a:pPr algn="ctr" eaLnBrk="1" hangingPunct="1"/>
            <a:r>
              <a:rPr lang="it-IT" altLang="it-IT" sz="2000" dirty="0">
                <a:solidFill>
                  <a:schemeClr val="bg1"/>
                </a:solidFill>
                <a:effectLst>
                  <a:outerShdw blurRad="38100" dist="38100" dir="2700000" algn="tl">
                    <a:srgbClr val="000000"/>
                  </a:outerShdw>
                </a:effectLst>
                <a:latin typeface="Verdana" panose="020B0604030504040204" pitchFamily="34" charset="0"/>
                <a:cs typeface="Arial" panose="020B0604020202020204" pitchFamily="34" charset="0"/>
              </a:rPr>
              <a:t>Ci benedica il Signore tutti i giorni della nostra vita.</a:t>
            </a:r>
          </a:p>
          <a:p>
            <a:pPr algn="ctr" eaLnBrk="1" hangingPunct="1"/>
            <a:r>
              <a:rPr lang="it-IT" altLang="it-IT" sz="2000" dirty="0" err="1">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rPr>
              <a:t>May</a:t>
            </a:r>
            <a:r>
              <a:rPr lang="it-IT" altLang="it-IT" sz="2000" dirty="0">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rPr>
              <a:t> the Lord </a:t>
            </a:r>
            <a:r>
              <a:rPr lang="it-IT" altLang="it-IT" sz="2000" dirty="0" err="1">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rPr>
              <a:t>bless</a:t>
            </a:r>
            <a:r>
              <a:rPr lang="it-IT" altLang="it-IT" sz="2000" dirty="0">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rPr>
              <a:t> </a:t>
            </a:r>
            <a:r>
              <a:rPr lang="it-IT" altLang="it-IT" sz="2000" dirty="0" err="1">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rPr>
              <a:t>us</a:t>
            </a:r>
            <a:r>
              <a:rPr lang="it-IT" altLang="it-IT" sz="2000" dirty="0">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rPr>
              <a:t> </a:t>
            </a:r>
            <a:r>
              <a:rPr lang="it-IT" altLang="it-IT" sz="2000" dirty="0" err="1">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rPr>
              <a:t>all</a:t>
            </a:r>
            <a:r>
              <a:rPr lang="it-IT" altLang="it-IT" sz="2000" dirty="0">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rPr>
              <a:t> the days of </a:t>
            </a:r>
            <a:r>
              <a:rPr lang="it-IT" altLang="it-IT" sz="2000" dirty="0" err="1">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rPr>
              <a:t>our</a:t>
            </a:r>
            <a:r>
              <a:rPr lang="it-IT" altLang="it-IT" sz="2000" dirty="0">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rPr>
              <a:t> life.</a:t>
            </a:r>
            <a:br>
              <a:rPr lang="it-IT" altLang="it-IT" sz="2000" dirty="0">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rPr>
            </a:br>
            <a:endParaRPr lang="it-IT" altLang="it-IT" sz="800" dirty="0">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endParaRPr>
          </a:p>
        </p:txBody>
      </p:sp>
      <p:sp>
        <p:nvSpPr>
          <p:cNvPr id="17414" name="Rettangolo 1">
            <a:extLst>
              <a:ext uri="{FF2B5EF4-FFF2-40B4-BE49-F238E27FC236}">
                <a16:creationId xmlns:a16="http://schemas.microsoft.com/office/drawing/2014/main" id="{4297710F-4521-32F1-8E5A-071851889F47}"/>
              </a:ext>
            </a:extLst>
          </p:cNvPr>
          <p:cNvSpPr>
            <a:spLocks noChangeArrowheads="1"/>
          </p:cNvSpPr>
          <p:nvPr/>
        </p:nvSpPr>
        <p:spPr bwMode="auto">
          <a:xfrm>
            <a:off x="1219200" y="1143000"/>
            <a:ext cx="3276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580000"/>
                </a:solidFill>
                <a:latin typeface="Verdana" panose="020B0604030504040204" pitchFamily="34" charset="0"/>
                <a:ea typeface="Verdana" panose="020B0604030504040204" pitchFamily="34" charset="0"/>
                <a:cs typeface="Verdana" panose="020B0604030504040204" pitchFamily="34" charset="0"/>
              </a:rPr>
              <a:t>VANGELO </a:t>
            </a:r>
            <a:r>
              <a:rPr lang="it-IT" altLang="it-IT" sz="1400">
                <a:solidFill>
                  <a:srgbClr val="580000"/>
                </a:solidFill>
                <a:latin typeface="Verdana" panose="020B0604030504040204" pitchFamily="34" charset="0"/>
                <a:ea typeface="Verdana" panose="020B0604030504040204" pitchFamily="34" charset="0"/>
                <a:cs typeface="Verdana" panose="020B0604030504040204" pitchFamily="34" charset="0"/>
              </a:rPr>
              <a:t>DI</a:t>
            </a:r>
            <a:r>
              <a:rPr lang="it-IT" altLang="it-IT" sz="1800">
                <a:solidFill>
                  <a:srgbClr val="580000"/>
                </a:solidFill>
                <a:latin typeface="Verdana" panose="020B0604030504040204" pitchFamily="34" charset="0"/>
                <a:ea typeface="Verdana" panose="020B0604030504040204" pitchFamily="34" charset="0"/>
                <a:cs typeface="Verdana" panose="020B0604030504040204" pitchFamily="34" charset="0"/>
              </a:rPr>
              <a:t> MARCO</a:t>
            </a:r>
          </a:p>
        </p:txBody>
      </p:sp>
      <p:pic>
        <p:nvPicPr>
          <p:cNvPr id="17507" name="Picture 99">
            <a:extLst>
              <a:ext uri="{FF2B5EF4-FFF2-40B4-BE49-F238E27FC236}">
                <a16:creationId xmlns:a16="http://schemas.microsoft.com/office/drawing/2014/main" id="{EDE3A6DB-EAB6-405D-5237-8DC546D554F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95400" y="3733800"/>
            <a:ext cx="3200400" cy="2438400"/>
          </a:xfrm>
          <a:prstGeom prst="rect">
            <a:avLst/>
          </a:prstGeom>
          <a:noFill/>
          <a:extLst>
            <a:ext uri="{909E8E84-426E-40DD-AFC4-6F175D3DCCD1}">
              <a14:hiddenFill xmlns:a14="http://schemas.microsoft.com/office/drawing/2010/main">
                <a:solidFill>
                  <a:srgbClr val="FFFFFF"/>
                </a:solidFill>
              </a14:hiddenFill>
            </a:ext>
          </a:extLst>
        </p:spPr>
      </p:pic>
      <p:pic>
        <p:nvPicPr>
          <p:cNvPr id="17508" name="Picture 100">
            <a:extLst>
              <a:ext uri="{FF2B5EF4-FFF2-40B4-BE49-F238E27FC236}">
                <a16:creationId xmlns:a16="http://schemas.microsoft.com/office/drawing/2014/main" id="{45271251-A959-CA17-5243-E62D60C39FB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24400" y="3733800"/>
            <a:ext cx="3322638" cy="2438400"/>
          </a:xfrm>
          <a:prstGeom prst="rect">
            <a:avLst/>
          </a:prstGeom>
          <a:noFill/>
          <a:extLst>
            <a:ext uri="{909E8E84-426E-40DD-AFC4-6F175D3DCCD1}">
              <a14:hiddenFill xmlns:a14="http://schemas.microsoft.com/office/drawing/2010/main">
                <a:solidFill>
                  <a:srgbClr val="FFFFFF"/>
                </a:solidFill>
              </a14:hiddenFill>
            </a:ext>
          </a:extLst>
        </p:spPr>
      </p:pic>
      <p:sp>
        <p:nvSpPr>
          <p:cNvPr id="17509" name="Rectangle 101">
            <a:extLst>
              <a:ext uri="{FF2B5EF4-FFF2-40B4-BE49-F238E27FC236}">
                <a16:creationId xmlns:a16="http://schemas.microsoft.com/office/drawing/2014/main" id="{E0A4968A-53FC-D861-CAF8-9AAEAA7C5353}"/>
              </a:ext>
            </a:extLst>
          </p:cNvPr>
          <p:cNvSpPr>
            <a:spLocks noChangeArrowheads="1"/>
          </p:cNvSpPr>
          <p:nvPr/>
        </p:nvSpPr>
        <p:spPr bwMode="auto">
          <a:xfrm>
            <a:off x="2971800" y="3733800"/>
            <a:ext cx="1479550" cy="314325"/>
          </a:xfrm>
          <a:prstGeom prst="rect">
            <a:avLst/>
          </a:prstGeom>
          <a:solidFill>
            <a:srgbClr val="FFFFCC"/>
          </a:solidFill>
          <a:ln w="9525">
            <a:solidFill>
              <a:srgbClr val="FFFF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tLang="it-IT" sz="1400" i="1">
                <a:solidFill>
                  <a:srgbClr val="000000"/>
                </a:solidFill>
                <a:latin typeface="Verdana" panose="020B0604030504040204" pitchFamily="34" charset="0"/>
                <a:cs typeface="Times New Roman" panose="02020603050405020304" pitchFamily="18" charset="0"/>
              </a:rPr>
              <a:t>(Mc 10, 2-3)</a:t>
            </a:r>
          </a:p>
        </p:txBody>
      </p:sp>
    </p:spTree>
  </p:cSld>
  <p:clrMapOvr>
    <a:masterClrMapping/>
  </p:clrMapOvr>
  <p:transition spd="med" advClick="0" advTm="14912">
    <p:random/>
  </p:transition>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62894" name="Rectangle 78">
            <a:extLst>
              <a:ext uri="{FF2B5EF4-FFF2-40B4-BE49-F238E27FC236}">
                <a16:creationId xmlns:a16="http://schemas.microsoft.com/office/drawing/2014/main" id="{624BB425-20B9-75D5-A107-B69991B030FE}"/>
              </a:ext>
            </a:extLst>
          </p:cNvPr>
          <p:cNvSpPr>
            <a:spLocks noChangeArrowheads="1"/>
          </p:cNvSpPr>
          <p:nvPr/>
        </p:nvSpPr>
        <p:spPr bwMode="auto">
          <a:xfrm>
            <a:off x="0" y="457200"/>
            <a:ext cx="9144000" cy="1200150"/>
          </a:xfrm>
          <a:prstGeom prst="rect">
            <a:avLst/>
          </a:prstGeom>
          <a:solidFill>
            <a:srgbClr val="00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chemeClr val="bg1"/>
                </a:solidFill>
                <a:latin typeface="Verdana" panose="020B0604030504040204" pitchFamily="34" charset="0"/>
                <a:cs typeface="Times New Roman" panose="02020603050405020304" pitchFamily="18" charset="0"/>
              </a:rPr>
              <a:t>Dissero: «Mosè ha permesso di scrivere un atto di ripudio e di ripudiarla». Gesù disse loro: «Per la durezza del vostro cuore egli scrisse per voi questa norma. Ma dall’inizio della creazione [Dio] li fece maschio e femmina; </a:t>
            </a:r>
          </a:p>
          <a:p>
            <a:pPr algn="ctr" eaLnBrk="1" hangingPunct="1">
              <a:spcBef>
                <a:spcPct val="0"/>
              </a:spcBef>
              <a:buFontTx/>
              <a:buNone/>
            </a:pPr>
            <a:r>
              <a:rPr lang="it-IT" altLang="it-IT" sz="1800" i="1">
                <a:solidFill>
                  <a:schemeClr val="bg1"/>
                </a:solidFill>
                <a:latin typeface="Verdana" panose="020B0604030504040204" pitchFamily="34" charset="0"/>
                <a:cs typeface="Times New Roman" panose="02020603050405020304" pitchFamily="18" charset="0"/>
              </a:rPr>
              <a:t>(Mc 10, 4-6)</a:t>
            </a:r>
          </a:p>
        </p:txBody>
      </p:sp>
      <p:sp>
        <p:nvSpPr>
          <p:cNvPr id="162930" name="Rectangle 114">
            <a:extLst>
              <a:ext uri="{FF2B5EF4-FFF2-40B4-BE49-F238E27FC236}">
                <a16:creationId xmlns:a16="http://schemas.microsoft.com/office/drawing/2014/main" id="{52C88AFA-DFF2-3110-0DE6-1A2769C2EDE7}"/>
              </a:ext>
            </a:extLst>
          </p:cNvPr>
          <p:cNvSpPr>
            <a:spLocks noChangeArrowheads="1"/>
          </p:cNvSpPr>
          <p:nvPr/>
        </p:nvSpPr>
        <p:spPr bwMode="auto">
          <a:xfrm>
            <a:off x="0" y="53340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GB" altLang="it-IT" sz="1800">
                <a:latin typeface="Verdana" panose="020B0604030504040204" pitchFamily="34" charset="0"/>
                <a:cs typeface="Times New Roman" panose="02020603050405020304" pitchFamily="18" charset="0"/>
              </a:rPr>
              <a:t> </a:t>
            </a:r>
            <a:r>
              <a:rPr lang="en-GB" altLang="it-IT" sz="1800">
                <a:solidFill>
                  <a:schemeClr val="bg1"/>
                </a:solidFill>
                <a:latin typeface="Verdana" panose="020B0604030504040204" pitchFamily="34" charset="0"/>
                <a:cs typeface="Times New Roman" panose="02020603050405020304" pitchFamily="18" charset="0"/>
              </a:rPr>
              <a:t>They answered, "Moses allowed us to write a certificate of dismissal in order to divorce." Then Jesus said to them, "Moses wrote this law for you, because you are stubborn. But in the beginning of creation God made them male and female,</a:t>
            </a:r>
            <a:r>
              <a:rPr lang="en-GB" altLang="it-IT" sz="1800" i="1">
                <a:solidFill>
                  <a:schemeClr val="bg1"/>
                </a:solidFill>
                <a:latin typeface="Verdana" panose="020B0604030504040204" pitchFamily="34" charset="0"/>
                <a:cs typeface="Times New Roman" panose="02020603050405020304" pitchFamily="18" charset="0"/>
              </a:rPr>
              <a:t> (Mk 10: 4-6)  </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500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62894"/>
                                        </p:tgtEl>
                                        <p:attrNameLst>
                                          <p:attrName>style.visibility</p:attrName>
                                        </p:attrNameLst>
                                      </p:cBhvr>
                                      <p:to>
                                        <p:strVal val="visible"/>
                                      </p:to>
                                    </p:set>
                                    <p:anim calcmode="lin" valueType="num">
                                      <p:cBhvr additive="base">
                                        <p:cTn id="7" dur="500" fill="hold"/>
                                        <p:tgtEl>
                                          <p:spTgt spid="162894"/>
                                        </p:tgtEl>
                                        <p:attrNameLst>
                                          <p:attrName>ppt_x</p:attrName>
                                        </p:attrNameLst>
                                      </p:cBhvr>
                                      <p:tavLst>
                                        <p:tav tm="0">
                                          <p:val>
                                            <p:strVal val="0-#ppt_w/2"/>
                                          </p:val>
                                        </p:tav>
                                        <p:tav tm="100000">
                                          <p:val>
                                            <p:strVal val="#ppt_x"/>
                                          </p:val>
                                        </p:tav>
                                      </p:tavLst>
                                    </p:anim>
                                    <p:anim calcmode="lin" valueType="num">
                                      <p:cBhvr additive="base">
                                        <p:cTn id="8" dur="500" fill="hold"/>
                                        <p:tgtEl>
                                          <p:spTgt spid="16289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162930"/>
                                        </p:tgtEl>
                                        <p:attrNameLst>
                                          <p:attrName>style.visibility</p:attrName>
                                        </p:attrNameLst>
                                      </p:cBhvr>
                                      <p:to>
                                        <p:strVal val="visible"/>
                                      </p:to>
                                    </p:set>
                                    <p:anim calcmode="lin" valueType="num">
                                      <p:cBhvr additive="base">
                                        <p:cTn id="12" dur="500" fill="hold"/>
                                        <p:tgtEl>
                                          <p:spTgt spid="162930"/>
                                        </p:tgtEl>
                                        <p:attrNameLst>
                                          <p:attrName>ppt_x</p:attrName>
                                        </p:attrNameLst>
                                      </p:cBhvr>
                                      <p:tavLst>
                                        <p:tav tm="0">
                                          <p:val>
                                            <p:strVal val="1+#ppt_w/2"/>
                                          </p:val>
                                        </p:tav>
                                        <p:tav tm="100000">
                                          <p:val>
                                            <p:strVal val="#ppt_x"/>
                                          </p:val>
                                        </p:tav>
                                      </p:tavLst>
                                    </p:anim>
                                    <p:anim calcmode="lin" valueType="num">
                                      <p:cBhvr additive="base">
                                        <p:cTn id="13" dur="500" fill="hold"/>
                                        <p:tgtEl>
                                          <p:spTgt spid="1629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2894" grpId="0" animBg="1" autoUpdateAnimBg="0"/>
      <p:bldP spid="162930"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1506" name="Rectangle 35">
            <a:extLst>
              <a:ext uri="{FF2B5EF4-FFF2-40B4-BE49-F238E27FC236}">
                <a16:creationId xmlns:a16="http://schemas.microsoft.com/office/drawing/2014/main" id="{D56FB142-2E1E-D91A-125D-933DB036A36E}"/>
              </a:ext>
            </a:extLst>
          </p:cNvPr>
          <p:cNvSpPr>
            <a:spLocks noChangeArrowheads="1"/>
          </p:cNvSpPr>
          <p:nvPr/>
        </p:nvSpPr>
        <p:spPr bwMode="auto">
          <a:xfrm>
            <a:off x="0" y="6096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chemeClr val="bg1"/>
                </a:solidFill>
                <a:latin typeface="Verdana" panose="020B0604030504040204" pitchFamily="34" charset="0"/>
                <a:cs typeface="Times New Roman" panose="02020603050405020304" pitchFamily="18" charset="0"/>
              </a:rPr>
              <a:t>per questo l’uomo lascerà suo padre e sua madre e si unirà a sua moglie e i due diventeranno una carne sola. Così non sono più due, ma una sola carne. Dunque </a:t>
            </a:r>
            <a:r>
              <a:rPr lang="it-IT" altLang="it-IT" sz="1800">
                <a:solidFill>
                  <a:srgbClr val="FFFF00"/>
                </a:solidFill>
                <a:latin typeface="Verdana" panose="020B0604030504040204" pitchFamily="34" charset="0"/>
                <a:cs typeface="Times New Roman" panose="02020603050405020304" pitchFamily="18" charset="0"/>
              </a:rPr>
              <a:t>l’uomo non divida quello che Dio ha congiunto</a:t>
            </a:r>
            <a:r>
              <a:rPr lang="it-IT" altLang="it-IT" sz="1800">
                <a:solidFill>
                  <a:schemeClr val="bg1"/>
                </a:solidFill>
                <a:latin typeface="Verdana" panose="020B0604030504040204" pitchFamily="34" charset="0"/>
                <a:cs typeface="Times New Roman" panose="02020603050405020304" pitchFamily="18" charset="0"/>
              </a:rPr>
              <a:t>».</a:t>
            </a:r>
            <a:r>
              <a:rPr lang="it-IT" altLang="it-IT" sz="1800" i="1">
                <a:solidFill>
                  <a:schemeClr val="bg1"/>
                </a:solidFill>
                <a:latin typeface="Verdana" panose="020B0604030504040204" pitchFamily="34" charset="0"/>
                <a:cs typeface="Times New Roman" panose="02020603050405020304" pitchFamily="18" charset="0"/>
              </a:rPr>
              <a:t> (Mc 10, 7-9)</a:t>
            </a:r>
          </a:p>
        </p:txBody>
      </p:sp>
      <p:sp>
        <p:nvSpPr>
          <p:cNvPr id="21507" name="Rectangle 36">
            <a:extLst>
              <a:ext uri="{FF2B5EF4-FFF2-40B4-BE49-F238E27FC236}">
                <a16:creationId xmlns:a16="http://schemas.microsoft.com/office/drawing/2014/main" id="{E6E25882-CDE9-7CDE-0939-FFB5A12796A9}"/>
              </a:ext>
            </a:extLst>
          </p:cNvPr>
          <p:cNvSpPr>
            <a:spLocks noChangeArrowheads="1"/>
          </p:cNvSpPr>
          <p:nvPr/>
        </p:nvSpPr>
        <p:spPr bwMode="auto">
          <a:xfrm>
            <a:off x="0" y="53340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GB" altLang="it-IT" sz="1800">
                <a:solidFill>
                  <a:schemeClr val="bg1"/>
                </a:solidFill>
                <a:latin typeface="Verdana" panose="020B0604030504040204" pitchFamily="34" charset="0"/>
                <a:cs typeface="Times New Roman" panose="02020603050405020304" pitchFamily="18" charset="0"/>
              </a:rPr>
              <a:t>and because of this, man has to leave father and mother and be joined to his wife,and the two shall become one body. So they are no longer two but one body. Therefore </a:t>
            </a:r>
            <a:r>
              <a:rPr lang="en-GB" altLang="it-IT" sz="1800">
                <a:solidFill>
                  <a:srgbClr val="FFFF00"/>
                </a:solidFill>
                <a:latin typeface="Verdana" panose="020B0604030504040204" pitchFamily="34" charset="0"/>
                <a:cs typeface="Times New Roman" panose="02020603050405020304" pitchFamily="18" charset="0"/>
              </a:rPr>
              <a:t>let no</a:t>
            </a:r>
            <a:r>
              <a:rPr lang="en-GB" altLang="it-IT" sz="1800">
                <a:solidFill>
                  <a:schemeClr val="bg1"/>
                </a:solidFill>
                <a:latin typeface="Verdana" panose="020B0604030504040204" pitchFamily="34" charset="0"/>
                <a:cs typeface="Times New Roman" panose="02020603050405020304" pitchFamily="18" charset="0"/>
              </a:rPr>
              <a:t> </a:t>
            </a:r>
            <a:r>
              <a:rPr lang="en-GB" altLang="it-IT" sz="1800">
                <a:solidFill>
                  <a:srgbClr val="FFFF00"/>
                </a:solidFill>
                <a:latin typeface="Verdana" panose="020B0604030504040204" pitchFamily="34" charset="0"/>
                <a:cs typeface="Times New Roman" panose="02020603050405020304" pitchFamily="18" charset="0"/>
              </a:rPr>
              <a:t>one separate what God has joined</a:t>
            </a:r>
            <a:r>
              <a:rPr lang="en-GB" altLang="it-IT" sz="1800">
                <a:solidFill>
                  <a:schemeClr val="bg1"/>
                </a:solidFill>
                <a:latin typeface="Verdana" panose="020B0604030504040204" pitchFamily="34" charset="0"/>
                <a:cs typeface="Times New Roman" panose="02020603050405020304" pitchFamily="18" charset="0"/>
              </a:rPr>
              <a:t>." When they were indoors at home,</a:t>
            </a:r>
            <a:r>
              <a:rPr lang="en-GB" altLang="it-IT" sz="1800" i="1">
                <a:solidFill>
                  <a:schemeClr val="bg1"/>
                </a:solidFill>
                <a:latin typeface="Verdana" panose="020B0604030504040204" pitchFamily="34" charset="0"/>
                <a:cs typeface="Times New Roman" panose="02020603050405020304" pitchFamily="18" charset="0"/>
              </a:rPr>
              <a:t> (Mk 10: 7-10a)</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5000">
    <p:random/>
  </p:transition>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14690" name="Rectangle 2">
            <a:extLst>
              <a:ext uri="{FF2B5EF4-FFF2-40B4-BE49-F238E27FC236}">
                <a16:creationId xmlns:a16="http://schemas.microsoft.com/office/drawing/2014/main" id="{AF71A7EF-6505-0590-7685-4A560C8DD82D}"/>
              </a:ext>
            </a:extLst>
          </p:cNvPr>
          <p:cNvSpPr>
            <a:spLocks noGrp="1" noChangeArrowheads="1"/>
          </p:cNvSpPr>
          <p:nvPr>
            <p:ph type="title"/>
          </p:nvPr>
        </p:nvSpPr>
        <p:spPr>
          <a:xfrm>
            <a:off x="0" y="457200"/>
            <a:ext cx="91440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A casa, i discepoli lo interrogavano di nuovo su questo argomento. E disse loro: «Chi ripudia la propria moglie e ne sposa un’altra, commette adulterio verso di lei; e se lei, ripudiato il marito, ne sposa un altro, commette adulterio». </a:t>
            </a:r>
            <a:r>
              <a:rPr lang="it-IT" altLang="it-IT" sz="1800" i="1">
                <a:solidFill>
                  <a:schemeClr val="bg1"/>
                </a:solidFill>
                <a:latin typeface="Verdana" panose="020B0604030504040204" pitchFamily="34" charset="0"/>
                <a:cs typeface="Times New Roman" panose="02020603050405020304" pitchFamily="18" charset="0"/>
              </a:rPr>
              <a:t>(Mc 10, 10-12)</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114692" name="Rectangle 4">
            <a:extLst>
              <a:ext uri="{FF2B5EF4-FFF2-40B4-BE49-F238E27FC236}">
                <a16:creationId xmlns:a16="http://schemas.microsoft.com/office/drawing/2014/main" id="{406EFBB0-2394-DB28-8CC1-27795E92B50C}"/>
              </a:ext>
            </a:extLst>
          </p:cNvPr>
          <p:cNvSpPr>
            <a:spLocks noChangeArrowheads="1"/>
          </p:cNvSpPr>
          <p:nvPr/>
        </p:nvSpPr>
        <p:spPr bwMode="auto">
          <a:xfrm>
            <a:off x="0" y="53340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Times New Roman" panose="02020603050405020304" pitchFamily="18" charset="0"/>
              </a:rPr>
              <a:t>the disciples again asked him about this and he told them, "Whoever divorces his wife and marries another commits adultery against his wife, and the woman who divorces her husband and marries another also commits adultery."</a:t>
            </a:r>
            <a:r>
              <a:rPr lang="en-GB" altLang="it-IT" sz="1800" i="1">
                <a:solidFill>
                  <a:schemeClr val="bg1"/>
                </a:solidFill>
                <a:latin typeface="Verdana" panose="020B0604030504040204" pitchFamily="34" charset="0"/>
                <a:cs typeface="Times New Roman" panose="02020603050405020304" pitchFamily="18" charset="0"/>
              </a:rPr>
              <a:t>  (Mk 10: 10b-12)</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114713" name="Picture 25">
            <a:extLst>
              <a:ext uri="{FF2B5EF4-FFF2-40B4-BE49-F238E27FC236}">
                <a16:creationId xmlns:a16="http://schemas.microsoft.com/office/drawing/2014/main" id="{09F1B727-C5ED-64FB-FBE6-EEB04FFD4AF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1601788"/>
            <a:ext cx="6781800" cy="37814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5000">
    <p:random/>
  </p:transition>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46434" name="Rectangle 2">
            <a:extLst>
              <a:ext uri="{FF2B5EF4-FFF2-40B4-BE49-F238E27FC236}">
                <a16:creationId xmlns:a16="http://schemas.microsoft.com/office/drawing/2014/main" id="{0E3BAD7C-E233-F4E0-3918-1E0C8FC09010}"/>
              </a:ext>
            </a:extLst>
          </p:cNvPr>
          <p:cNvSpPr>
            <a:spLocks noGrp="1" noChangeArrowheads="1"/>
          </p:cNvSpPr>
          <p:nvPr>
            <p:ph type="title"/>
          </p:nvPr>
        </p:nvSpPr>
        <p:spPr>
          <a:xfrm>
            <a:off x="0" y="457200"/>
            <a:ext cx="91440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Gli presentavano dei bambini perché li toccasse, ma i discepoli li rimproverarono. Gesù, al vedere questo, s’indignò e disse loro: «Lasciate che i bambini vengano a me, non glielo impedite: a chi è come loro infatti appartiene il regno di Dio. </a:t>
            </a:r>
            <a:r>
              <a:rPr lang="it-IT" altLang="it-IT" sz="1800" i="1">
                <a:solidFill>
                  <a:schemeClr val="bg1"/>
                </a:solidFill>
                <a:latin typeface="Verdana" panose="020B0604030504040204" pitchFamily="34" charset="0"/>
                <a:cs typeface="Times New Roman" panose="02020603050405020304" pitchFamily="18" charset="0"/>
              </a:rPr>
              <a:t>(Mc 10, 13-14)</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146436" name="Rectangle 4">
            <a:extLst>
              <a:ext uri="{FF2B5EF4-FFF2-40B4-BE49-F238E27FC236}">
                <a16:creationId xmlns:a16="http://schemas.microsoft.com/office/drawing/2014/main" id="{E7E77EAD-9C71-F97D-149C-B36DFD767A31}"/>
              </a:ext>
            </a:extLst>
          </p:cNvPr>
          <p:cNvSpPr>
            <a:spLocks noChangeArrowheads="1"/>
          </p:cNvSpPr>
          <p:nvPr/>
        </p:nvSpPr>
        <p:spPr bwMode="auto">
          <a:xfrm>
            <a:off x="0" y="53340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Times New Roman" panose="02020603050405020304" pitchFamily="18" charset="0"/>
              </a:rPr>
              <a:t>People were bringing their little children to him to have him touch them, and the disciples rebuked them for this. When Jesus noticed it, he was very angry and said, "Let the children come to me and don't stop them,</a:t>
            </a:r>
            <a:r>
              <a:rPr lang="en-GB" altLang="it-IT" sz="1800" i="1">
                <a:solidFill>
                  <a:schemeClr val="bg1"/>
                </a:solidFill>
                <a:latin typeface="Verdana" panose="020B0604030504040204" pitchFamily="34" charset="0"/>
                <a:cs typeface="Times New Roman" panose="02020603050405020304" pitchFamily="18" charset="0"/>
              </a:rPr>
              <a:t> </a:t>
            </a:r>
          </a:p>
          <a:p>
            <a:r>
              <a:rPr lang="en-GB" altLang="it-IT" sz="1800" i="1">
                <a:solidFill>
                  <a:schemeClr val="bg1"/>
                </a:solidFill>
                <a:latin typeface="Verdana" panose="020B0604030504040204" pitchFamily="34" charset="0"/>
                <a:cs typeface="Times New Roman" panose="02020603050405020304" pitchFamily="18" charset="0"/>
              </a:rPr>
              <a:t>(Mk 10: 13-14a)</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146439" name="Picture 7">
            <a:extLst>
              <a:ext uri="{FF2B5EF4-FFF2-40B4-BE49-F238E27FC236}">
                <a16:creationId xmlns:a16="http://schemas.microsoft.com/office/drawing/2014/main" id="{84748C0F-547F-47F7-D288-D1AFCC38E73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7400" y="1600200"/>
            <a:ext cx="5105400" cy="371951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5000">
    <p:random/>
  </p:transition>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49506" name="Rectangle 2">
            <a:extLst>
              <a:ext uri="{FF2B5EF4-FFF2-40B4-BE49-F238E27FC236}">
                <a16:creationId xmlns:a16="http://schemas.microsoft.com/office/drawing/2014/main" id="{E05B3662-DF47-F89C-AE19-8EEA76279B8D}"/>
              </a:ext>
            </a:extLst>
          </p:cNvPr>
          <p:cNvSpPr>
            <a:spLocks noGrp="1" noChangeArrowheads="1"/>
          </p:cNvSpPr>
          <p:nvPr>
            <p:ph type="title"/>
          </p:nvPr>
        </p:nvSpPr>
        <p:spPr>
          <a:xfrm>
            <a:off x="0" y="685800"/>
            <a:ext cx="91440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In verità io vi dico: chi non accoglie il regno di Dio come lo accoglie un bambino, non entrerà in esso». E, prendendoli tra le braccia, li benediceva, imponendo le mani su di loro. </a:t>
            </a:r>
            <a:r>
              <a:rPr lang="it-IT" altLang="it-IT" sz="1800" i="1">
                <a:solidFill>
                  <a:schemeClr val="bg1"/>
                </a:solidFill>
                <a:latin typeface="Verdana" panose="020B0604030504040204" pitchFamily="34" charset="0"/>
                <a:cs typeface="Times New Roman" panose="02020603050405020304" pitchFamily="18" charset="0"/>
              </a:rPr>
              <a:t>(Mc 10, 15-16)</a:t>
            </a:r>
            <a:br>
              <a:rPr lang="it-IT" altLang="it-IT" sz="1800">
                <a:solidFill>
                  <a:schemeClr val="bg1"/>
                </a:solidFill>
                <a:latin typeface="Verdana" panose="020B0604030504040204" pitchFamily="34" charset="0"/>
                <a:cs typeface="Times New Roman" panose="02020603050405020304" pitchFamily="18" charset="0"/>
              </a:rPr>
            </a:b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149508" name="Rectangle 4">
            <a:extLst>
              <a:ext uri="{FF2B5EF4-FFF2-40B4-BE49-F238E27FC236}">
                <a16:creationId xmlns:a16="http://schemas.microsoft.com/office/drawing/2014/main" id="{4A59B22B-BB26-9E08-AF66-2A26339278F0}"/>
              </a:ext>
            </a:extLst>
          </p:cNvPr>
          <p:cNvSpPr>
            <a:spLocks noChangeArrowheads="1"/>
          </p:cNvSpPr>
          <p:nvPr/>
        </p:nvSpPr>
        <p:spPr bwMode="auto">
          <a:xfrm>
            <a:off x="0" y="52578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Times New Roman" panose="02020603050405020304" pitchFamily="18" charset="0"/>
              </a:rPr>
              <a:t>for the kingdom of God belongs to such as these. Truly, I say to you, whoever does not receive the kingdom of God like a child will not enter it." Then he took the children in his arms and laying his hands on them, blessed them.</a:t>
            </a:r>
            <a:r>
              <a:rPr lang="en-GB" altLang="it-IT" sz="1800" i="1">
                <a:solidFill>
                  <a:schemeClr val="bg1"/>
                </a:solidFill>
                <a:latin typeface="Verdana" panose="020B0604030504040204" pitchFamily="34" charset="0"/>
                <a:cs typeface="Times New Roman" panose="02020603050405020304" pitchFamily="18" charset="0"/>
              </a:rPr>
              <a:t> (Mk 10: 14b-16)</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5000">
    <p:random/>
  </p:transition>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93190" name="Immagine 3" descr="La Messa.jpg">
            <a:extLst>
              <a:ext uri="{FF2B5EF4-FFF2-40B4-BE49-F238E27FC236}">
                <a16:creationId xmlns:a16="http://schemas.microsoft.com/office/drawing/2014/main" id="{F680011B-B1EA-3F55-6F61-2F929020C74C}"/>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33400" y="1371600"/>
            <a:ext cx="8126413" cy="417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3191" name="Rectangle 7">
            <a:extLst>
              <a:ext uri="{FF2B5EF4-FFF2-40B4-BE49-F238E27FC236}">
                <a16:creationId xmlns:a16="http://schemas.microsoft.com/office/drawing/2014/main" id="{D3E96B6D-5040-091F-8D2F-42F5F7D8E4FC}"/>
              </a:ext>
            </a:extLst>
          </p:cNvPr>
          <p:cNvSpPr>
            <a:spLocks noChangeArrowheads="1"/>
          </p:cNvSpPr>
          <p:nvPr/>
        </p:nvSpPr>
        <p:spPr bwMode="auto">
          <a:xfrm>
            <a:off x="0" y="0"/>
            <a:ext cx="9144000" cy="1581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tLang="it-IT" sz="1400">
                <a:solidFill>
                  <a:srgbClr val="000000"/>
                </a:solidFill>
                <a:latin typeface="Verdana" panose="020B0604030504040204" pitchFamily="34" charset="0"/>
                <a:cs typeface="Arial" panose="020B0604020202020204" pitchFamily="34" charset="0"/>
              </a:rPr>
              <a:t>La lettura e la meditazione delle sacre scritture domenicali, </a:t>
            </a:r>
            <a:r>
              <a:rPr lang="it-IT" altLang="it-IT" sz="1400">
                <a:solidFill>
                  <a:srgbClr val="FF0000"/>
                </a:solidFill>
                <a:latin typeface="Verdana" panose="020B0604030504040204" pitchFamily="34" charset="0"/>
                <a:cs typeface="Arial" panose="020B0604020202020204" pitchFamily="34" charset="0"/>
              </a:rPr>
              <a:t>non sostituiscono </a:t>
            </a:r>
            <a:r>
              <a:rPr lang="it-IT" altLang="it-IT" sz="1400">
                <a:solidFill>
                  <a:srgbClr val="000000"/>
                </a:solidFill>
                <a:latin typeface="Verdana" panose="020B0604030504040204" pitchFamily="34" charset="0"/>
                <a:cs typeface="Arial" panose="020B0604020202020204" pitchFamily="34" charset="0"/>
              </a:rPr>
              <a:t>la Santa Messa, alla quale siamo tutti chiamati sia per rendere grazie e onore a Dio sia per chiedere perdono dei nostri peccati. Nella liturgia eucaristica </a:t>
            </a:r>
            <a:r>
              <a:rPr lang="it-IT" altLang="it-IT" sz="1400">
                <a:solidFill>
                  <a:srgbClr val="FF0000"/>
                </a:solidFill>
                <a:latin typeface="Verdana" panose="020B0604030504040204" pitchFamily="34" charset="0"/>
                <a:cs typeface="Arial" panose="020B0604020202020204" pitchFamily="34" charset="0"/>
              </a:rPr>
              <a:t>Cristo attualizza il sacrificio della croce</a:t>
            </a:r>
            <a:r>
              <a:rPr lang="it-IT" altLang="it-IT" sz="1400">
                <a:solidFill>
                  <a:srgbClr val="000000"/>
                </a:solidFill>
                <a:latin typeface="Verdana" panose="020B0604030504040204" pitchFamily="34" charset="0"/>
                <a:cs typeface="Arial" panose="020B0604020202020204" pitchFamily="34" charset="0"/>
              </a:rPr>
              <a:t>  e si offre come cibo per le nostre anime. Noi riconosciamo Dio come Padre, da lodare e amare sempre, e ci riconosciamo fratelli e sorelle di tutti. Dio è un Padre che non obbliga nessuno ad amarlo e lodarlo ma gradisce essere amato dai figli per </a:t>
            </a:r>
            <a:r>
              <a:rPr lang="it-IT" altLang="it-IT" sz="1400">
                <a:solidFill>
                  <a:srgbClr val="FF0000"/>
                </a:solidFill>
                <a:latin typeface="Verdana" panose="020B0604030504040204" pitchFamily="34" charset="0"/>
                <a:cs typeface="Arial" panose="020B0604020202020204" pitchFamily="34" charset="0"/>
              </a:rPr>
              <a:t>una loro libera scelta di amore</a:t>
            </a:r>
            <a:r>
              <a:rPr lang="it-IT" altLang="it-IT" sz="1400">
                <a:solidFill>
                  <a:srgbClr val="000000"/>
                </a:solidFill>
                <a:latin typeface="Verdana" panose="020B0604030504040204" pitchFamily="34" charset="0"/>
                <a:cs typeface="Arial" panose="020B0604020202020204" pitchFamily="34" charset="0"/>
              </a:rPr>
              <a:t>.</a:t>
            </a:r>
            <a:br>
              <a:rPr lang="it-IT" altLang="it-IT" sz="1400">
                <a:solidFill>
                  <a:schemeClr val="tx1"/>
                </a:solidFill>
                <a:latin typeface="Verdana" panose="020B0604030504040204" pitchFamily="34" charset="0"/>
              </a:rPr>
            </a:br>
            <a:endParaRPr lang="it-IT" altLang="it-IT" sz="1400">
              <a:solidFill>
                <a:schemeClr val="tx1"/>
              </a:solidFill>
              <a:latin typeface="Verdana" panose="020B0604030504040204" pitchFamily="34" charset="0"/>
            </a:endParaRPr>
          </a:p>
        </p:txBody>
      </p:sp>
      <p:sp>
        <p:nvSpPr>
          <p:cNvPr id="93192" name="Rectangle 8">
            <a:extLst>
              <a:ext uri="{FF2B5EF4-FFF2-40B4-BE49-F238E27FC236}">
                <a16:creationId xmlns:a16="http://schemas.microsoft.com/office/drawing/2014/main" id="{D5350EFF-6BC3-E955-5558-A1F07B85CBB7}"/>
              </a:ext>
            </a:extLst>
          </p:cNvPr>
          <p:cNvSpPr>
            <a:spLocks noChangeArrowheads="1"/>
          </p:cNvSpPr>
          <p:nvPr/>
        </p:nvSpPr>
        <p:spPr bwMode="auto">
          <a:xfrm>
            <a:off x="0" y="5489575"/>
            <a:ext cx="9144000" cy="1368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it-IT" sz="1400">
                <a:solidFill>
                  <a:schemeClr val="tx1"/>
                </a:solidFill>
                <a:latin typeface="Verdana" panose="020B0604030504040204" pitchFamily="34" charset="0"/>
                <a:cs typeface="Times New Roman" panose="02020603050405020304" pitchFamily="18" charset="0"/>
              </a:rPr>
              <a:t>Reading and meditation of Sacred Scriptures Sunday, </a:t>
            </a:r>
            <a:r>
              <a:rPr lang="en-US" altLang="it-IT" sz="1400">
                <a:solidFill>
                  <a:srgbClr val="FF0000"/>
                </a:solidFill>
                <a:latin typeface="Verdana" panose="020B0604030504040204" pitchFamily="34" charset="0"/>
                <a:cs typeface="Times New Roman" panose="02020603050405020304" pitchFamily="18" charset="0"/>
              </a:rPr>
              <a:t>do not replace </a:t>
            </a:r>
            <a:r>
              <a:rPr lang="en-US" altLang="it-IT" sz="1400">
                <a:solidFill>
                  <a:schemeClr val="tx1"/>
                </a:solidFill>
                <a:latin typeface="Verdana" panose="020B0604030504040204" pitchFamily="34" charset="0"/>
                <a:cs typeface="Times New Roman" panose="02020603050405020304" pitchFamily="18" charset="0"/>
              </a:rPr>
              <a:t>the Holy Mass, to which we are all called to give thanks and honor to God and to ask forgiveness of our sins. In the Eucharistic liturgy, </a:t>
            </a:r>
            <a:r>
              <a:rPr lang="en-US" altLang="it-IT" sz="1400">
                <a:solidFill>
                  <a:srgbClr val="FF0000"/>
                </a:solidFill>
                <a:latin typeface="Verdana" panose="020B0604030504040204" pitchFamily="34" charset="0"/>
                <a:cs typeface="Times New Roman" panose="02020603050405020304" pitchFamily="18" charset="0"/>
              </a:rPr>
              <a:t>Christ makes present the sacrifice of the cross</a:t>
            </a:r>
            <a:r>
              <a:rPr lang="en-US" altLang="it-IT" sz="1400">
                <a:solidFill>
                  <a:schemeClr val="tx1"/>
                </a:solidFill>
                <a:latin typeface="Verdana" panose="020B0604030504040204" pitchFamily="34" charset="0"/>
                <a:cs typeface="Times New Roman" panose="02020603050405020304" pitchFamily="18" charset="0"/>
              </a:rPr>
              <a:t> and offers himself as food for our souls. We acknowledge God as Father, to praise and love always, and we recognize brothers and sisters of all. God is a Father who does not force anyone to love him and praise him, but likes to be loved by sons for </a:t>
            </a:r>
            <a:r>
              <a:rPr lang="en-US" altLang="it-IT" sz="1400">
                <a:solidFill>
                  <a:srgbClr val="FF0000"/>
                </a:solidFill>
                <a:latin typeface="Verdana" panose="020B0604030504040204" pitchFamily="34" charset="0"/>
                <a:cs typeface="Times New Roman" panose="02020603050405020304" pitchFamily="18" charset="0"/>
              </a:rPr>
              <a:t>their free choice of love</a:t>
            </a:r>
            <a:r>
              <a:rPr lang="en-US" altLang="it-IT" sz="1400">
                <a:solidFill>
                  <a:schemeClr val="tx1"/>
                </a:solidFill>
                <a:latin typeface="Verdana" panose="020B0604030504040204" pitchFamily="34" charset="0"/>
                <a:cs typeface="Times New Roman" panose="02020603050405020304" pitchFamily="18" charset="0"/>
              </a:rPr>
              <a:t>.</a:t>
            </a:r>
            <a:endParaRPr lang="it-IT" altLang="it-IT" sz="1400">
              <a:solidFill>
                <a:schemeClr val="tx1"/>
              </a:solidFill>
              <a:latin typeface="Verdana" panose="020B0604030504040204" pitchFamily="34" charset="0"/>
              <a:cs typeface="Times New Roman" panose="02020603050405020304" pitchFamily="18" charset="0"/>
            </a:endParaRPr>
          </a:p>
        </p:txBody>
      </p:sp>
    </p:spTree>
  </p:cSld>
  <p:clrMapOvr>
    <a:masterClrMapping/>
  </p:clrMapOvr>
  <p:transition spd="med" advClick="0" advTm="25000">
    <p:random/>
  </p:transition>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700" name="Rectangle 36">
            <a:extLst>
              <a:ext uri="{FF2B5EF4-FFF2-40B4-BE49-F238E27FC236}">
                <a16:creationId xmlns:a16="http://schemas.microsoft.com/office/drawing/2014/main" id="{94AAD0B1-6D2D-C9D1-F66B-C884213BBA9A}"/>
              </a:ext>
            </a:extLst>
          </p:cNvPr>
          <p:cNvSpPr>
            <a:spLocks noChangeArrowheads="1"/>
          </p:cNvSpPr>
          <p:nvPr/>
        </p:nvSpPr>
        <p:spPr bwMode="auto">
          <a:xfrm>
            <a:off x="0" y="2895600"/>
            <a:ext cx="91440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000" b="1">
                <a:solidFill>
                  <a:srgbClr val="000000"/>
                </a:solidFill>
                <a:cs typeface="Arial" panose="020B0604020202020204" pitchFamily="34" charset="0"/>
              </a:rPr>
              <a:t>                                                                            </a:t>
            </a:r>
          </a:p>
          <a:p>
            <a:pPr>
              <a:spcBef>
                <a:spcPct val="0"/>
              </a:spcBef>
              <a:buFontTx/>
              <a:buNone/>
            </a:pPr>
            <a:endParaRPr lang="it-IT" altLang="it-IT" sz="2400"/>
          </a:p>
        </p:txBody>
      </p:sp>
      <p:sp>
        <p:nvSpPr>
          <p:cNvPr id="29701" name="Rectangle 37">
            <a:extLst>
              <a:ext uri="{FF2B5EF4-FFF2-40B4-BE49-F238E27FC236}">
                <a16:creationId xmlns:a16="http://schemas.microsoft.com/office/drawing/2014/main" id="{96808E9F-4D50-5759-0F75-82F707CEFF09}"/>
              </a:ext>
            </a:extLst>
          </p:cNvPr>
          <p:cNvSpPr>
            <a:spLocks noChangeArrowheads="1"/>
          </p:cNvSpPr>
          <p:nvPr/>
        </p:nvSpPr>
        <p:spPr bwMode="auto">
          <a:xfrm>
            <a:off x="0" y="3505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29702" name="Rectangle 38">
            <a:extLst>
              <a:ext uri="{FF2B5EF4-FFF2-40B4-BE49-F238E27FC236}">
                <a16:creationId xmlns:a16="http://schemas.microsoft.com/office/drawing/2014/main" id="{D5D6E9DC-018E-EEAF-4290-A70B0A315CA7}"/>
              </a:ext>
            </a:extLst>
          </p:cNvPr>
          <p:cNvSpPr>
            <a:spLocks noChangeArrowheads="1"/>
          </p:cNvSpPr>
          <p:nvPr/>
        </p:nvSpPr>
        <p:spPr bwMode="auto">
          <a:xfrm>
            <a:off x="0" y="1268760"/>
            <a:ext cx="9144000" cy="58539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a:r>
              <a:rPr lang="it-IT" altLang="it-IT" sz="1800" dirty="0">
                <a:solidFill>
                  <a:srgbClr val="000000"/>
                </a:solidFill>
                <a:latin typeface="Verdana" panose="020B0604030504040204" pitchFamily="34" charset="0"/>
                <a:cs typeface="Times New Roman" panose="02020603050405020304" pitchFamily="18" charset="0"/>
              </a:rPr>
              <a:t>                             </a:t>
            </a:r>
            <a:r>
              <a:rPr lang="it-IT" altLang="it-IT" sz="1800" dirty="0">
                <a:solidFill>
                  <a:srgbClr val="000000"/>
                </a:solidFill>
                <a:latin typeface="Verdana" panose="020B0604030504040204" pitchFamily="34" charset="0"/>
                <a:ea typeface="Arial Unicode MS" pitchFamily="34" charset="-128"/>
              </a:rPr>
              <a:t> </a:t>
            </a:r>
            <a:r>
              <a:rPr lang="it-IT" sz="1800" i="1"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È lecito a un marito ripudiare la moglie?</a:t>
            </a:r>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 È risaputo, 	             tutta la tradizione religiosa, avallata dalla Parola di Dio, lo 	             legittimava: sì, è lecito. Ma Gesù prende le distanze: </a:t>
            </a:r>
            <a:r>
              <a:rPr lang="it-IT" sz="1800" i="1"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che cosa vi ha ordinato Mosè?</a:t>
            </a:r>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 Da ebreo, avrebbe dovuto dire: che cosa “ci” ha ordinato Mosè, invece marca la sua differenza. </a:t>
            </a:r>
            <a:r>
              <a:rPr lang="it-IT" sz="1800" i="1"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Mosè ha permesso di scrivere un atto di ripudio.</a:t>
            </a:r>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 </a:t>
            </a:r>
          </a:p>
          <a:p>
            <a:pPr algn="just"/>
            <a:r>
              <a:rPr lang="it-IT" sz="1800" dirty="0">
                <a:solidFill>
                  <a:srgbClr val="000000"/>
                </a:solidFill>
                <a:latin typeface="Verdana" panose="020B0604030504040204" pitchFamily="34" charset="0"/>
                <a:ea typeface="Times New Roman" panose="02020603050405020304" pitchFamily="18" charset="0"/>
                <a:cs typeface="Open Sans" panose="020B0606030504020204" pitchFamily="34" charset="0"/>
              </a:rPr>
              <a:t>   </a:t>
            </a:r>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Gesù prende le distanze anche da Mosè: </a:t>
            </a:r>
            <a:r>
              <a:rPr lang="it-IT" sz="1800" i="1"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per la durezza del vostro cuore egli scrisse questa norma. </a:t>
            </a:r>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Affermazione enorme: la legge che noi diciamo divina non sempre, non tutta riflette la volontà di Dio, talvolta è il riflesso del nostro cuore duro.</a:t>
            </a:r>
            <a:endParaRPr lang="it-IT" sz="1800" dirty="0">
              <a:effectLst/>
              <a:latin typeface="Times New Roman" panose="02020603050405020304" pitchFamily="18" charset="0"/>
              <a:ea typeface="Times New Roman" panose="02020603050405020304" pitchFamily="18" charset="0"/>
            </a:endParaRPr>
          </a:p>
          <a:p>
            <a:pPr algn="l"/>
            <a:r>
              <a:rPr lang="it-IT" sz="1800" i="1"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   In principio non era così. </a:t>
            </a:r>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A Gesù non interessa spostare avanti o indietro i paletti della morale, disciplinare la vita, ma ispirarla, accenderla, rinnovarla: il Vangelo non è una morale, ma una sconvolgente liberazione (</a:t>
            </a:r>
            <a:r>
              <a:rPr lang="it-IT" sz="1800" i="1"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G. Vannucci</a:t>
            </a:r>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a:t>
            </a:r>
          </a:p>
          <a:p>
            <a:pPr algn="l"/>
            <a:r>
              <a:rPr lang="it-IT" sz="1800" dirty="0">
                <a:solidFill>
                  <a:srgbClr val="000000"/>
                </a:solidFill>
                <a:latin typeface="Verdana" panose="020B0604030504040204" pitchFamily="34" charset="0"/>
                <a:ea typeface="Times New Roman" panose="02020603050405020304" pitchFamily="18" charset="0"/>
                <a:cs typeface="Open Sans" panose="020B0606030504020204" pitchFamily="34" charset="0"/>
              </a:rPr>
              <a:t>  </a:t>
            </a:r>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Ci prende per mano e ci accompagna nei territori di Dio, dentro il suo sogno iniziale, sorgivo, originario; ci insegna a guardare non dal punto di vista della fine dell'amore, ma del suo inizio: </a:t>
            </a:r>
            <a:r>
              <a:rPr lang="it-IT" sz="1800" i="1"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per questo l'uomo lascerà il padre e la madre, si unirà a sua moglie e i due diventeranno una carne sola. </a:t>
            </a:r>
          </a:p>
          <a:p>
            <a:pPr algn="l"/>
            <a:r>
              <a:rPr lang="it-IT" sz="1800" i="1" dirty="0">
                <a:solidFill>
                  <a:srgbClr val="000000"/>
                </a:solidFill>
                <a:latin typeface="Verdana" panose="020B0604030504040204" pitchFamily="34" charset="0"/>
                <a:ea typeface="Times New Roman" panose="02020603050405020304" pitchFamily="18" charset="0"/>
                <a:cs typeface="Open Sans" panose="020B0606030504020204" pitchFamily="34" charset="0"/>
              </a:rPr>
              <a:t>   </a:t>
            </a:r>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Il sogno di Dio è i due che si cercano, i due che si trovano, i due che si amano e che diventano uno.</a:t>
            </a:r>
            <a:endParaRPr lang="it-IT" sz="1800" dirty="0">
              <a:effectLst/>
              <a:latin typeface="Times New Roman" panose="02020603050405020304" pitchFamily="18" charset="0"/>
              <a:ea typeface="Times New Roman" panose="02020603050405020304" pitchFamily="18" charset="0"/>
            </a:endParaRPr>
          </a:p>
          <a:p>
            <a:pPr eaLnBrk="1" hangingPunct="1">
              <a:spcBef>
                <a:spcPct val="0"/>
              </a:spcBef>
              <a:buFontTx/>
              <a:buNone/>
            </a:pPr>
            <a:endParaRPr lang="it-IT" altLang="it-IT" sz="1800" dirty="0">
              <a:solidFill>
                <a:srgbClr val="000000"/>
              </a:solidFill>
              <a:latin typeface="Verdana" panose="020B0604030504040204" pitchFamily="34" charset="0"/>
              <a:ea typeface="Arial Unicode MS" pitchFamily="34" charset="-128"/>
            </a:endParaRPr>
          </a:p>
        </p:txBody>
      </p:sp>
      <p:sp>
        <p:nvSpPr>
          <p:cNvPr id="29703" name="Rectangle 39">
            <a:extLst>
              <a:ext uri="{FF2B5EF4-FFF2-40B4-BE49-F238E27FC236}">
                <a16:creationId xmlns:a16="http://schemas.microsoft.com/office/drawing/2014/main" id="{ADE5D470-9A52-CC05-8C16-29D3A93B9FED}"/>
              </a:ext>
            </a:extLst>
          </p:cNvPr>
          <p:cNvSpPr>
            <a:spLocks noChangeArrowheads="1"/>
          </p:cNvSpPr>
          <p:nvPr/>
        </p:nvSpPr>
        <p:spPr bwMode="auto">
          <a:xfrm>
            <a:off x="0" y="48768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29706" name="Rectangle 10">
            <a:extLst>
              <a:ext uri="{FF2B5EF4-FFF2-40B4-BE49-F238E27FC236}">
                <a16:creationId xmlns:a16="http://schemas.microsoft.com/office/drawing/2014/main" id="{60145A44-A06B-1045-ED71-B0531A3FF982}"/>
              </a:ext>
            </a:extLst>
          </p:cNvPr>
          <p:cNvSpPr>
            <a:spLocks noChangeArrowheads="1"/>
          </p:cNvSpPr>
          <p:nvPr/>
        </p:nvSpPr>
        <p:spPr bwMode="auto">
          <a:xfrm>
            <a:off x="1403648" y="444160"/>
            <a:ext cx="807720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it-IT" sz="1800" b="1"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Dall'origine il Signore congiunge le vite </a:t>
            </a:r>
          </a:p>
          <a:p>
            <a:pPr eaLnBrk="1" hangingPunct="1"/>
            <a:r>
              <a:rPr lang="it-IT" altLang="it-IT" sz="1600" b="1" i="1" dirty="0">
                <a:solidFill>
                  <a:srgbClr val="26282A"/>
                </a:solidFill>
                <a:latin typeface="Verdana" panose="020B0604030504040204" pitchFamily="34" charset="0"/>
                <a:cs typeface="Times New Roman" panose="02020603050405020304" pitchFamily="18" charset="0"/>
              </a:rPr>
              <a:t>Mc 10, 2-16</a:t>
            </a:r>
            <a:r>
              <a:rPr lang="it-IT" altLang="it-IT" sz="1600" i="1" dirty="0">
                <a:solidFill>
                  <a:srgbClr val="000000"/>
                </a:solidFill>
                <a:effectLst>
                  <a:outerShdw blurRad="38100" dist="38100" dir="2700000" algn="tl">
                    <a:srgbClr val="C0C0C0"/>
                  </a:outerShdw>
                </a:effectLst>
                <a:latin typeface="Verdana" panose="020B0604030504040204" pitchFamily="34" charset="0"/>
                <a:cs typeface="Arial" panose="020B0604020202020204" pitchFamily="34" charset="0"/>
              </a:rPr>
              <a:t> </a:t>
            </a:r>
            <a:r>
              <a:rPr lang="en-US" altLang="it-IT" sz="1800" i="1" dirty="0">
                <a:solidFill>
                  <a:srgbClr val="990033"/>
                </a:solidFill>
                <a:cs typeface="Arial" panose="020B0604020202020204" pitchFamily="34" charset="0"/>
              </a:rPr>
              <a:t>(</a:t>
            </a:r>
            <a:r>
              <a:rPr lang="en-US" altLang="it-IT" sz="1800" i="1" dirty="0" err="1">
                <a:solidFill>
                  <a:srgbClr val="990033"/>
                </a:solidFill>
                <a:cs typeface="Arial" panose="020B0604020202020204" pitchFamily="34" charset="0"/>
              </a:rPr>
              <a:t>commento</a:t>
            </a:r>
            <a:r>
              <a:rPr lang="en-US" altLang="it-IT" sz="1800" i="1" dirty="0">
                <a:solidFill>
                  <a:srgbClr val="990033"/>
                </a:solidFill>
                <a:cs typeface="Arial" panose="020B0604020202020204" pitchFamily="34" charset="0"/>
              </a:rPr>
              <a:t> di padre </a:t>
            </a:r>
            <a:r>
              <a:rPr lang="en-US" altLang="it-IT" sz="1800" i="1" dirty="0" err="1">
                <a:solidFill>
                  <a:srgbClr val="990033"/>
                </a:solidFill>
                <a:cs typeface="Arial" panose="020B0604020202020204" pitchFamily="34" charset="0"/>
              </a:rPr>
              <a:t>Ermes</a:t>
            </a:r>
            <a:r>
              <a:rPr lang="en-US" altLang="it-IT" sz="1800" i="1" dirty="0">
                <a:solidFill>
                  <a:srgbClr val="990033"/>
                </a:solidFill>
                <a:cs typeface="Arial" panose="020B0604020202020204" pitchFamily="34" charset="0"/>
              </a:rPr>
              <a:t> Ronchi)</a:t>
            </a:r>
            <a:endParaRPr lang="it-IT" altLang="it-IT" sz="1800" i="1" dirty="0">
              <a:solidFill>
                <a:srgbClr val="990033"/>
              </a:solidFill>
              <a:cs typeface="Arial" panose="020B0604020202020204" pitchFamily="34" charset="0"/>
            </a:endParaRPr>
          </a:p>
        </p:txBody>
      </p:sp>
      <p:sp>
        <p:nvSpPr>
          <p:cNvPr id="29707" name="Rectangle 11">
            <a:extLst>
              <a:ext uri="{FF2B5EF4-FFF2-40B4-BE49-F238E27FC236}">
                <a16:creationId xmlns:a16="http://schemas.microsoft.com/office/drawing/2014/main" id="{C095B15F-58BA-ED75-0445-ADA961EC1063}"/>
              </a:ext>
            </a:extLst>
          </p:cNvPr>
          <p:cNvSpPr>
            <a:spLocks noChangeArrowheads="1"/>
          </p:cNvSpPr>
          <p:nvPr/>
        </p:nvSpPr>
        <p:spPr bwMode="auto">
          <a:xfrm>
            <a:off x="0" y="43291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it-IT"/>
          </a:p>
        </p:txBody>
      </p:sp>
      <p:pic>
        <p:nvPicPr>
          <p:cNvPr id="3" name="Immagine 2">
            <a:extLst>
              <a:ext uri="{FF2B5EF4-FFF2-40B4-BE49-F238E27FC236}">
                <a16:creationId xmlns:a16="http://schemas.microsoft.com/office/drawing/2014/main" id="{46E25EB6-CA66-5651-A9B5-7A79334B96D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504" y="179020"/>
            <a:ext cx="1892668" cy="1892668"/>
          </a:xfrm>
          <a:prstGeom prst="rect">
            <a:avLst/>
          </a:prstGeom>
        </p:spPr>
      </p:pic>
    </p:spTree>
  </p:cSld>
  <p:clrMapOvr>
    <a:masterClrMapping/>
  </p:clrMapOvr>
  <p:transition spd="med" advClick="0" advTm="80000">
    <p:random/>
  </p:transition>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746" name="Rectangle 5">
            <a:extLst>
              <a:ext uri="{FF2B5EF4-FFF2-40B4-BE49-F238E27FC236}">
                <a16:creationId xmlns:a16="http://schemas.microsoft.com/office/drawing/2014/main" id="{ED3E9DDD-5263-5CEC-57AA-263C39C6E2E9}"/>
              </a:ext>
            </a:extLst>
          </p:cNvPr>
          <p:cNvSpPr>
            <a:spLocks noChangeArrowheads="1"/>
          </p:cNvSpPr>
          <p:nvPr/>
        </p:nvSpPr>
        <p:spPr bwMode="auto">
          <a:xfrm>
            <a:off x="0" y="58846"/>
            <a:ext cx="9144000" cy="6463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l"/>
            <a:r>
              <a:rPr lang="it-IT" sz="1800" i="1"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   L'uomo non separi quello che Dio ha congiunto. </a:t>
            </a:r>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Fin dal principio Dio congiunge le vite! </a:t>
            </a:r>
          </a:p>
          <a:p>
            <a:pPr algn="l"/>
            <a:r>
              <a:rPr lang="it-IT" sz="1800" dirty="0">
                <a:solidFill>
                  <a:srgbClr val="000000"/>
                </a:solidFill>
                <a:latin typeface="Verdana" panose="020B0604030504040204" pitchFamily="34" charset="0"/>
                <a:ea typeface="Times New Roman" panose="02020603050405020304" pitchFamily="18" charset="0"/>
                <a:cs typeface="Open Sans" panose="020B0606030504020204" pitchFamily="34" charset="0"/>
              </a:rPr>
              <a:t>   </a:t>
            </a:r>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Questo è il suo nome: “Dio congiunge”, come una profezia di comunione e di legame. Fa incontrare le vite, le unisce, collante degli atomi e del cosmo. Invece il nome del suo nemico, nemico dell'amore e della vita, è esattamente l'opposto: il diavolo, cioè Colui-che-separa.</a:t>
            </a:r>
            <a:endParaRPr lang="it-IT" sz="1800" dirty="0">
              <a:effectLst/>
              <a:latin typeface="Times New Roman" panose="02020603050405020304" pitchFamily="18" charset="0"/>
              <a:ea typeface="Times New Roman" panose="02020603050405020304" pitchFamily="18" charset="0"/>
            </a:endParaRPr>
          </a:p>
          <a:p>
            <a:pPr algn="l"/>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   Il problema è portato alla radice: non più ripudio o no, ma tener vivo il respiro dell'origine, impegnarsi con tutte le forze ad alimentare il sogno di Dio: proteggere e custodire gesti, pensieri, parole che hanno a loro volta la gioiosa forza di proteggere l'amore e congiungere le vite. Perché l'amore è fragile, e affamato di cure. </a:t>
            </a:r>
          </a:p>
          <a:p>
            <a:pPr algn="l"/>
            <a:r>
              <a:rPr lang="it-IT" sz="1800" dirty="0">
                <a:solidFill>
                  <a:srgbClr val="000000"/>
                </a:solidFill>
                <a:latin typeface="Verdana" panose="020B0604030504040204" pitchFamily="34" charset="0"/>
                <a:ea typeface="Times New Roman" panose="02020603050405020304" pitchFamily="18" charset="0"/>
                <a:cs typeface="Open Sans" panose="020B0606030504020204" pitchFamily="34" charset="0"/>
              </a:rPr>
              <a:t>   </a:t>
            </a:r>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Vero peccato non è trasgredire una norma, ma il sogno di Dio. E questo accade a monte, è una lunga tela sottile che si tesse lentamente con quei comportamenti duri o indifferenti che spengono l'amore: infedeltà, mancanza di rispetto, offesa alla dignità, essere l'uno sull'altro causa di mortificazione quotidiana, anziché di vita.</a:t>
            </a:r>
            <a:endParaRPr lang="it-IT" sz="1800" dirty="0">
              <a:effectLst/>
              <a:latin typeface="Times New Roman" panose="02020603050405020304" pitchFamily="18" charset="0"/>
              <a:ea typeface="Times New Roman" panose="02020603050405020304" pitchFamily="18" charset="0"/>
            </a:endParaRPr>
          </a:p>
          <a:p>
            <a:pPr algn="l"/>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   Gesù getta le basi per la nostra libertà: il mio comportamento non è chiamato ad adeguarsi ad una legge esterna all'uomo, ma a quella norma interna che riaccende il volto, protegge il sorriso e il sogno di Dio. </a:t>
            </a:r>
          </a:p>
          <a:p>
            <a:pPr algn="l"/>
            <a:r>
              <a:rPr lang="it-IT" sz="1800" dirty="0">
                <a:solidFill>
                  <a:srgbClr val="000000"/>
                </a:solidFill>
                <a:latin typeface="Verdana" panose="020B0604030504040204" pitchFamily="34" charset="0"/>
                <a:ea typeface="Times New Roman" panose="02020603050405020304" pitchFamily="18" charset="0"/>
                <a:cs typeface="Open Sans" panose="020B0606030504020204" pitchFamily="34" charset="0"/>
              </a:rPr>
              <a:t>   </a:t>
            </a:r>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Allora se non ti impegni a coltivarlo, se non ricuci gli strappi, se il tuo amore negli anni si è fatto duro e aggressivo invece che dolce e umile, tu stai ripudiando il sogno di Dio, sei già adultero nel cuore.</a:t>
            </a:r>
            <a:endParaRPr lang="it-IT" sz="1800" dirty="0">
              <a:effectLst/>
              <a:latin typeface="Times New Roman" panose="02020603050405020304" pitchFamily="18" charset="0"/>
              <a:ea typeface="Times New Roman" panose="02020603050405020304" pitchFamily="18" charset="0"/>
            </a:endParaRPr>
          </a:p>
        </p:txBody>
      </p:sp>
    </p:spTree>
  </p:cSld>
  <p:clrMapOvr>
    <a:masterClrMapping/>
  </p:clrMapOvr>
  <p:transition spd="med" advClick="0" advTm="100000">
    <p:random/>
  </p:transition>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2770" name="Rectangle 2052">
            <a:extLst>
              <a:ext uri="{FF2B5EF4-FFF2-40B4-BE49-F238E27FC236}">
                <a16:creationId xmlns:a16="http://schemas.microsoft.com/office/drawing/2014/main" id="{F98244E6-9E2D-CE7B-2DF9-28E79E965D61}"/>
              </a:ext>
            </a:extLst>
          </p:cNvPr>
          <p:cNvSpPr>
            <a:spLocks noChangeArrowheads="1"/>
          </p:cNvSpPr>
          <p:nvPr/>
        </p:nvSpPr>
        <p:spPr bwMode="auto">
          <a:xfrm>
            <a:off x="0" y="0"/>
            <a:ext cx="9144000" cy="69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400" i="1" dirty="0">
                <a:solidFill>
                  <a:srgbClr val="800080"/>
                </a:solidFill>
                <a:latin typeface="Verdana" panose="020B0604030504040204" pitchFamily="34" charset="0"/>
                <a:cs typeface="Arial" panose="020B0604020202020204" pitchFamily="34" charset="0"/>
              </a:rPr>
              <a:t>Questo messaggio è pronto per essere inviato, via mail o whatsapp, ad amici, parenti e conoscenti. Invitate i vostri amici a </a:t>
            </a:r>
            <a:r>
              <a:rPr lang="it-IT" altLang="it-IT" sz="1400" i="1" u="sng" dirty="0">
                <a:solidFill>
                  <a:srgbClr val="800080"/>
                </a:solidFill>
                <a:latin typeface="Verdana" panose="020B0604030504040204" pitchFamily="34" charset="0"/>
                <a:cs typeface="Arial" panose="020B0604020202020204" pitchFamily="34" charset="0"/>
              </a:rPr>
              <a:t>iscriversi gratis </a:t>
            </a:r>
            <a:r>
              <a:rPr lang="it-IT" altLang="it-IT" sz="1400" i="1" dirty="0">
                <a:solidFill>
                  <a:srgbClr val="800080"/>
                </a:solidFill>
                <a:latin typeface="Verdana" panose="020B0604030504040204" pitchFamily="34" charset="0"/>
                <a:cs typeface="Arial" panose="020B0604020202020204" pitchFamily="34" charset="0"/>
              </a:rPr>
              <a:t>al sito https://www.diffondilaparola.com per ricevere l’audiovisivo settimanale gratuitamente </a:t>
            </a:r>
            <a:r>
              <a:rPr lang="it-IT" altLang="it-IT" sz="1400" i="1" u="sng" dirty="0">
                <a:solidFill>
                  <a:srgbClr val="800080"/>
                </a:solidFill>
                <a:latin typeface="Verdana" panose="020B0604030504040204" pitchFamily="34" charset="0"/>
                <a:cs typeface="Arial" panose="020B0604020202020204" pitchFamily="34" charset="0"/>
              </a:rPr>
              <a:t>per sempre</a:t>
            </a:r>
            <a:r>
              <a:rPr lang="it-IT" altLang="it-IT" sz="1400" i="1" dirty="0">
                <a:solidFill>
                  <a:srgbClr val="800080"/>
                </a:solidFill>
                <a:latin typeface="Verdana" panose="020B0604030504040204" pitchFamily="34" charset="0"/>
                <a:cs typeface="Arial" panose="020B0604020202020204" pitchFamily="34" charset="0"/>
              </a:rPr>
              <a:t>. </a:t>
            </a:r>
            <a:br>
              <a:rPr lang="it-IT" altLang="it-IT" sz="1400" i="1" dirty="0">
                <a:solidFill>
                  <a:srgbClr val="800080"/>
                </a:solidFill>
                <a:latin typeface="Verdana" panose="020B0604030504040204" pitchFamily="34" charset="0"/>
                <a:cs typeface="Times New Roman" panose="02020603050405020304" pitchFamily="18" charset="0"/>
              </a:rPr>
            </a:br>
            <a:r>
              <a:rPr lang="it-IT" altLang="it-IT" sz="1400" i="1" dirty="0">
                <a:solidFill>
                  <a:srgbClr val="800080"/>
                </a:solidFill>
                <a:latin typeface="Verdana" panose="020B0604030504040204" pitchFamily="34" charset="0"/>
                <a:cs typeface="Arial" panose="020B0604020202020204" pitchFamily="34" charset="0"/>
              </a:rPr>
              <a:t>In </a:t>
            </a:r>
            <a:r>
              <a:rPr lang="it-IT" altLang="it-IT" sz="1400" b="1" i="1" dirty="0">
                <a:solidFill>
                  <a:srgbClr val="800080"/>
                </a:solidFill>
                <a:latin typeface="Verdana" panose="020B0604030504040204" pitchFamily="34" charset="0"/>
                <a:cs typeface="Arial" panose="020B0604020202020204" pitchFamily="34" charset="0"/>
              </a:rPr>
              <a:t>YOUTUBE, FACEBOOK,</a:t>
            </a:r>
            <a:r>
              <a:rPr lang="it-IT" altLang="it-IT" sz="1400" i="1" dirty="0">
                <a:solidFill>
                  <a:srgbClr val="800080"/>
                </a:solidFill>
                <a:latin typeface="Verdana" panose="020B0604030504040204" pitchFamily="34" charset="0"/>
                <a:cs typeface="Arial" panose="020B0604020202020204" pitchFamily="34" charset="0"/>
              </a:rPr>
              <a:t> </a:t>
            </a:r>
            <a:r>
              <a:rPr lang="it-IT" altLang="it-IT" sz="1400" b="1" i="1" dirty="0">
                <a:solidFill>
                  <a:srgbClr val="800080"/>
                </a:solidFill>
                <a:latin typeface="Verdana" panose="020B0604030504040204" pitchFamily="34" charset="0"/>
                <a:cs typeface="Arial" panose="020B0604020202020204" pitchFamily="34" charset="0"/>
              </a:rPr>
              <a:t>TWITTER, INSTAGRAM, LINKEDIN</a:t>
            </a:r>
            <a:r>
              <a:rPr lang="it-IT" altLang="it-IT" sz="1400" i="1" dirty="0">
                <a:solidFill>
                  <a:srgbClr val="800080"/>
                </a:solidFill>
                <a:latin typeface="Verdana" panose="020B0604030504040204" pitchFamily="34" charset="0"/>
                <a:cs typeface="Arial" panose="020B0604020202020204" pitchFamily="34" charset="0"/>
              </a:rPr>
              <a:t> e </a:t>
            </a:r>
            <a:r>
              <a:rPr lang="it-IT" altLang="it-IT" sz="1400" b="1" i="1" dirty="0">
                <a:solidFill>
                  <a:srgbClr val="800080"/>
                </a:solidFill>
                <a:latin typeface="Verdana" panose="020B0604030504040204" pitchFamily="34" charset="0"/>
                <a:cs typeface="Arial" panose="020B0604020202020204" pitchFamily="34" charset="0"/>
              </a:rPr>
              <a:t>GLORIATV</a:t>
            </a:r>
            <a:r>
              <a:rPr lang="it-IT" altLang="it-IT" sz="1400" i="1" dirty="0">
                <a:solidFill>
                  <a:srgbClr val="800080"/>
                </a:solidFill>
                <a:latin typeface="Verdana" panose="020B0604030504040204" pitchFamily="34" charset="0"/>
                <a:cs typeface="Arial" panose="020B0604020202020204" pitchFamily="34" charset="0"/>
              </a:rPr>
              <a:t> trovi la versione VIDEO alla pagina di LASTILLA GAETANO</a:t>
            </a:r>
            <a:br>
              <a:rPr lang="it-IT" altLang="it-IT" sz="1400" dirty="0">
                <a:solidFill>
                  <a:srgbClr val="800080"/>
                </a:solidFill>
                <a:latin typeface="Verdana" panose="020B0604030504040204" pitchFamily="34" charset="0"/>
                <a:cs typeface="Arial" panose="020B0604020202020204" pitchFamily="34" charset="0"/>
              </a:rPr>
            </a:br>
            <a:r>
              <a:rPr lang="it-IT" altLang="it-IT" sz="1400" b="1" dirty="0">
                <a:solidFill>
                  <a:srgbClr val="800080"/>
                </a:solidFill>
                <a:latin typeface="Verdana" panose="020B0604030504040204" pitchFamily="34" charset="0"/>
                <a:cs typeface="Times New Roman" panose="02020603050405020304" pitchFamily="18" charset="0"/>
              </a:rPr>
              <a:t>ANDATE IN TUTTO IL MONDO E PREDICATE IL VANGELO AD OGNI CREATURA</a:t>
            </a:r>
            <a:r>
              <a:rPr lang="it-IT" altLang="it-IT" sz="1400" dirty="0">
                <a:solidFill>
                  <a:srgbClr val="800080"/>
                </a:solidFill>
                <a:latin typeface="Verdana" panose="020B0604030504040204" pitchFamily="34" charset="0"/>
                <a:cs typeface="Times New Roman" panose="02020603050405020304" pitchFamily="18" charset="0"/>
              </a:rPr>
              <a:t> (</a:t>
            </a:r>
            <a:r>
              <a:rPr lang="it-IT" altLang="it-IT" sz="1400" i="1" dirty="0">
                <a:solidFill>
                  <a:srgbClr val="800080"/>
                </a:solidFill>
                <a:latin typeface="Verdana" panose="020B0604030504040204" pitchFamily="34" charset="0"/>
                <a:cs typeface="Times New Roman" panose="02020603050405020304" pitchFamily="18" charset="0"/>
              </a:rPr>
              <a:t>Mc 16,15)</a:t>
            </a:r>
            <a:br>
              <a:rPr lang="it-IT" altLang="it-IT" sz="1400" dirty="0">
                <a:solidFill>
                  <a:srgbClr val="800080"/>
                </a:solidFill>
                <a:latin typeface="Verdana" panose="020B0604030504040204" pitchFamily="34" charset="0"/>
                <a:cs typeface="Times New Roman" panose="02020603050405020304" pitchFamily="18" charset="0"/>
              </a:rPr>
            </a:br>
            <a:r>
              <a:rPr lang="it-IT" altLang="it-IT" sz="1400" dirty="0">
                <a:solidFill>
                  <a:srgbClr val="800080"/>
                </a:solidFill>
                <a:latin typeface="Verdana" panose="020B0604030504040204" pitchFamily="34" charset="0"/>
                <a:cs typeface="Times New Roman" panose="02020603050405020304" pitchFamily="18" charset="0"/>
              </a:rPr>
              <a:t> </a:t>
            </a:r>
            <a:r>
              <a:rPr lang="it-IT" altLang="it-IT" sz="1400" dirty="0">
                <a:solidFill>
                  <a:srgbClr val="800080"/>
                </a:solidFill>
                <a:latin typeface="Verdana" panose="020B0604030504040204" pitchFamily="34" charset="0"/>
                <a:cs typeface="Arial" panose="020B0604020202020204" pitchFamily="34" charset="0"/>
              </a:rPr>
              <a:t>LA PAROLA DI DIO SOPRAVVIVE DA SEMPRE E NON PASSERA' MAI.                                           DI ESSA CI SI PUO' FIDARE PERCHE' NON INGANNA! </a:t>
            </a:r>
            <a:br>
              <a:rPr lang="it-IT" altLang="it-IT" sz="1400" dirty="0">
                <a:solidFill>
                  <a:srgbClr val="800080"/>
                </a:solidFill>
                <a:latin typeface="Verdana" panose="020B0604030504040204" pitchFamily="34" charset="0"/>
                <a:cs typeface="Arial" panose="020B0604020202020204" pitchFamily="34" charset="0"/>
              </a:rPr>
            </a:br>
            <a:r>
              <a:rPr lang="it-IT" altLang="it-IT" sz="1400" b="1" dirty="0">
                <a:solidFill>
                  <a:srgbClr val="800080"/>
                </a:solidFill>
                <a:latin typeface="Verdana" panose="020B0604030504040204" pitchFamily="34" charset="0"/>
                <a:cs typeface="Arial" panose="020B0604020202020204" pitchFamily="34" charset="0"/>
              </a:rPr>
              <a:t>NON ABBIATE PAURA! SPALANCATE LE PORTE A CRISTO</a:t>
            </a:r>
            <a:r>
              <a:rPr lang="it-IT" altLang="it-IT" sz="1400" dirty="0">
                <a:solidFill>
                  <a:srgbClr val="800080"/>
                </a:solidFill>
                <a:latin typeface="Verdana" panose="020B0604030504040204" pitchFamily="34" charset="0"/>
                <a:cs typeface="Arial" panose="020B0604020202020204" pitchFamily="34" charset="0"/>
              </a:rPr>
              <a:t> (</a:t>
            </a:r>
            <a:r>
              <a:rPr lang="it-IT" altLang="it-IT" sz="1400" i="1" dirty="0">
                <a:solidFill>
                  <a:srgbClr val="800080"/>
                </a:solidFill>
                <a:latin typeface="Verdana" panose="020B0604030504040204" pitchFamily="34" charset="0"/>
                <a:cs typeface="Arial" panose="020B0604020202020204" pitchFamily="34" charset="0"/>
              </a:rPr>
              <a:t>Giovanni Paolo II</a:t>
            </a:r>
            <a:r>
              <a:rPr lang="it-IT" altLang="it-IT" sz="1400" dirty="0">
                <a:solidFill>
                  <a:srgbClr val="800080"/>
                </a:solidFill>
                <a:latin typeface="Verdana" panose="020B0604030504040204" pitchFamily="34" charset="0"/>
                <a:cs typeface="Arial" panose="020B0604020202020204" pitchFamily="34" charset="0"/>
              </a:rPr>
              <a:t>)</a:t>
            </a:r>
            <a:br>
              <a:rPr lang="it-IT" altLang="it-IT" sz="1400" dirty="0">
                <a:solidFill>
                  <a:srgbClr val="800080"/>
                </a:solidFill>
                <a:latin typeface="Verdana" panose="020B0604030504040204" pitchFamily="34" charset="0"/>
                <a:cs typeface="Arial" panose="020B0604020202020204" pitchFamily="34" charset="0"/>
              </a:rPr>
            </a:br>
            <a:r>
              <a:rPr lang="it-IT" altLang="it-IT" sz="1400" i="1" dirty="0">
                <a:solidFill>
                  <a:srgbClr val="800080"/>
                </a:solidFill>
                <a:latin typeface="Verdana" panose="020B0604030504040204" pitchFamily="34" charset="0"/>
                <a:cs typeface="Arial" panose="020B0604020202020204" pitchFamily="34" charset="0"/>
              </a:rPr>
              <a:t>In INTERNET circolano miliardi di parole spesso vuote, insulse, volgari, offensive ecc. e allora gustiamoci la PAROLA DI DIO! Nessuno si senta obbligato a diffondere la Parola di Dio, tramite mail. Chi non si sente pronto a farlo, sappia che prima deve imparare ad accoglierla nel proprio cuore e poi, pian piano troverà il piacere di trasmetterla ad altri.</a:t>
            </a:r>
            <a:br>
              <a:rPr lang="it-IT" altLang="it-IT" sz="1400" i="1" dirty="0">
                <a:solidFill>
                  <a:srgbClr val="800080"/>
                </a:solidFill>
                <a:latin typeface="Verdana" panose="020B0604030504040204" pitchFamily="34" charset="0"/>
                <a:cs typeface="Arial" panose="020B0604020202020204" pitchFamily="34" charset="0"/>
              </a:rPr>
            </a:br>
            <a:br>
              <a:rPr lang="it-IT" altLang="it-IT" sz="1000" b="1" dirty="0">
                <a:solidFill>
                  <a:srgbClr val="800080"/>
                </a:solidFill>
                <a:latin typeface="Verdana" panose="020B0604030504040204" pitchFamily="34" charset="0"/>
                <a:cs typeface="Arial" panose="020B0604020202020204" pitchFamily="34" charset="0"/>
              </a:rPr>
            </a:br>
            <a:br>
              <a:rPr lang="it-IT" altLang="it-IT" sz="1000" b="1" dirty="0">
                <a:solidFill>
                  <a:srgbClr val="800080"/>
                </a:solidFill>
                <a:latin typeface="Verdana" panose="020B0604030504040204" pitchFamily="34" charset="0"/>
                <a:cs typeface="Arial" panose="020B0604020202020204" pitchFamily="34" charset="0"/>
              </a:rPr>
            </a:br>
            <a:br>
              <a:rPr lang="it-IT" altLang="it-IT" sz="1000" b="1" dirty="0">
                <a:solidFill>
                  <a:srgbClr val="800080"/>
                </a:solidFill>
                <a:latin typeface="Verdana" panose="020B0604030504040204" pitchFamily="34" charset="0"/>
                <a:cs typeface="Arial" panose="020B0604020202020204" pitchFamily="34" charset="0"/>
              </a:rPr>
            </a:br>
            <a:br>
              <a:rPr lang="it-IT" altLang="it-IT" sz="1000" b="1" dirty="0">
                <a:solidFill>
                  <a:srgbClr val="800080"/>
                </a:solidFill>
                <a:latin typeface="Verdana" panose="020B0604030504040204" pitchFamily="34" charset="0"/>
                <a:cs typeface="Arial" panose="020B0604020202020204" pitchFamily="34" charset="0"/>
              </a:rPr>
            </a:br>
            <a:r>
              <a:rPr lang="it-IT" altLang="it-IT" sz="1400" dirty="0">
                <a:solidFill>
                  <a:srgbClr val="800080"/>
                </a:solidFill>
                <a:latin typeface="Verdana" panose="020B0604030504040204" pitchFamily="34" charset="0"/>
                <a:cs typeface="Arial" panose="020B0604020202020204" pitchFamily="34" charset="0"/>
              </a:rPr>
              <a:t>              </a:t>
            </a:r>
            <a:br>
              <a:rPr lang="it-IT" altLang="it-IT" sz="1400" dirty="0">
                <a:solidFill>
                  <a:srgbClr val="800080"/>
                </a:solidFill>
                <a:latin typeface="Verdana" panose="020B0604030504040204" pitchFamily="34" charset="0"/>
                <a:cs typeface="Arial" panose="020B0604020202020204" pitchFamily="34" charset="0"/>
              </a:rPr>
            </a:br>
            <a:br>
              <a:rPr lang="it-IT" altLang="it-IT" sz="1400" dirty="0">
                <a:solidFill>
                  <a:srgbClr val="800080"/>
                </a:solidFill>
                <a:latin typeface="Verdana" panose="020B0604030504040204" pitchFamily="34" charset="0"/>
                <a:cs typeface="Arial" panose="020B0604020202020204" pitchFamily="34" charset="0"/>
              </a:rPr>
            </a:br>
            <a:br>
              <a:rPr lang="it-IT" altLang="it-IT" sz="1400" dirty="0">
                <a:solidFill>
                  <a:srgbClr val="800080"/>
                </a:solidFill>
                <a:latin typeface="Verdana" panose="020B0604030504040204" pitchFamily="34" charset="0"/>
                <a:cs typeface="Arial" panose="020B0604020202020204" pitchFamily="34" charset="0"/>
              </a:rPr>
            </a:br>
            <a:r>
              <a:rPr lang="it-IT" altLang="it-IT" sz="1400" dirty="0">
                <a:solidFill>
                  <a:srgbClr val="800080"/>
                </a:solidFill>
                <a:latin typeface="Verdana" panose="020B0604030504040204" pitchFamily="34" charset="0"/>
                <a:cs typeface="Arial" panose="020B0604020202020204" pitchFamily="34" charset="0"/>
              </a:rPr>
              <a:t>    </a:t>
            </a:r>
            <a:r>
              <a:rPr lang="en-GB" altLang="it-IT" sz="1400" i="1" dirty="0">
                <a:solidFill>
                  <a:srgbClr val="800080"/>
                </a:solidFill>
                <a:latin typeface="Verdana" panose="020B0604030504040204" pitchFamily="34" charset="0"/>
                <a:cs typeface="Arial" panose="020B0604020202020204" pitchFamily="34" charset="0"/>
              </a:rPr>
              <a:t>This message is ready to be sent, via email or </a:t>
            </a:r>
            <a:r>
              <a:rPr lang="en-GB" altLang="it-IT" sz="1400" i="1" dirty="0" err="1">
                <a:solidFill>
                  <a:srgbClr val="800080"/>
                </a:solidFill>
                <a:latin typeface="Verdana" panose="020B0604030504040204" pitchFamily="34" charset="0"/>
                <a:cs typeface="Arial" panose="020B0604020202020204" pitchFamily="34" charset="0"/>
              </a:rPr>
              <a:t>whatsapp</a:t>
            </a:r>
            <a:r>
              <a:rPr lang="en-GB" altLang="it-IT" sz="1400" i="1" dirty="0">
                <a:solidFill>
                  <a:srgbClr val="800080"/>
                </a:solidFill>
                <a:latin typeface="Verdana" panose="020B0604030504040204" pitchFamily="34" charset="0"/>
                <a:cs typeface="Arial" panose="020B0604020202020204" pitchFamily="34" charset="0"/>
              </a:rPr>
              <a:t>, to friends, relatives and acquaintances: </a:t>
            </a:r>
            <a:br>
              <a:rPr lang="en-GB" altLang="it-IT" sz="1400" i="1" dirty="0">
                <a:solidFill>
                  <a:srgbClr val="800080"/>
                </a:solidFill>
                <a:latin typeface="Verdana" panose="020B0604030504040204" pitchFamily="34" charset="0"/>
                <a:cs typeface="Arial" panose="020B0604020202020204" pitchFamily="34" charset="0"/>
              </a:rPr>
            </a:br>
            <a:r>
              <a:rPr lang="en-GB" altLang="it-IT" sz="1400" i="1" dirty="0">
                <a:solidFill>
                  <a:srgbClr val="800080"/>
                </a:solidFill>
                <a:latin typeface="Verdana" panose="020B0604030504040204" pitchFamily="34" charset="0"/>
                <a:cs typeface="Arial" panose="020B0604020202020204" pitchFamily="34" charset="0"/>
              </a:rPr>
              <a:t>              invite your friends to join for free at </a:t>
            </a:r>
            <a:r>
              <a:rPr lang="en-GB" altLang="it-IT" sz="1400" i="1" dirty="0" err="1">
                <a:solidFill>
                  <a:srgbClr val="800080"/>
                </a:solidFill>
                <a:latin typeface="Verdana" panose="020B0604030504040204" pitchFamily="34" charset="0"/>
                <a:cs typeface="Arial" panose="020B0604020202020204" pitchFamily="34" charset="0"/>
              </a:rPr>
              <a:t>siteweb</a:t>
            </a:r>
            <a:r>
              <a:rPr lang="en-GB" altLang="it-IT" sz="1400" i="1" dirty="0">
                <a:solidFill>
                  <a:srgbClr val="800080"/>
                </a:solidFill>
                <a:latin typeface="Verdana" panose="020B0604030504040204" pitchFamily="34" charset="0"/>
                <a:cs typeface="Arial" panose="020B0604020202020204" pitchFamily="34" charset="0"/>
              </a:rPr>
              <a:t> </a:t>
            </a:r>
            <a:r>
              <a:rPr lang="it-IT" altLang="it-IT" sz="1400" i="1" dirty="0">
                <a:solidFill>
                  <a:srgbClr val="800080"/>
                </a:solidFill>
                <a:latin typeface="Verdana" panose="020B0604030504040204" pitchFamily="34" charset="0"/>
                <a:cs typeface="Arial" panose="020B0604020202020204" pitchFamily="34" charset="0"/>
              </a:rPr>
              <a:t>https://www.diffondilaparola.com </a:t>
            </a:r>
            <a:r>
              <a:rPr lang="en-GB" altLang="it-IT" sz="1400" i="1" dirty="0">
                <a:solidFill>
                  <a:srgbClr val="800080"/>
                </a:solidFill>
                <a:latin typeface="Verdana" panose="020B0604030504040204" pitchFamily="34" charset="0"/>
                <a:cs typeface="Arial" panose="020B0604020202020204" pitchFamily="34" charset="0"/>
              </a:rPr>
              <a:t>to receive weekly audiovisual</a:t>
            </a:r>
            <a:r>
              <a:rPr lang="en-GB" altLang="it-IT" sz="1400" i="1" u="sng" dirty="0">
                <a:solidFill>
                  <a:srgbClr val="800080"/>
                </a:solidFill>
                <a:latin typeface="Verdana" panose="020B0604030504040204" pitchFamily="34" charset="0"/>
                <a:cs typeface="Arial" panose="020B0604020202020204" pitchFamily="34" charset="0"/>
              </a:rPr>
              <a:t> free forever</a:t>
            </a:r>
            <a:br>
              <a:rPr lang="it-IT" altLang="it-IT" sz="1400" i="1" dirty="0">
                <a:solidFill>
                  <a:srgbClr val="800080"/>
                </a:solidFill>
                <a:latin typeface="Verdana" panose="020B0604030504040204" pitchFamily="34" charset="0"/>
                <a:cs typeface="Times New Roman" panose="02020603050405020304" pitchFamily="18" charset="0"/>
              </a:rPr>
            </a:br>
            <a:r>
              <a:rPr lang="en-GB" altLang="it-IT" sz="1400" i="1" dirty="0">
                <a:solidFill>
                  <a:srgbClr val="800080"/>
                </a:solidFill>
                <a:latin typeface="Verdana" panose="020B0604030504040204" pitchFamily="34" charset="0"/>
                <a:cs typeface="Arial" panose="020B0604020202020204" pitchFamily="34" charset="0"/>
              </a:rPr>
              <a:t>In </a:t>
            </a:r>
            <a:r>
              <a:rPr lang="en-GB" altLang="it-IT" sz="1400" b="1" i="1" dirty="0">
                <a:solidFill>
                  <a:srgbClr val="800080"/>
                </a:solidFill>
                <a:latin typeface="Verdana" panose="020B0604030504040204" pitchFamily="34" charset="0"/>
                <a:cs typeface="Arial" panose="020B0604020202020204" pitchFamily="34" charset="0"/>
              </a:rPr>
              <a:t>YOUTUBE, FACEBOOK, </a:t>
            </a:r>
            <a:r>
              <a:rPr lang="it-IT" altLang="it-IT" sz="1400" b="1" i="1" dirty="0">
                <a:solidFill>
                  <a:srgbClr val="800080"/>
                </a:solidFill>
                <a:latin typeface="Verdana" panose="020B0604030504040204" pitchFamily="34" charset="0"/>
                <a:cs typeface="Arial" panose="020B0604020202020204" pitchFamily="34" charset="0"/>
              </a:rPr>
              <a:t>TWITTER, INSTAGRAM, LINKEDIN</a:t>
            </a:r>
            <a:r>
              <a:rPr lang="en-GB" altLang="it-IT" sz="1400" i="1" dirty="0">
                <a:solidFill>
                  <a:srgbClr val="800080"/>
                </a:solidFill>
                <a:latin typeface="Verdana" panose="020B0604030504040204" pitchFamily="34" charset="0"/>
                <a:cs typeface="Arial" panose="020B0604020202020204" pitchFamily="34" charset="0"/>
              </a:rPr>
              <a:t> and </a:t>
            </a:r>
            <a:r>
              <a:rPr lang="en-GB" altLang="it-IT" sz="1400" b="1" i="1" dirty="0">
                <a:solidFill>
                  <a:srgbClr val="800080"/>
                </a:solidFill>
                <a:latin typeface="Verdana" panose="020B0604030504040204" pitchFamily="34" charset="0"/>
                <a:cs typeface="Arial" panose="020B0604020202020204" pitchFamily="34" charset="0"/>
              </a:rPr>
              <a:t>GLORIATV</a:t>
            </a:r>
            <a:r>
              <a:rPr lang="en-GB" altLang="it-IT" sz="1400" i="1" dirty="0">
                <a:solidFill>
                  <a:srgbClr val="800080"/>
                </a:solidFill>
                <a:latin typeface="Verdana" panose="020B0604030504040204" pitchFamily="34" charset="0"/>
                <a:cs typeface="Arial" panose="020B0604020202020204" pitchFamily="34" charset="0"/>
              </a:rPr>
              <a:t> find the VIDEO version of the page LASTILLA GAETANO</a:t>
            </a:r>
            <a:br>
              <a:rPr lang="en-GB" altLang="it-IT" sz="1400" i="1" dirty="0">
                <a:solidFill>
                  <a:srgbClr val="800080"/>
                </a:solidFill>
                <a:latin typeface="Verdana" panose="020B0604030504040204" pitchFamily="34" charset="0"/>
                <a:cs typeface="Arial" panose="020B0604020202020204" pitchFamily="34" charset="0"/>
              </a:rPr>
            </a:br>
            <a:r>
              <a:rPr lang="en-GB" altLang="it-IT" sz="1200" b="1" dirty="0">
                <a:solidFill>
                  <a:srgbClr val="800080"/>
                </a:solidFill>
                <a:latin typeface="Verdana" panose="020B0604030504040204" pitchFamily="34" charset="0"/>
                <a:cs typeface="Times New Roman" panose="02020603050405020304" pitchFamily="18" charset="0"/>
              </a:rPr>
              <a:t>GO OUT TO THE WHOLE WORLD AND PROCLAIM THE GOOD NEWS TO ALL CREATION</a:t>
            </a:r>
            <a:r>
              <a:rPr lang="en-GB" altLang="it-IT" sz="1400" dirty="0">
                <a:solidFill>
                  <a:srgbClr val="800080"/>
                </a:solidFill>
                <a:latin typeface="Verdana" panose="020B0604030504040204" pitchFamily="34" charset="0"/>
                <a:cs typeface="Times New Roman" panose="02020603050405020304" pitchFamily="18" charset="0"/>
              </a:rPr>
              <a:t> </a:t>
            </a:r>
            <a:r>
              <a:rPr lang="en-GB" altLang="it-IT" sz="1200" dirty="0">
                <a:solidFill>
                  <a:srgbClr val="800080"/>
                </a:solidFill>
                <a:latin typeface="Verdana" panose="020B0604030504040204" pitchFamily="34" charset="0"/>
                <a:cs typeface="Times New Roman" panose="02020603050405020304" pitchFamily="18" charset="0"/>
              </a:rPr>
              <a:t>(</a:t>
            </a:r>
            <a:r>
              <a:rPr lang="en-GB" altLang="it-IT" sz="1200" i="1" dirty="0">
                <a:solidFill>
                  <a:srgbClr val="800080"/>
                </a:solidFill>
                <a:latin typeface="Verdana" panose="020B0604030504040204" pitchFamily="34" charset="0"/>
                <a:cs typeface="Times New Roman" panose="02020603050405020304" pitchFamily="18" charset="0"/>
              </a:rPr>
              <a:t>Mk 16, 15</a:t>
            </a:r>
            <a:r>
              <a:rPr lang="en-GB" altLang="it-IT" sz="1200" dirty="0">
                <a:solidFill>
                  <a:srgbClr val="800080"/>
                </a:solidFill>
                <a:latin typeface="Verdana" panose="020B0604030504040204" pitchFamily="34" charset="0"/>
                <a:cs typeface="Times New Roman" panose="02020603050405020304" pitchFamily="18" charset="0"/>
              </a:rPr>
              <a:t>)</a:t>
            </a:r>
            <a:br>
              <a:rPr lang="it-IT" altLang="it-IT" sz="1200" dirty="0">
                <a:solidFill>
                  <a:srgbClr val="800080"/>
                </a:solidFill>
                <a:latin typeface="Verdana" panose="020B0604030504040204" pitchFamily="34" charset="0"/>
                <a:cs typeface="Times New Roman" panose="02020603050405020304" pitchFamily="18" charset="0"/>
              </a:rPr>
            </a:br>
            <a:r>
              <a:rPr lang="en-GB" altLang="it-IT" sz="1400" dirty="0">
                <a:solidFill>
                  <a:srgbClr val="800080"/>
                </a:solidFill>
                <a:latin typeface="Verdana" panose="020B0604030504040204" pitchFamily="34" charset="0"/>
                <a:cs typeface="Arial" panose="020B0604020202020204" pitchFamily="34" charset="0"/>
              </a:rPr>
              <a:t>THE WORD OF GOD TO SURVIVE AND NOT ALWAYS FLUKE NEVER. CAN YOU 'REALLY WHY TRUST' AND THE ONLY THAT NEVER DECEIVES! </a:t>
            </a:r>
            <a:br>
              <a:rPr lang="en-GB" altLang="it-IT" sz="1400" dirty="0">
                <a:solidFill>
                  <a:srgbClr val="800080"/>
                </a:solidFill>
                <a:latin typeface="Verdana" panose="020B0604030504040204" pitchFamily="34" charset="0"/>
                <a:cs typeface="Arial" panose="020B0604020202020204" pitchFamily="34" charset="0"/>
              </a:rPr>
            </a:br>
            <a:r>
              <a:rPr lang="en-GB" altLang="it-IT" sz="1400" b="1" dirty="0">
                <a:solidFill>
                  <a:srgbClr val="800080"/>
                </a:solidFill>
                <a:latin typeface="Verdana" panose="020B0604030504040204" pitchFamily="34" charset="0"/>
                <a:cs typeface="Arial" panose="020B0604020202020204" pitchFamily="34" charset="0"/>
              </a:rPr>
              <a:t>DO NOT BE AFRAID! OPEN WIDE THE DOORS TO CHRIST</a:t>
            </a:r>
            <a:r>
              <a:rPr lang="en-GB" altLang="it-IT" sz="1400" dirty="0">
                <a:solidFill>
                  <a:srgbClr val="800080"/>
                </a:solidFill>
                <a:latin typeface="Verdana" panose="020B0604030504040204" pitchFamily="34" charset="0"/>
                <a:cs typeface="Arial" panose="020B0604020202020204" pitchFamily="34" charset="0"/>
              </a:rPr>
              <a:t> </a:t>
            </a:r>
            <a:r>
              <a:rPr lang="en-GB" altLang="it-IT" sz="1400" i="1" dirty="0">
                <a:solidFill>
                  <a:srgbClr val="800080"/>
                </a:solidFill>
                <a:latin typeface="Verdana" panose="020B0604030504040204" pitchFamily="34" charset="0"/>
                <a:cs typeface="Arial" panose="020B0604020202020204" pitchFamily="34" charset="0"/>
              </a:rPr>
              <a:t>(John Paul II)</a:t>
            </a:r>
            <a:br>
              <a:rPr lang="it-IT" altLang="it-IT" sz="1400" dirty="0">
                <a:solidFill>
                  <a:srgbClr val="800080"/>
                </a:solidFill>
                <a:latin typeface="Verdana" panose="020B0604030504040204" pitchFamily="34" charset="0"/>
                <a:cs typeface="Times New Roman" panose="02020603050405020304" pitchFamily="18" charset="0"/>
              </a:rPr>
            </a:br>
            <a:r>
              <a:rPr lang="en-GB" altLang="it-IT" sz="1400" i="1" dirty="0">
                <a:solidFill>
                  <a:srgbClr val="800080"/>
                </a:solidFill>
                <a:latin typeface="Verdana" panose="020B0604030504040204" pitchFamily="34" charset="0"/>
                <a:cs typeface="Arial" panose="020B0604020202020204" pitchFamily="34" charset="0"/>
              </a:rPr>
              <a:t>INTERNET moving billions of words often empty, vapid, vulgar, offensive etc. so let's enjoy the WORD OF GOD! No one should feel obliged to spread the Word of God, through email. In fact, who does not feel ready to do it, know that first he must learn to accept it in their hearts and then, slowly finds the pleasure of transmitting it to others.</a:t>
            </a:r>
            <a:endParaRPr lang="it-IT" altLang="it-IT" sz="1400" i="1" dirty="0">
              <a:solidFill>
                <a:srgbClr val="800080"/>
              </a:solidFill>
              <a:latin typeface="Verdana" panose="020B0604030504040204" pitchFamily="34" charset="0"/>
              <a:cs typeface="Arial" panose="020B0604020202020204" pitchFamily="34" charset="0"/>
            </a:endParaRPr>
          </a:p>
        </p:txBody>
      </p:sp>
      <p:pic>
        <p:nvPicPr>
          <p:cNvPr id="32775" name="Picture 7">
            <a:extLst>
              <a:ext uri="{FF2B5EF4-FFF2-40B4-BE49-F238E27FC236}">
                <a16:creationId xmlns:a16="http://schemas.microsoft.com/office/drawing/2014/main" id="{8DBC17EB-8124-DA82-8AC6-447D7BFF64D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6400" y="2819400"/>
            <a:ext cx="5486400" cy="120808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25000">
    <p:random/>
  </p:transition>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5122" name="Rectangle 5">
            <a:extLst>
              <a:ext uri="{FF2B5EF4-FFF2-40B4-BE49-F238E27FC236}">
                <a16:creationId xmlns:a16="http://schemas.microsoft.com/office/drawing/2014/main" id="{3B1402EA-218D-41B0-E3A0-47A94F14E8A4}"/>
              </a:ext>
            </a:extLst>
          </p:cNvPr>
          <p:cNvSpPr>
            <a:spLocks noChangeArrowheads="1"/>
          </p:cNvSpPr>
          <p:nvPr/>
        </p:nvSpPr>
        <p:spPr bwMode="auto">
          <a:xfrm>
            <a:off x="1143000" y="1295400"/>
            <a:ext cx="3429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50000"/>
              </a:spcBef>
              <a:buFontTx/>
              <a:buNone/>
            </a:pPr>
            <a:r>
              <a:rPr lang="it-IT" altLang="it-IT" sz="1800">
                <a:solidFill>
                  <a:srgbClr val="820000"/>
                </a:solidFill>
                <a:latin typeface="Verdana" panose="020B0604030504040204" pitchFamily="34" charset="0"/>
                <a:cs typeface="Times New Roman" panose="02020603050405020304" pitchFamily="18" charset="0"/>
              </a:rPr>
              <a:t>GENESI</a:t>
            </a:r>
          </a:p>
        </p:txBody>
      </p:sp>
      <p:sp>
        <p:nvSpPr>
          <p:cNvPr id="5123" name="Rectangle 157">
            <a:extLst>
              <a:ext uri="{FF2B5EF4-FFF2-40B4-BE49-F238E27FC236}">
                <a16:creationId xmlns:a16="http://schemas.microsoft.com/office/drawing/2014/main" id="{05404D35-6027-3FAD-6AC5-238472334313}"/>
              </a:ext>
            </a:extLst>
          </p:cNvPr>
          <p:cNvSpPr>
            <a:spLocks noChangeArrowheads="1"/>
          </p:cNvSpPr>
          <p:nvPr/>
        </p:nvSpPr>
        <p:spPr bwMode="auto">
          <a:xfrm>
            <a:off x="1219200" y="1676400"/>
            <a:ext cx="3429000" cy="1465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800">
                <a:solidFill>
                  <a:srgbClr val="000000"/>
                </a:solidFill>
                <a:latin typeface="Verdana" panose="020B0604030504040204" pitchFamily="34" charset="0"/>
                <a:cs typeface="Times New Roman" panose="02020603050405020304" pitchFamily="18" charset="0"/>
              </a:rPr>
              <a:t>   </a:t>
            </a:r>
            <a:r>
              <a:rPr lang="it-IT" altLang="it-IT" sz="1800" i="1">
                <a:solidFill>
                  <a:srgbClr val="000000"/>
                </a:solidFill>
                <a:latin typeface="Verdana" panose="020B0604030504040204" pitchFamily="34" charset="0"/>
                <a:cs typeface="Times New Roman" panose="02020603050405020304" pitchFamily="18" charset="0"/>
              </a:rPr>
              <a:t>Il Signore Dio disse</a:t>
            </a:r>
            <a:r>
              <a:rPr lang="it-IT" altLang="it-IT" sz="1800">
                <a:solidFill>
                  <a:srgbClr val="000000"/>
                </a:solidFill>
                <a:latin typeface="Verdana" panose="020B0604030504040204" pitchFamily="34" charset="0"/>
                <a:cs typeface="Times New Roman" panose="02020603050405020304" pitchFamily="18" charset="0"/>
              </a:rPr>
              <a:t>: «Non è bene che l’uomo sia solo: voglio fargli un aiuto che gli corrisponda». </a:t>
            </a:r>
          </a:p>
          <a:p>
            <a:pPr eaLnBrk="1" hangingPunct="1">
              <a:spcBef>
                <a:spcPct val="0"/>
              </a:spcBef>
              <a:buFontTx/>
              <a:buNone/>
            </a:pPr>
            <a:r>
              <a:rPr lang="it-IT" altLang="it-IT" sz="1800">
                <a:solidFill>
                  <a:srgbClr val="000000"/>
                </a:solidFill>
                <a:latin typeface="Verdana" panose="020B0604030504040204" pitchFamily="34" charset="0"/>
                <a:cs typeface="Times New Roman" panose="02020603050405020304" pitchFamily="18" charset="0"/>
              </a:rPr>
              <a:t>                      </a:t>
            </a:r>
            <a:r>
              <a:rPr lang="it-IT" altLang="it-IT" sz="1800" i="1">
                <a:solidFill>
                  <a:srgbClr val="000000"/>
                </a:solidFill>
                <a:latin typeface="Verdana" panose="020B0604030504040204" pitchFamily="34" charset="0"/>
                <a:cs typeface="Times New Roman" panose="02020603050405020304" pitchFamily="18" charset="0"/>
              </a:rPr>
              <a:t>(Gen 2, 18)</a:t>
            </a:r>
          </a:p>
        </p:txBody>
      </p:sp>
      <p:sp>
        <p:nvSpPr>
          <p:cNvPr id="5124" name="Rectangle 158">
            <a:extLst>
              <a:ext uri="{FF2B5EF4-FFF2-40B4-BE49-F238E27FC236}">
                <a16:creationId xmlns:a16="http://schemas.microsoft.com/office/drawing/2014/main" id="{B275DDF1-E6DB-EA01-25ED-9C105B2F4366}"/>
              </a:ext>
            </a:extLst>
          </p:cNvPr>
          <p:cNvSpPr>
            <a:spLocks noChangeArrowheads="1"/>
          </p:cNvSpPr>
          <p:nvPr/>
        </p:nvSpPr>
        <p:spPr bwMode="auto">
          <a:xfrm>
            <a:off x="4572000" y="1600200"/>
            <a:ext cx="3505200" cy="173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fontAlgn="t" hangingPunct="1">
              <a:spcBef>
                <a:spcPct val="0"/>
              </a:spcBef>
              <a:buFontTx/>
              <a:buNone/>
            </a:pPr>
            <a:r>
              <a:rPr lang="en-US" altLang="it-IT" sz="1800">
                <a:solidFill>
                  <a:srgbClr val="000000"/>
                </a:solidFill>
                <a:latin typeface="Verdana" panose="020B0604030504040204" pitchFamily="34" charset="0"/>
                <a:cs typeface="Times New Roman" panose="02020603050405020304" pitchFamily="18" charset="0"/>
              </a:rPr>
              <a:t>   </a:t>
            </a:r>
            <a:r>
              <a:rPr lang="en-GB" altLang="it-IT" sz="1800" i="1">
                <a:solidFill>
                  <a:srgbClr val="000000"/>
                </a:solidFill>
                <a:latin typeface="Verdana" panose="020B0604030504040204" pitchFamily="34" charset="0"/>
                <a:cs typeface="Times New Roman" panose="02020603050405020304" pitchFamily="18" charset="0"/>
              </a:rPr>
              <a:t>Yahweh God said, </a:t>
            </a:r>
            <a:r>
              <a:rPr lang="en-GB" altLang="it-IT" sz="1800">
                <a:solidFill>
                  <a:srgbClr val="000000"/>
                </a:solidFill>
                <a:latin typeface="Verdana" panose="020B0604030504040204" pitchFamily="34" charset="0"/>
                <a:cs typeface="Times New Roman" panose="02020603050405020304" pitchFamily="18" charset="0"/>
              </a:rPr>
              <a:t>"It is not good for Man to be alone; I will give him a helper who will be like him."</a:t>
            </a:r>
            <a:r>
              <a:rPr lang="en-GB" altLang="it-IT" sz="1800" i="1">
                <a:solidFill>
                  <a:srgbClr val="000000"/>
                </a:solidFill>
                <a:latin typeface="Verdana" panose="020B0604030504040204" pitchFamily="34" charset="0"/>
                <a:cs typeface="Times New Roman" panose="02020603050405020304" pitchFamily="18" charset="0"/>
              </a:rPr>
              <a:t> (Gen 2: 18) </a:t>
            </a:r>
            <a:endParaRPr lang="it-IT" altLang="it-IT" sz="1800" i="1">
              <a:solidFill>
                <a:srgbClr val="000000"/>
              </a:solidFill>
              <a:latin typeface="Verdana" panose="020B0604030504040204" pitchFamily="34" charset="0"/>
              <a:cs typeface="Times New Roman" panose="02020603050405020304" pitchFamily="18" charset="0"/>
            </a:endParaRPr>
          </a:p>
          <a:p>
            <a:pPr eaLnBrk="1" fontAlgn="t" hangingPunct="1">
              <a:spcBef>
                <a:spcPct val="0"/>
              </a:spcBef>
              <a:buFontTx/>
              <a:buNone/>
            </a:pPr>
            <a:endParaRPr lang="it-IT" altLang="it-IT" sz="1800" i="1">
              <a:solidFill>
                <a:srgbClr val="000000"/>
              </a:solidFill>
              <a:latin typeface="Verdana" panose="020B0604030504040204" pitchFamily="34" charset="0"/>
              <a:cs typeface="Times New Roman" panose="02020603050405020304" pitchFamily="18" charset="0"/>
            </a:endParaRPr>
          </a:p>
        </p:txBody>
      </p:sp>
      <p:sp>
        <p:nvSpPr>
          <p:cNvPr id="5125" name="Rectangle 189">
            <a:extLst>
              <a:ext uri="{FF2B5EF4-FFF2-40B4-BE49-F238E27FC236}">
                <a16:creationId xmlns:a16="http://schemas.microsoft.com/office/drawing/2014/main" id="{C5B169C9-4B50-6614-A646-5F9ADD1BD46E}"/>
              </a:ext>
            </a:extLst>
          </p:cNvPr>
          <p:cNvSpPr>
            <a:spLocks noChangeArrowheads="1"/>
          </p:cNvSpPr>
          <p:nvPr/>
        </p:nvSpPr>
        <p:spPr bwMode="auto">
          <a:xfrm>
            <a:off x="4572000" y="1219200"/>
            <a:ext cx="3124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600020"/>
                </a:solidFill>
                <a:latin typeface="Verdana" panose="020B0604030504040204" pitchFamily="34" charset="0"/>
                <a:cs typeface="Times New Roman" panose="02020603050405020304" pitchFamily="18" charset="0"/>
              </a:rPr>
              <a:t>GENESIS</a:t>
            </a:r>
          </a:p>
        </p:txBody>
      </p:sp>
      <p:sp>
        <p:nvSpPr>
          <p:cNvPr id="327031" name="Rectangle 375">
            <a:extLst>
              <a:ext uri="{FF2B5EF4-FFF2-40B4-BE49-F238E27FC236}">
                <a16:creationId xmlns:a16="http://schemas.microsoft.com/office/drawing/2014/main" id="{FCEE4470-C159-9A67-D460-87EE0137A3AB}"/>
              </a:ext>
            </a:extLst>
          </p:cNvPr>
          <p:cNvSpPr>
            <a:spLocks noChangeArrowheads="1"/>
          </p:cNvSpPr>
          <p:nvPr/>
        </p:nvSpPr>
        <p:spPr bwMode="auto">
          <a:xfrm>
            <a:off x="762000" y="0"/>
            <a:ext cx="7848600" cy="923925"/>
          </a:xfrm>
          <a:prstGeom prst="rect">
            <a:avLst/>
          </a:prstGeom>
          <a:solidFill>
            <a:srgbClr val="339966"/>
          </a:solidFill>
          <a:ln w="9525">
            <a:solidFill>
              <a:srgbClr val="339966"/>
            </a:solidFill>
            <a:miter lim="800000"/>
            <a:headEnd/>
            <a:tailEnd/>
          </a:ln>
        </p:spPr>
        <p:txBody>
          <a:bodyPr>
            <a:spAutoFit/>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ctr" eaLnBrk="1" hangingPunct="1"/>
            <a:endParaRPr lang="it-IT" altLang="it-IT" sz="800">
              <a:solidFill>
                <a:srgbClr val="FFFF66"/>
              </a:solidFill>
              <a:latin typeface="Verdana" panose="020B0604030504040204" pitchFamily="34" charset="0"/>
            </a:endParaRPr>
          </a:p>
          <a:p>
            <a:pPr algn="ctr" eaLnBrk="1" hangingPunct="1"/>
            <a:r>
              <a:rPr lang="it-IT" altLang="it-IT" sz="1800">
                <a:solidFill>
                  <a:srgbClr val="FFFF66"/>
                </a:solidFill>
                <a:effectLst>
                  <a:outerShdw blurRad="38100" dist="38100" dir="2700000" algn="tl">
                    <a:srgbClr val="000000"/>
                  </a:outerShdw>
                </a:effectLst>
                <a:latin typeface="Verdana" panose="020B0604030504040204" pitchFamily="34" charset="0"/>
              </a:rPr>
              <a:t>Diffondi la Parola di Dio - Spread the Word of God</a:t>
            </a:r>
            <a:r>
              <a:rPr lang="it-IT" altLang="it-IT" b="1">
                <a:solidFill>
                  <a:srgbClr val="CC0000"/>
                </a:solidFill>
                <a:effectLst>
                  <a:outerShdw blurRad="38100" dist="38100" dir="2700000" algn="tl">
                    <a:srgbClr val="000000"/>
                  </a:outerShdw>
                </a:effectLst>
                <a:latin typeface="Verdana" panose="020B0604030504040204" pitchFamily="34" charset="0"/>
              </a:rPr>
              <a:t> </a:t>
            </a:r>
            <a:r>
              <a:rPr lang="it-IT" altLang="it-IT" sz="2000" b="1">
                <a:solidFill>
                  <a:srgbClr val="CC0000"/>
                </a:solidFill>
                <a:effectLst>
                  <a:outerShdw blurRad="38100" dist="38100" dir="2700000" algn="tl">
                    <a:srgbClr val="000000"/>
                  </a:outerShdw>
                </a:effectLst>
                <a:latin typeface="Verdana" panose="020B0604030504040204" pitchFamily="34" charset="0"/>
              </a:rPr>
              <a:t>  </a:t>
            </a:r>
            <a:r>
              <a:rPr lang="it-IT" altLang="it-IT" sz="1400">
                <a:solidFill>
                  <a:schemeClr val="bg1"/>
                </a:solidFill>
                <a:effectLst>
                  <a:outerShdw blurRad="38100" dist="38100" dir="2700000" algn="tl">
                    <a:srgbClr val="000000"/>
                  </a:outerShdw>
                </a:effectLst>
                <a:latin typeface="Verdana" panose="020B0604030504040204" pitchFamily="34" charset="0"/>
              </a:rPr>
              <a:t>https://www.diffondilaparola.com</a:t>
            </a:r>
          </a:p>
          <a:p>
            <a:pPr algn="ctr" eaLnBrk="1" hangingPunct="1"/>
            <a:endParaRPr lang="it-IT" altLang="it-IT" sz="800">
              <a:solidFill>
                <a:schemeClr val="bg1"/>
              </a:solidFill>
              <a:effectLst>
                <a:outerShdw blurRad="38100" dist="38100" dir="2700000" algn="tl">
                  <a:srgbClr val="000000"/>
                </a:outerShdw>
              </a:effectLst>
              <a:latin typeface="Verdana" panose="020B0604030504040204" pitchFamily="34" charset="0"/>
            </a:endParaRPr>
          </a:p>
        </p:txBody>
      </p:sp>
      <p:pic>
        <p:nvPicPr>
          <p:cNvPr id="5222" name="Picture 102">
            <a:extLst>
              <a:ext uri="{FF2B5EF4-FFF2-40B4-BE49-F238E27FC236}">
                <a16:creationId xmlns:a16="http://schemas.microsoft.com/office/drawing/2014/main" id="{15A6CF87-A785-9696-F96C-4B047E2F03D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76400" y="3200400"/>
            <a:ext cx="2286000" cy="3048000"/>
          </a:xfrm>
          <a:prstGeom prst="rect">
            <a:avLst/>
          </a:prstGeom>
          <a:noFill/>
          <a:extLst>
            <a:ext uri="{909E8E84-426E-40DD-AFC4-6F175D3DCCD1}">
              <a14:hiddenFill xmlns:a14="http://schemas.microsoft.com/office/drawing/2010/main">
                <a:solidFill>
                  <a:srgbClr val="FFFFFF"/>
                </a:solidFill>
              </a14:hiddenFill>
            </a:ext>
          </a:extLst>
        </p:spPr>
      </p:pic>
      <p:pic>
        <p:nvPicPr>
          <p:cNvPr id="5223" name="Picture 103">
            <a:extLst>
              <a:ext uri="{FF2B5EF4-FFF2-40B4-BE49-F238E27FC236}">
                <a16:creationId xmlns:a16="http://schemas.microsoft.com/office/drawing/2014/main" id="{4918346D-4B42-773D-BF42-71D3D850F10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81600" y="3200400"/>
            <a:ext cx="2236788" cy="3048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752">
    <p:random/>
  </p:transition>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3794" name="Rectangle 5">
            <a:extLst>
              <a:ext uri="{FF2B5EF4-FFF2-40B4-BE49-F238E27FC236}">
                <a16:creationId xmlns:a16="http://schemas.microsoft.com/office/drawing/2014/main" id="{4EB4183F-627D-4939-9832-C4B9B2C8942E}"/>
              </a:ext>
            </a:extLst>
          </p:cNvPr>
          <p:cNvSpPr>
            <a:spLocks noChangeArrowheads="1"/>
          </p:cNvSpPr>
          <p:nvPr/>
        </p:nvSpPr>
        <p:spPr bwMode="auto">
          <a:xfrm>
            <a:off x="0" y="3132138"/>
            <a:ext cx="9144000" cy="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33795" name="Rectangle 7">
            <a:extLst>
              <a:ext uri="{FF2B5EF4-FFF2-40B4-BE49-F238E27FC236}">
                <a16:creationId xmlns:a16="http://schemas.microsoft.com/office/drawing/2014/main" id="{12C93F4B-C142-D056-3A42-A7F4C27BBA4D}"/>
              </a:ext>
            </a:extLst>
          </p:cNvPr>
          <p:cNvSpPr>
            <a:spLocks noChangeArrowheads="1"/>
          </p:cNvSpPr>
          <p:nvPr/>
        </p:nvSpPr>
        <p:spPr bwMode="auto">
          <a:xfrm>
            <a:off x="1907704" y="230055"/>
            <a:ext cx="7236296"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fontAlgn="t" hangingPunct="1">
              <a:spcBef>
                <a:spcPct val="0"/>
              </a:spcBef>
              <a:buFontTx/>
              <a:buNone/>
            </a:pPr>
            <a:r>
              <a:rPr lang="en-US" sz="1600" b="1" dirty="0">
                <a:solidFill>
                  <a:srgbClr val="222222"/>
                </a:solidFill>
                <a:effectLst/>
                <a:latin typeface="Verdana" panose="020B0604030504040204" pitchFamily="34" charset="0"/>
                <a:ea typeface="Verdana" panose="020B0604030504040204" pitchFamily="34" charset="0"/>
              </a:rPr>
              <a:t>From the beginning, the Lord has joined lives together        </a:t>
            </a:r>
            <a:r>
              <a:rPr lang="it-IT" altLang="it-IT" sz="1600" i="1" dirty="0">
                <a:solidFill>
                  <a:srgbClr val="000000"/>
                </a:solidFill>
                <a:latin typeface="Verdana" panose="020B0604030504040204" pitchFamily="34" charset="0"/>
                <a:cs typeface="Times New Roman" panose="02020603050405020304" pitchFamily="18" charset="0"/>
              </a:rPr>
              <a:t>Mk 10, 2-16 </a:t>
            </a:r>
            <a:r>
              <a:rPr lang="it-IT" altLang="it-IT" sz="1400" i="1" dirty="0">
                <a:solidFill>
                  <a:srgbClr val="990033"/>
                </a:solidFill>
                <a:latin typeface="Comic Sans MS" panose="030F0702030302020204" pitchFamily="66" charset="0"/>
                <a:cs typeface="Arial" panose="020B0604020202020204" pitchFamily="34" charset="0"/>
              </a:rPr>
              <a:t>(Commentary by</a:t>
            </a:r>
            <a:r>
              <a:rPr lang="it-IT" altLang="it-IT" sz="1600" i="1" dirty="0">
                <a:solidFill>
                  <a:srgbClr val="990033"/>
                </a:solidFill>
                <a:latin typeface="Comic Sans MS" panose="030F0702030302020204" pitchFamily="66" charset="0"/>
                <a:cs typeface="Arial" panose="020B0604020202020204" pitchFamily="34" charset="0"/>
              </a:rPr>
              <a:t> </a:t>
            </a:r>
            <a:r>
              <a:rPr lang="it-IT" altLang="it-IT" sz="1600" i="1" dirty="0" err="1">
                <a:solidFill>
                  <a:srgbClr val="990033"/>
                </a:solidFill>
                <a:latin typeface="Comic Sans MS" panose="030F0702030302020204" pitchFamily="66" charset="0"/>
                <a:cs typeface="Arial" panose="020B0604020202020204" pitchFamily="34" charset="0"/>
              </a:rPr>
              <a:t>Father</a:t>
            </a:r>
            <a:r>
              <a:rPr lang="it-IT" altLang="it-IT" sz="1600" i="1" dirty="0">
                <a:solidFill>
                  <a:srgbClr val="990033"/>
                </a:solidFill>
                <a:latin typeface="Comic Sans MS" panose="030F0702030302020204" pitchFamily="66" charset="0"/>
                <a:cs typeface="Arial" panose="020B0604020202020204" pitchFamily="34" charset="0"/>
              </a:rPr>
              <a:t> Ermes Ronchi) </a:t>
            </a:r>
          </a:p>
          <a:p>
            <a:pPr algn="ctr" eaLnBrk="1" fontAlgn="t" hangingPunct="1">
              <a:spcBef>
                <a:spcPct val="0"/>
              </a:spcBef>
              <a:buFontTx/>
              <a:buNone/>
            </a:pPr>
            <a:r>
              <a:rPr lang="it-IT" altLang="it-IT" sz="1600" b="1" dirty="0" err="1">
                <a:solidFill>
                  <a:srgbClr val="3333CC"/>
                </a:solidFill>
                <a:latin typeface="Courier New" panose="02070309020205020404" pitchFamily="49" charset="0"/>
                <a:cs typeface="Arial" panose="020B0604020202020204" pitchFamily="34" charset="0"/>
              </a:rPr>
              <a:t>Translated</a:t>
            </a:r>
            <a:r>
              <a:rPr lang="it-IT" altLang="it-IT" sz="1600" b="1" dirty="0">
                <a:solidFill>
                  <a:srgbClr val="3333CC"/>
                </a:solidFill>
                <a:latin typeface="Courier New" panose="02070309020205020404" pitchFamily="49" charset="0"/>
                <a:cs typeface="Arial" panose="020B0604020202020204" pitchFamily="34" charset="0"/>
              </a:rPr>
              <a:t> by Simone Parenti</a:t>
            </a:r>
          </a:p>
        </p:txBody>
      </p:sp>
      <p:sp>
        <p:nvSpPr>
          <p:cNvPr id="33796" name="Rectangle 9">
            <a:extLst>
              <a:ext uri="{FF2B5EF4-FFF2-40B4-BE49-F238E27FC236}">
                <a16:creationId xmlns:a16="http://schemas.microsoft.com/office/drawing/2014/main" id="{A427BBCE-CF52-7F06-0ABE-4A0A905264AE}"/>
              </a:ext>
            </a:extLst>
          </p:cNvPr>
          <p:cNvSpPr>
            <a:spLocks noChangeArrowheads="1"/>
          </p:cNvSpPr>
          <p:nvPr/>
        </p:nvSpPr>
        <p:spPr bwMode="auto">
          <a:xfrm>
            <a:off x="0" y="2151063"/>
            <a:ext cx="9144000" cy="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33799" name="Rectangle 23">
            <a:extLst>
              <a:ext uri="{FF2B5EF4-FFF2-40B4-BE49-F238E27FC236}">
                <a16:creationId xmlns:a16="http://schemas.microsoft.com/office/drawing/2014/main" id="{8EEF5621-DEF7-51EB-0BFD-850F05AF0823}"/>
              </a:ext>
            </a:extLst>
          </p:cNvPr>
          <p:cNvSpPr>
            <a:spLocks noChangeArrowheads="1"/>
          </p:cNvSpPr>
          <p:nvPr/>
        </p:nvSpPr>
        <p:spPr bwMode="auto">
          <a:xfrm>
            <a:off x="0" y="1225689"/>
            <a:ext cx="9144000" cy="56323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800" dirty="0">
                <a:solidFill>
                  <a:srgbClr val="000000"/>
                </a:solidFill>
                <a:latin typeface="Verdana" panose="020B0604030504040204" pitchFamily="34" charset="0"/>
                <a:ea typeface="Helvetica" panose="020B0604020202020204" pitchFamily="34" charset="0"/>
                <a:cs typeface="Helvetica" panose="020B0604020202020204" pitchFamily="34" charset="0"/>
              </a:rPr>
              <a:t>    	                       </a:t>
            </a: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a:t>
            </a:r>
            <a:r>
              <a:rPr lang="en-US" sz="1800" dirty="0">
                <a:solidFill>
                  <a:srgbClr val="222222"/>
                </a:solidFill>
                <a:effectLst/>
                <a:latin typeface="Verdana" panose="020B0604030504040204" pitchFamily="34" charset="0"/>
                <a:ea typeface="Verdana" panose="020B0604030504040204" pitchFamily="34" charset="0"/>
              </a:rPr>
              <a:t>Is it lawful for a husband to divorce his wife? It is 	               well known, the entire religious tradition, endorsed by the 	               Word of God, legitimized it: yes, it is lawful. But Jesus distances Himself: </a:t>
            </a:r>
            <a:r>
              <a:rPr lang="en-US" sz="1800" i="1" dirty="0">
                <a:solidFill>
                  <a:srgbClr val="222222"/>
                </a:solidFill>
                <a:effectLst/>
                <a:latin typeface="Verdana" panose="020B0604030504040204" pitchFamily="34" charset="0"/>
                <a:ea typeface="Verdana" panose="020B0604030504040204" pitchFamily="34" charset="0"/>
              </a:rPr>
              <a:t>what did Moses order you?</a:t>
            </a:r>
            <a:r>
              <a:rPr lang="en-US" sz="1800" dirty="0">
                <a:solidFill>
                  <a:srgbClr val="222222"/>
                </a:solidFill>
                <a:effectLst/>
                <a:latin typeface="Verdana" panose="020B0604030504040204" pitchFamily="34" charset="0"/>
                <a:ea typeface="Verdana" panose="020B0604030504040204" pitchFamily="34" charset="0"/>
              </a:rPr>
              <a:t> </a:t>
            </a:r>
          </a:p>
          <a:p>
            <a:pPr eaLnBrk="1" hangingPunct="1">
              <a:spcBef>
                <a:spcPct val="0"/>
              </a:spcBef>
              <a:buFontTx/>
              <a:buNone/>
            </a:pPr>
            <a:r>
              <a:rPr lang="en-US" sz="1800" dirty="0">
                <a:solidFill>
                  <a:srgbClr val="222222"/>
                </a:solidFill>
                <a:latin typeface="Verdana" panose="020B0604030504040204" pitchFamily="34" charset="0"/>
                <a:ea typeface="Verdana" panose="020B0604030504040204" pitchFamily="34" charset="0"/>
              </a:rPr>
              <a:t>   </a:t>
            </a:r>
            <a:r>
              <a:rPr lang="en-US" sz="1800" dirty="0">
                <a:solidFill>
                  <a:srgbClr val="222222"/>
                </a:solidFill>
                <a:effectLst/>
                <a:latin typeface="Verdana" panose="020B0604030504040204" pitchFamily="34" charset="0"/>
                <a:ea typeface="Verdana" panose="020B0604030504040204" pitchFamily="34" charset="0"/>
              </a:rPr>
              <a:t>As a Jew, He should have said: </a:t>
            </a:r>
            <a:r>
              <a:rPr lang="en-US" sz="1800" i="1" dirty="0">
                <a:solidFill>
                  <a:srgbClr val="222222"/>
                </a:solidFill>
                <a:effectLst/>
                <a:latin typeface="Verdana" panose="020B0604030504040204" pitchFamily="34" charset="0"/>
                <a:ea typeface="Verdana" panose="020B0604030504040204" pitchFamily="34" charset="0"/>
              </a:rPr>
              <a:t>what did Moses order “us”,</a:t>
            </a:r>
            <a:r>
              <a:rPr lang="en-US" sz="1800" dirty="0">
                <a:solidFill>
                  <a:srgbClr val="222222"/>
                </a:solidFill>
                <a:effectLst/>
                <a:latin typeface="Verdana" panose="020B0604030504040204" pitchFamily="34" charset="0"/>
                <a:ea typeface="Verdana" panose="020B0604030504040204" pitchFamily="34" charset="0"/>
              </a:rPr>
              <a:t> instead He marks His difference. Moses allowed a bill of divorce to be written. </a:t>
            </a:r>
          </a:p>
          <a:p>
            <a:pPr eaLnBrk="1" hangingPunct="1">
              <a:spcBef>
                <a:spcPct val="0"/>
              </a:spcBef>
              <a:buFontTx/>
              <a:buNone/>
            </a:pPr>
            <a:r>
              <a:rPr lang="en-US" sz="1800" dirty="0">
                <a:solidFill>
                  <a:srgbClr val="222222"/>
                </a:solidFill>
                <a:latin typeface="Verdana" panose="020B0604030504040204" pitchFamily="34" charset="0"/>
                <a:ea typeface="Verdana" panose="020B0604030504040204" pitchFamily="34" charset="0"/>
              </a:rPr>
              <a:t>   </a:t>
            </a:r>
            <a:r>
              <a:rPr lang="en-US" sz="1800" dirty="0">
                <a:solidFill>
                  <a:srgbClr val="222222"/>
                </a:solidFill>
                <a:effectLst/>
                <a:latin typeface="Verdana" panose="020B0604030504040204" pitchFamily="34" charset="0"/>
                <a:ea typeface="Verdana" panose="020B0604030504040204" pitchFamily="34" charset="0"/>
              </a:rPr>
              <a:t>Jesus also distances Himself from Moses: </a:t>
            </a:r>
            <a:r>
              <a:rPr lang="en-US" sz="1800" i="1" dirty="0">
                <a:solidFill>
                  <a:srgbClr val="222222"/>
                </a:solidFill>
                <a:effectLst/>
                <a:latin typeface="Verdana" panose="020B0604030504040204" pitchFamily="34" charset="0"/>
                <a:ea typeface="Verdana" panose="020B0604030504040204" pitchFamily="34" charset="0"/>
              </a:rPr>
              <a:t>because of the hardness of your hearts he wrote this rule</a:t>
            </a:r>
            <a:r>
              <a:rPr lang="en-US" sz="1800" dirty="0">
                <a:solidFill>
                  <a:srgbClr val="222222"/>
                </a:solidFill>
                <a:effectLst/>
                <a:latin typeface="Verdana" panose="020B0604030504040204" pitchFamily="34" charset="0"/>
                <a:ea typeface="Verdana" panose="020B0604030504040204" pitchFamily="34" charset="0"/>
              </a:rPr>
              <a:t>. An enormous statement: the law that we call divine does not always, not all reflect the will of God, sometimes it is the reflection of our hard heart. In the beginning it was not like this. Jesus is not interested in moving the moral stakes forward or backward, disciplining life, but in inspiring it, igniting it, renewing it: </a:t>
            </a:r>
            <a:r>
              <a:rPr lang="en-US" sz="1800" i="1" dirty="0">
                <a:solidFill>
                  <a:srgbClr val="222222"/>
                </a:solidFill>
                <a:effectLst/>
                <a:latin typeface="Verdana" panose="020B0604030504040204" pitchFamily="34" charset="0"/>
                <a:ea typeface="Verdana" panose="020B0604030504040204" pitchFamily="34" charset="0"/>
              </a:rPr>
              <a:t>the Gospel is not a moral, but a shocking liberation (G. </a:t>
            </a:r>
            <a:r>
              <a:rPr lang="en-US" sz="1800" i="1" dirty="0" err="1">
                <a:solidFill>
                  <a:srgbClr val="222222"/>
                </a:solidFill>
                <a:effectLst/>
                <a:latin typeface="Verdana" panose="020B0604030504040204" pitchFamily="34" charset="0"/>
                <a:ea typeface="Verdana" panose="020B0604030504040204" pitchFamily="34" charset="0"/>
              </a:rPr>
              <a:t>Vannucci</a:t>
            </a:r>
            <a:r>
              <a:rPr lang="en-US" sz="1800" i="1" dirty="0">
                <a:solidFill>
                  <a:srgbClr val="222222"/>
                </a:solidFill>
                <a:effectLst/>
                <a:latin typeface="Verdana" panose="020B0604030504040204" pitchFamily="34" charset="0"/>
                <a:ea typeface="Verdana" panose="020B0604030504040204" pitchFamily="34" charset="0"/>
              </a:rPr>
              <a:t>).</a:t>
            </a:r>
            <a:r>
              <a:rPr lang="en-US" sz="1800" dirty="0">
                <a:solidFill>
                  <a:srgbClr val="222222"/>
                </a:solidFill>
                <a:effectLst/>
                <a:latin typeface="Verdana" panose="020B0604030504040204" pitchFamily="34" charset="0"/>
                <a:ea typeface="Verdana" panose="020B0604030504040204" pitchFamily="34" charset="0"/>
              </a:rPr>
              <a:t> </a:t>
            </a:r>
          </a:p>
          <a:p>
            <a:pPr eaLnBrk="1" hangingPunct="1">
              <a:spcBef>
                <a:spcPct val="0"/>
              </a:spcBef>
              <a:buFontTx/>
              <a:buNone/>
            </a:pPr>
            <a:r>
              <a:rPr lang="en-US" sz="1800" dirty="0">
                <a:solidFill>
                  <a:srgbClr val="222222"/>
                </a:solidFill>
                <a:latin typeface="Verdana" panose="020B0604030504040204" pitchFamily="34" charset="0"/>
                <a:ea typeface="Verdana" panose="020B0604030504040204" pitchFamily="34" charset="0"/>
              </a:rPr>
              <a:t>   </a:t>
            </a:r>
            <a:r>
              <a:rPr lang="en-US" sz="1800" dirty="0">
                <a:solidFill>
                  <a:srgbClr val="222222"/>
                </a:solidFill>
                <a:effectLst/>
                <a:latin typeface="Verdana" panose="020B0604030504040204" pitchFamily="34" charset="0"/>
                <a:ea typeface="Verdana" panose="020B0604030504040204" pitchFamily="34" charset="0"/>
              </a:rPr>
              <a:t>It takes us by the hand and leads us into the territories of God, into His initial, original, original dream; it teaches us to look not from the point of view of the end of love, but of its beginning: </a:t>
            </a:r>
            <a:r>
              <a:rPr lang="en-US" sz="1800" i="1" dirty="0">
                <a:solidFill>
                  <a:srgbClr val="222222"/>
                </a:solidFill>
                <a:effectLst/>
                <a:latin typeface="Verdana" panose="020B0604030504040204" pitchFamily="34" charset="0"/>
                <a:ea typeface="Verdana" panose="020B0604030504040204" pitchFamily="34" charset="0"/>
              </a:rPr>
              <a:t>for this reason the man will leave his father and mother, will unite with his wife and the two will become one flesh</a:t>
            </a:r>
            <a:r>
              <a:rPr lang="en-US" sz="1800" dirty="0">
                <a:solidFill>
                  <a:srgbClr val="222222"/>
                </a:solidFill>
                <a:effectLst/>
                <a:latin typeface="Verdana" panose="020B0604030504040204" pitchFamily="34" charset="0"/>
                <a:ea typeface="Verdana" panose="020B0604030504040204" pitchFamily="34" charset="0"/>
              </a:rPr>
              <a:t>. </a:t>
            </a:r>
          </a:p>
          <a:p>
            <a:pPr eaLnBrk="1" hangingPunct="1">
              <a:spcBef>
                <a:spcPct val="0"/>
              </a:spcBef>
              <a:buFontTx/>
              <a:buNone/>
            </a:pPr>
            <a:r>
              <a:rPr lang="en-US" sz="1800" dirty="0">
                <a:solidFill>
                  <a:srgbClr val="222222"/>
                </a:solidFill>
                <a:latin typeface="Verdana" panose="020B0604030504040204" pitchFamily="34" charset="0"/>
                <a:ea typeface="Verdana" panose="020B0604030504040204" pitchFamily="34" charset="0"/>
              </a:rPr>
              <a:t>   </a:t>
            </a:r>
            <a:r>
              <a:rPr lang="en-US" sz="1800" dirty="0">
                <a:solidFill>
                  <a:srgbClr val="222222"/>
                </a:solidFill>
                <a:effectLst/>
                <a:latin typeface="Verdana" panose="020B0604030504040204" pitchFamily="34" charset="0"/>
                <a:ea typeface="Verdana" panose="020B0604030504040204" pitchFamily="34" charset="0"/>
              </a:rPr>
              <a:t>God's dream is the two who seek each other, the two who find each other, the two who love each other and who become one. </a:t>
            </a:r>
            <a:endParaRPr lang="en-US"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endParaRPr>
          </a:p>
        </p:txBody>
      </p:sp>
      <p:pic>
        <p:nvPicPr>
          <p:cNvPr id="2" name="Immagine 1">
            <a:extLst>
              <a:ext uri="{FF2B5EF4-FFF2-40B4-BE49-F238E27FC236}">
                <a16:creationId xmlns:a16="http://schemas.microsoft.com/office/drawing/2014/main" id="{A49D0F4F-0FC8-98D1-D4BA-468D34CE2CE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504" y="179020"/>
            <a:ext cx="1892668" cy="1892668"/>
          </a:xfrm>
          <a:prstGeom prst="rect">
            <a:avLst/>
          </a:prstGeom>
        </p:spPr>
      </p:pic>
    </p:spTree>
  </p:cSld>
  <p:clrMapOvr>
    <a:masterClrMapping/>
  </p:clrMapOvr>
  <p:transition spd="med" advClick="0" advTm="80000">
    <p:random/>
  </p:transition>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5842" name="Rectangle 5">
            <a:extLst>
              <a:ext uri="{FF2B5EF4-FFF2-40B4-BE49-F238E27FC236}">
                <a16:creationId xmlns:a16="http://schemas.microsoft.com/office/drawing/2014/main" id="{FF359214-DCE4-FDC7-59C1-FE14BB3D9CBA}"/>
              </a:ext>
            </a:extLst>
          </p:cNvPr>
          <p:cNvSpPr>
            <a:spLocks noChangeArrowheads="1"/>
          </p:cNvSpPr>
          <p:nvPr/>
        </p:nvSpPr>
        <p:spPr bwMode="auto">
          <a:xfrm>
            <a:off x="0" y="0"/>
            <a:ext cx="9180512" cy="71865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None/>
            </a:pPr>
            <a:r>
              <a:rPr lang="it-IT" altLang="it-IT" sz="2000" dirty="0">
                <a:solidFill>
                  <a:srgbClr val="000000"/>
                </a:solidFill>
                <a:latin typeface="Verdana" panose="020B0604030504040204" pitchFamily="34" charset="0"/>
                <a:cs typeface="Times New Roman" panose="02020603050405020304" pitchFamily="18" charset="0"/>
              </a:rPr>
              <a:t>   </a:t>
            </a:r>
            <a:r>
              <a:rPr lang="en-US" sz="1800" dirty="0">
                <a:solidFill>
                  <a:srgbClr val="222222"/>
                </a:solidFill>
                <a:effectLst/>
                <a:latin typeface="Verdana" panose="020B0604030504040204" pitchFamily="34" charset="0"/>
                <a:ea typeface="Verdana" panose="020B0604030504040204" pitchFamily="34" charset="0"/>
              </a:rPr>
              <a:t>Let no man separate what God has joined together. From the beginning God joins lives! This is his name: "God joins", like a prophecy of communion and bond. </a:t>
            </a:r>
          </a:p>
          <a:p>
            <a:pPr eaLnBrk="1" hangingPunct="1">
              <a:spcBef>
                <a:spcPct val="50000"/>
              </a:spcBef>
              <a:buNone/>
            </a:pPr>
            <a:r>
              <a:rPr lang="en-US" sz="1800" dirty="0">
                <a:solidFill>
                  <a:srgbClr val="222222"/>
                </a:solidFill>
                <a:latin typeface="Verdana" panose="020B0604030504040204" pitchFamily="34" charset="0"/>
                <a:ea typeface="Verdana" panose="020B0604030504040204" pitchFamily="34" charset="0"/>
              </a:rPr>
              <a:t>   </a:t>
            </a:r>
            <a:r>
              <a:rPr lang="en-US" sz="1800" dirty="0">
                <a:solidFill>
                  <a:srgbClr val="222222"/>
                </a:solidFill>
                <a:effectLst/>
                <a:latin typeface="Verdana" panose="020B0604030504040204" pitchFamily="34" charset="0"/>
                <a:ea typeface="Verdana" panose="020B0604030504040204" pitchFamily="34" charset="0"/>
              </a:rPr>
              <a:t>He brings lives together, unites them, glue of atoms and the cosmos. Instead, the name of his enemy, the enemy of love and life, is exactly the opposite: the devil, that is, He-who-separates. </a:t>
            </a:r>
          </a:p>
          <a:p>
            <a:pPr eaLnBrk="1" hangingPunct="1">
              <a:spcBef>
                <a:spcPct val="50000"/>
              </a:spcBef>
              <a:buNone/>
            </a:pPr>
            <a:r>
              <a:rPr lang="en-US" sz="1800" dirty="0">
                <a:solidFill>
                  <a:srgbClr val="222222"/>
                </a:solidFill>
                <a:latin typeface="Verdana" panose="020B0604030504040204" pitchFamily="34" charset="0"/>
                <a:ea typeface="Verdana" panose="020B0604030504040204" pitchFamily="34" charset="0"/>
              </a:rPr>
              <a:t>   </a:t>
            </a:r>
            <a:r>
              <a:rPr lang="en-US" sz="1800" dirty="0">
                <a:solidFill>
                  <a:srgbClr val="222222"/>
                </a:solidFill>
                <a:effectLst/>
                <a:latin typeface="Verdana" panose="020B0604030504040204" pitchFamily="34" charset="0"/>
                <a:ea typeface="Verdana" panose="020B0604030504040204" pitchFamily="34" charset="0"/>
              </a:rPr>
              <a:t>The problem is brought to the root: no longer repudiation or not, but keeping alive the breath of the origin, committing oneself with all one's strength to nourish God's dream: protecting and guarding gestures, thoughts, words that in turn have the joyful power to protect love and join lives. Because love is fragile, and hungry for care. </a:t>
            </a:r>
          </a:p>
          <a:p>
            <a:pPr eaLnBrk="1" hangingPunct="1">
              <a:spcBef>
                <a:spcPct val="50000"/>
              </a:spcBef>
              <a:buNone/>
            </a:pPr>
            <a:r>
              <a:rPr lang="en-US" sz="1800" dirty="0">
                <a:solidFill>
                  <a:srgbClr val="222222"/>
                </a:solidFill>
                <a:latin typeface="Verdana" panose="020B0604030504040204" pitchFamily="34" charset="0"/>
                <a:ea typeface="Verdana" panose="020B0604030504040204" pitchFamily="34" charset="0"/>
              </a:rPr>
              <a:t>   </a:t>
            </a:r>
            <a:r>
              <a:rPr lang="en-US" sz="1800" dirty="0">
                <a:solidFill>
                  <a:srgbClr val="222222"/>
                </a:solidFill>
                <a:effectLst/>
                <a:latin typeface="Verdana" panose="020B0604030504040204" pitchFamily="34" charset="0"/>
                <a:ea typeface="Verdana" panose="020B0604030504040204" pitchFamily="34" charset="0"/>
              </a:rPr>
              <a:t>The real sin is not to transgress a rule, but God's dream. And this happens upstream, it is a long thin web that is slowly woven with those harsh or indifferent behaviors that extinguish love: infidelity, lack of respect, offense to dignity, being on top of each other, the cause of daily mortification, rather than life. Jesus lays the foundations for our freedom: my behavior is not called to adapt to a law external to man, but to that internal norm that rekindles the face, protects the smile and the dream of God. </a:t>
            </a:r>
          </a:p>
          <a:p>
            <a:pPr eaLnBrk="1" hangingPunct="1">
              <a:spcBef>
                <a:spcPct val="50000"/>
              </a:spcBef>
              <a:buNone/>
            </a:pPr>
            <a:r>
              <a:rPr lang="en-US" sz="1800" dirty="0">
                <a:solidFill>
                  <a:srgbClr val="222222"/>
                </a:solidFill>
                <a:latin typeface="Verdana" panose="020B0604030504040204" pitchFamily="34" charset="0"/>
                <a:ea typeface="Verdana" panose="020B0604030504040204" pitchFamily="34" charset="0"/>
              </a:rPr>
              <a:t>   </a:t>
            </a:r>
            <a:r>
              <a:rPr lang="en-US" sz="1800" dirty="0">
                <a:solidFill>
                  <a:srgbClr val="222222"/>
                </a:solidFill>
                <a:effectLst/>
                <a:latin typeface="Verdana" panose="020B0604030504040204" pitchFamily="34" charset="0"/>
                <a:ea typeface="Verdana" panose="020B0604030504040204" pitchFamily="34" charset="0"/>
              </a:rPr>
              <a:t>So if you do not commit yourself to cultivating it, if you do not mend the tears, if your love over the years has become hard and aggressive instead of sweet and humble, you are repudiating the dream of God, you are already an adulterer in your heart.</a:t>
            </a:r>
            <a:endParaRPr lang="it-IT" sz="1800" dirty="0">
              <a:effectLst/>
              <a:latin typeface="Verdana" panose="020B0604030504040204" pitchFamily="34" charset="0"/>
              <a:ea typeface="Verdana" panose="020B0604030504040204" pitchFamily="34" charset="0"/>
            </a:endParaRPr>
          </a:p>
          <a:p>
            <a:pPr eaLnBrk="1" hangingPunct="1">
              <a:spcBef>
                <a:spcPct val="50000"/>
              </a:spcBef>
              <a:buFontTx/>
              <a:buNone/>
            </a:pPr>
            <a:endParaRPr lang="it-IT" altLang="it-IT" sz="1800" dirty="0">
              <a:solidFill>
                <a:srgbClr val="000000"/>
              </a:solidFill>
              <a:latin typeface="Verdana" panose="020B0604030504040204" pitchFamily="34" charset="0"/>
              <a:cs typeface="Times New Roman" panose="02020603050405020304" pitchFamily="18" charset="0"/>
            </a:endParaRPr>
          </a:p>
        </p:txBody>
      </p:sp>
    </p:spTree>
  </p:cSld>
  <p:clrMapOvr>
    <a:masterClrMapping/>
  </p:clrMapOvr>
  <p:transition spd="med" advClick="0" advTm="100000">
    <p:random/>
  </p:transition>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5A76D612-B430-D3A7-2F1A-59DF585CE13C}"/>
              </a:ext>
            </a:extLst>
          </p:cNvPr>
          <p:cNvSpPr>
            <a:spLocks noGrp="1" noChangeArrowheads="1"/>
          </p:cNvSpPr>
          <p:nvPr>
            <p:ph type="title"/>
          </p:nvPr>
        </p:nvSpPr>
        <p:spPr>
          <a:xfrm>
            <a:off x="0" y="188913"/>
            <a:ext cx="9144000" cy="1066800"/>
          </a:xfrm>
        </p:spPr>
        <p:txBody>
          <a:bodyPr/>
          <a:lstStyle/>
          <a:p>
            <a:pPr eaLnBrk="1" hangingPunct="1"/>
            <a:r>
              <a:rPr lang="it-IT" altLang="it-IT" sz="2000" b="1">
                <a:solidFill>
                  <a:srgbClr val="990033"/>
                </a:solidFill>
                <a:latin typeface="Comic Sans MS" panose="030F0702030302020204" pitchFamily="66" charset="0"/>
                <a:cs typeface="Arial" panose="020B0604020202020204" pitchFamily="34" charset="0"/>
              </a:rPr>
              <a:t> </a:t>
            </a:r>
          </a:p>
        </p:txBody>
      </p:sp>
      <p:sp>
        <p:nvSpPr>
          <p:cNvPr id="7171" name="Rectangle 5">
            <a:extLst>
              <a:ext uri="{FF2B5EF4-FFF2-40B4-BE49-F238E27FC236}">
                <a16:creationId xmlns:a16="http://schemas.microsoft.com/office/drawing/2014/main" id="{78E23F93-1975-4D5B-D4C7-03CB67DD62E1}"/>
              </a:ext>
            </a:extLst>
          </p:cNvPr>
          <p:cNvSpPr>
            <a:spLocks noChangeArrowheads="1"/>
          </p:cNvSpPr>
          <p:nvPr/>
        </p:nvSpPr>
        <p:spPr bwMode="auto">
          <a:xfrm>
            <a:off x="0" y="54102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GB" altLang="it-IT" sz="1800">
                <a:solidFill>
                  <a:schemeClr val="bg1"/>
                </a:solidFill>
                <a:latin typeface="Verdana" panose="020B0604030504040204" pitchFamily="34" charset="0"/>
                <a:cs typeface="Times New Roman" panose="02020603050405020304" pitchFamily="18" charset="0"/>
              </a:rPr>
              <a:t>Then Yahweh God formed from the earth all the beasts of the field and all the birds of the air and brought them to Man to see what he would call them; and whatever Man called every living creature, that was its name.</a:t>
            </a:r>
            <a:r>
              <a:rPr lang="en-GB" altLang="it-IT" sz="1800" i="1">
                <a:solidFill>
                  <a:schemeClr val="bg1"/>
                </a:solidFill>
                <a:latin typeface="Verdana" panose="020B0604030504040204" pitchFamily="34" charset="0"/>
                <a:cs typeface="Times New Roman" panose="02020603050405020304" pitchFamily="18" charset="0"/>
              </a:rPr>
              <a:t> </a:t>
            </a:r>
          </a:p>
          <a:p>
            <a:pPr algn="ctr" eaLnBrk="1" hangingPunct="1">
              <a:spcBef>
                <a:spcPct val="0"/>
              </a:spcBef>
              <a:buFontTx/>
              <a:buNone/>
            </a:pPr>
            <a:r>
              <a:rPr lang="en-GB" altLang="it-IT" sz="1800" i="1">
                <a:solidFill>
                  <a:schemeClr val="bg1"/>
                </a:solidFill>
                <a:latin typeface="Verdana" panose="020B0604030504040204" pitchFamily="34" charset="0"/>
                <a:cs typeface="Times New Roman" panose="02020603050405020304" pitchFamily="18" charset="0"/>
              </a:rPr>
              <a:t>(Gen 2: 19)</a:t>
            </a:r>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7172" name="Rectangle 50">
            <a:extLst>
              <a:ext uri="{FF2B5EF4-FFF2-40B4-BE49-F238E27FC236}">
                <a16:creationId xmlns:a16="http://schemas.microsoft.com/office/drawing/2014/main" id="{1DD5B634-FCA9-DF75-EF7F-DEFDD688232E}"/>
              </a:ext>
            </a:extLst>
          </p:cNvPr>
          <p:cNvSpPr>
            <a:spLocks noChangeArrowheads="1"/>
          </p:cNvSpPr>
          <p:nvPr/>
        </p:nvSpPr>
        <p:spPr bwMode="auto">
          <a:xfrm>
            <a:off x="0" y="457200"/>
            <a:ext cx="9144000" cy="1200150"/>
          </a:xfrm>
          <a:prstGeom prst="rect">
            <a:avLst/>
          </a:prstGeom>
          <a:solidFill>
            <a:srgbClr val="00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chemeClr val="bg1"/>
                </a:solidFill>
                <a:latin typeface="Verdana" panose="020B0604030504040204" pitchFamily="34" charset="0"/>
                <a:cs typeface="Times New Roman" panose="02020603050405020304" pitchFamily="18" charset="0"/>
              </a:rPr>
              <a:t>Allora il Signore Dio plasmò dal suolo ogni sorta di animali selvatici e tutti gli uccelli del cielo e li condusse all’uomo, per vedere come li avrebbe chiamati: in qualunque modo l’uomo avesse chiamato ognuno degli esseri viventi, quello doveva essere il suo nome.</a:t>
            </a:r>
            <a:r>
              <a:rPr lang="it-IT" altLang="it-IT" sz="1800" i="1">
                <a:solidFill>
                  <a:schemeClr val="bg1"/>
                </a:solidFill>
                <a:latin typeface="Verdana" panose="020B0604030504040204" pitchFamily="34" charset="0"/>
                <a:cs typeface="Times New Roman" panose="02020603050405020304" pitchFamily="18" charset="0"/>
              </a:rPr>
              <a:t> (Gen 2, 19)</a:t>
            </a:r>
          </a:p>
        </p:txBody>
      </p:sp>
    </p:spTree>
  </p:cSld>
  <p:clrMapOvr>
    <a:masterClrMapping/>
  </p:clrMapOvr>
  <p:transition spd="med" advClick="0" advTm="15000">
    <p:random/>
  </p:transition>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99330" name="Rectangle 2">
            <a:extLst>
              <a:ext uri="{FF2B5EF4-FFF2-40B4-BE49-F238E27FC236}">
                <a16:creationId xmlns:a16="http://schemas.microsoft.com/office/drawing/2014/main" id="{AE46A3FB-0062-471F-5456-4B1490133E0C}"/>
              </a:ext>
            </a:extLst>
          </p:cNvPr>
          <p:cNvSpPr>
            <a:spLocks noGrp="1" noChangeArrowheads="1"/>
          </p:cNvSpPr>
          <p:nvPr>
            <p:ph type="title"/>
          </p:nvPr>
        </p:nvSpPr>
        <p:spPr>
          <a:xfrm>
            <a:off x="0" y="685800"/>
            <a:ext cx="9144000" cy="1143000"/>
          </a:xfrm>
        </p:spPr>
        <p:txBody>
          <a:bodyPr/>
          <a:lstStyle/>
          <a:p>
            <a:pPr eaLnBrk="1" hangingPunct="1"/>
            <a:br>
              <a:rPr lang="it-IT" altLang="it-IT" sz="1800">
                <a:solidFill>
                  <a:schemeClr val="bg1"/>
                </a:solidFill>
                <a:latin typeface="Verdana" panose="020B0604030504040204" pitchFamily="34" charset="0"/>
                <a:cs typeface="Times New Roman" panose="02020603050405020304" pitchFamily="18" charset="0"/>
              </a:rPr>
            </a:br>
            <a:r>
              <a:rPr lang="it-IT" altLang="it-IT" sz="1800">
                <a:solidFill>
                  <a:schemeClr val="bg1"/>
                </a:solidFill>
                <a:latin typeface="Verdana" panose="020B0604030504040204" pitchFamily="34" charset="0"/>
                <a:cs typeface="Times New Roman" panose="02020603050405020304" pitchFamily="18" charset="0"/>
              </a:rPr>
              <a:t> Così l’uomo impose nomi a tutto il bestiame, a tutti gli uccelli del cielo e a tutti gli animali selvatici, ma per l’uomo non trovò un aiuto che gli corrispondesse.</a:t>
            </a:r>
            <a:r>
              <a:rPr lang="it-IT" altLang="it-IT" sz="1800" i="1">
                <a:solidFill>
                  <a:schemeClr val="bg1"/>
                </a:solidFill>
                <a:latin typeface="Verdana" panose="020B0604030504040204" pitchFamily="34" charset="0"/>
                <a:cs typeface="Times New Roman" panose="02020603050405020304" pitchFamily="18" charset="0"/>
              </a:rPr>
              <a:t> (Gen 2, 20)</a:t>
            </a:r>
            <a:br>
              <a:rPr lang="it-IT" altLang="it-IT" sz="1800" i="1">
                <a:solidFill>
                  <a:schemeClr val="bg1"/>
                </a:solidFill>
                <a:latin typeface="Verdana" panose="020B0604030504040204" pitchFamily="34" charset="0"/>
                <a:cs typeface="Times New Roman" panose="02020603050405020304" pitchFamily="18" charset="0"/>
              </a:rPr>
            </a:br>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99332" name="Rectangle 4">
            <a:extLst>
              <a:ext uri="{FF2B5EF4-FFF2-40B4-BE49-F238E27FC236}">
                <a16:creationId xmlns:a16="http://schemas.microsoft.com/office/drawing/2014/main" id="{CD0E9814-C313-649A-2FFD-1AB52C7B504F}"/>
              </a:ext>
            </a:extLst>
          </p:cNvPr>
          <p:cNvSpPr>
            <a:spLocks noChangeArrowheads="1"/>
          </p:cNvSpPr>
          <p:nvPr/>
        </p:nvSpPr>
        <p:spPr bwMode="auto">
          <a:xfrm>
            <a:off x="0" y="52578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Times New Roman" panose="02020603050405020304" pitchFamily="18" charset="0"/>
              </a:rPr>
              <a:t>So Man gave names to all the cattle, the birds of the air and to every beast of the field. But he did not find among them a helper like himself.</a:t>
            </a:r>
            <a:r>
              <a:rPr lang="en-GB" altLang="it-IT" sz="1800" i="1">
                <a:solidFill>
                  <a:schemeClr val="bg1"/>
                </a:solidFill>
                <a:latin typeface="Verdana" panose="020B0604030504040204" pitchFamily="34" charset="0"/>
                <a:cs typeface="Times New Roman" panose="02020603050405020304" pitchFamily="18" charset="0"/>
              </a:rPr>
              <a:t>  </a:t>
            </a:r>
          </a:p>
          <a:p>
            <a:r>
              <a:rPr lang="en-GB" altLang="it-IT" sz="1800" i="1">
                <a:solidFill>
                  <a:schemeClr val="bg1"/>
                </a:solidFill>
                <a:latin typeface="Verdana" panose="020B0604030504040204" pitchFamily="34" charset="0"/>
                <a:cs typeface="Times New Roman" panose="02020603050405020304" pitchFamily="18" charset="0"/>
              </a:rPr>
              <a:t>(Gen 2: 20) </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5008">
    <p:random/>
  </p:transition>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48484" name="Rectangle 4">
            <a:extLst>
              <a:ext uri="{FF2B5EF4-FFF2-40B4-BE49-F238E27FC236}">
                <a16:creationId xmlns:a16="http://schemas.microsoft.com/office/drawing/2014/main" id="{A695B3EA-1A27-4CC7-ACF5-58F2352743C1}"/>
              </a:ext>
            </a:extLst>
          </p:cNvPr>
          <p:cNvSpPr>
            <a:spLocks noChangeArrowheads="1"/>
          </p:cNvSpPr>
          <p:nvPr/>
        </p:nvSpPr>
        <p:spPr bwMode="auto">
          <a:xfrm>
            <a:off x="0" y="457200"/>
            <a:ext cx="9144000" cy="1200150"/>
          </a:xfrm>
          <a:prstGeom prst="rect">
            <a:avLst/>
          </a:prstGeom>
          <a:solidFill>
            <a:srgbClr val="00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tLang="it-IT" sz="1800">
                <a:solidFill>
                  <a:schemeClr val="bg1"/>
                </a:solidFill>
                <a:latin typeface="Verdana" panose="020B0604030504040204" pitchFamily="34" charset="0"/>
                <a:cs typeface="Times New Roman" panose="02020603050405020304" pitchFamily="18" charset="0"/>
              </a:rPr>
              <a:t>Allora il Signore Dio fece scendere un torpore sull</a:t>
            </a:r>
            <a:r>
              <a:rPr lang="it-IT" altLang="it-IT" sz="1800">
                <a:solidFill>
                  <a:schemeClr val="bg1"/>
                </a:solidFill>
                <a:cs typeface="Times New Roman" panose="02020603050405020304" pitchFamily="18" charset="0"/>
              </a:rPr>
              <a:t>’</a:t>
            </a:r>
            <a:r>
              <a:rPr lang="it-IT" altLang="it-IT" sz="1800">
                <a:solidFill>
                  <a:schemeClr val="bg1"/>
                </a:solidFill>
                <a:latin typeface="Verdana" panose="020B0604030504040204" pitchFamily="34" charset="0"/>
                <a:cs typeface="Times New Roman" panose="02020603050405020304" pitchFamily="18" charset="0"/>
              </a:rPr>
              <a:t>uomo, che si addormentò; gli tolse una delle costole e richiuse la carne al suo posto. Il Signore Dio formò con la costola, che aveva tolta all</a:t>
            </a:r>
            <a:r>
              <a:rPr lang="it-IT" altLang="it-IT" sz="1800">
                <a:solidFill>
                  <a:schemeClr val="bg1"/>
                </a:solidFill>
                <a:cs typeface="Times New Roman" panose="02020603050405020304" pitchFamily="18" charset="0"/>
              </a:rPr>
              <a:t>’</a:t>
            </a:r>
            <a:r>
              <a:rPr lang="it-IT" altLang="it-IT" sz="1800">
                <a:solidFill>
                  <a:schemeClr val="bg1"/>
                </a:solidFill>
                <a:latin typeface="Verdana" panose="020B0604030504040204" pitchFamily="34" charset="0"/>
                <a:cs typeface="Times New Roman" panose="02020603050405020304" pitchFamily="18" charset="0"/>
              </a:rPr>
              <a:t>uomo, una donna e la condusse all</a:t>
            </a:r>
            <a:r>
              <a:rPr lang="it-IT" altLang="it-IT" sz="1800">
                <a:solidFill>
                  <a:schemeClr val="bg1"/>
                </a:solidFill>
                <a:cs typeface="Times New Roman" panose="02020603050405020304" pitchFamily="18" charset="0"/>
              </a:rPr>
              <a:t>’</a:t>
            </a:r>
            <a:r>
              <a:rPr lang="it-IT" altLang="it-IT" sz="1800">
                <a:solidFill>
                  <a:schemeClr val="bg1"/>
                </a:solidFill>
                <a:latin typeface="Verdana" panose="020B0604030504040204" pitchFamily="34" charset="0"/>
                <a:cs typeface="Times New Roman" panose="02020603050405020304" pitchFamily="18" charset="0"/>
              </a:rPr>
              <a:t>uomo. </a:t>
            </a:r>
            <a:r>
              <a:rPr lang="it-IT" altLang="it-IT" sz="1800" i="1">
                <a:solidFill>
                  <a:schemeClr val="bg1"/>
                </a:solidFill>
                <a:latin typeface="Verdana" panose="020B0604030504040204" pitchFamily="34" charset="0"/>
                <a:cs typeface="Times New Roman" panose="02020603050405020304" pitchFamily="18" charset="0"/>
              </a:rPr>
              <a:t>(Gen 2, 21-22)</a:t>
            </a:r>
          </a:p>
        </p:txBody>
      </p:sp>
      <p:sp>
        <p:nvSpPr>
          <p:cNvPr id="148486" name="Rectangle 6">
            <a:extLst>
              <a:ext uri="{FF2B5EF4-FFF2-40B4-BE49-F238E27FC236}">
                <a16:creationId xmlns:a16="http://schemas.microsoft.com/office/drawing/2014/main" id="{D562CC5A-87D5-684E-DBDF-10B6EB4496B6}"/>
              </a:ext>
            </a:extLst>
          </p:cNvPr>
          <p:cNvSpPr>
            <a:spLocks noChangeArrowheads="1"/>
          </p:cNvSpPr>
          <p:nvPr/>
        </p:nvSpPr>
        <p:spPr bwMode="auto">
          <a:xfrm>
            <a:off x="0" y="54102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Times New Roman" panose="02020603050405020304" pitchFamily="18" charset="0"/>
              </a:rPr>
              <a:t>Then Yahweh God caused a deep sleep to come over Man and he fell asleep. He took one of his ribs and filled its place with flesh. The rib which Yahweh God had taken from Man he formed into a woman and brought her to the man.</a:t>
            </a:r>
            <a:r>
              <a:rPr lang="en-GB" altLang="it-IT" sz="1800" i="1">
                <a:solidFill>
                  <a:schemeClr val="bg1"/>
                </a:solidFill>
                <a:latin typeface="Verdana" panose="020B0604030504040204" pitchFamily="34" charset="0"/>
                <a:cs typeface="Times New Roman" panose="02020603050405020304" pitchFamily="18" charset="0"/>
              </a:rPr>
              <a:t> (Gen 2: 21-22)</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5000">
    <p:random/>
  </p:transition>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50530" name="Rectangle 2">
            <a:extLst>
              <a:ext uri="{FF2B5EF4-FFF2-40B4-BE49-F238E27FC236}">
                <a16:creationId xmlns:a16="http://schemas.microsoft.com/office/drawing/2014/main" id="{4538F8E2-9FF8-7F7B-5703-7268EAC8E1D9}"/>
              </a:ext>
            </a:extLst>
          </p:cNvPr>
          <p:cNvSpPr>
            <a:spLocks noGrp="1" noChangeArrowheads="1"/>
          </p:cNvSpPr>
          <p:nvPr>
            <p:ph type="title"/>
          </p:nvPr>
        </p:nvSpPr>
        <p:spPr>
          <a:xfrm>
            <a:off x="0" y="457200"/>
            <a:ext cx="9144000" cy="1143000"/>
          </a:xfrm>
          <a:solidFill>
            <a:srgbClr val="000000"/>
          </a:solidFill>
          <a:ln>
            <a:solidFill>
              <a:srgbClr val="000000"/>
            </a:solidFill>
            <a:miter lim="800000"/>
            <a:headEnd/>
            <a:tailEnd/>
          </a:ln>
        </p:spPr>
        <p:txBody>
          <a:bodyPr/>
          <a:lstStyle/>
          <a:p>
            <a:r>
              <a:rPr lang="it-IT" altLang="it-IT" sz="1800">
                <a:solidFill>
                  <a:schemeClr val="bg1"/>
                </a:solidFill>
                <a:latin typeface="Verdana" panose="020B0604030504040204" pitchFamily="34" charset="0"/>
                <a:cs typeface="Times New Roman" panose="02020603050405020304" pitchFamily="18" charset="0"/>
              </a:rPr>
              <a:t>Allora l’uomo disse: «Questa volta è osso dalle mie ossa, carne dalla mia carne. La si chiamerà donna, perché dall’uomo è stata tolta». Per questo l’uomo lascerà suo padre e sua madre e si unirà a sua moglie, e i due saranno un’unica carne. </a:t>
            </a:r>
            <a:r>
              <a:rPr lang="it-IT" altLang="it-IT" sz="1800" i="1">
                <a:solidFill>
                  <a:schemeClr val="bg1"/>
                </a:solidFill>
                <a:latin typeface="Verdana" panose="020B0604030504040204" pitchFamily="34" charset="0"/>
                <a:cs typeface="Times New Roman" panose="02020603050405020304" pitchFamily="18" charset="0"/>
              </a:rPr>
              <a:t>(Gen 2, 23-24)</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150532" name="Rectangle 4">
            <a:extLst>
              <a:ext uri="{FF2B5EF4-FFF2-40B4-BE49-F238E27FC236}">
                <a16:creationId xmlns:a16="http://schemas.microsoft.com/office/drawing/2014/main" id="{6B6A2A28-2169-3C55-2896-9A58B12DCAB2}"/>
              </a:ext>
            </a:extLst>
          </p:cNvPr>
          <p:cNvSpPr>
            <a:spLocks noChangeArrowheads="1"/>
          </p:cNvSpPr>
          <p:nvPr/>
        </p:nvSpPr>
        <p:spPr bwMode="auto">
          <a:xfrm>
            <a:off x="0" y="5334000"/>
            <a:ext cx="9144000" cy="1200150"/>
          </a:xfrm>
          <a:prstGeom prst="rect">
            <a:avLst/>
          </a:prstGeom>
          <a:solidFill>
            <a:srgbClr val="00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Times New Roman" panose="02020603050405020304" pitchFamily="18" charset="0"/>
              </a:rPr>
              <a:t>The man then said, "Now this is bone of my bone and flesh of my flesh. She shall be called woman because she was taken from man." That is why man leaves his father and mother and is attached to his wife, and with her becomes one flesh. </a:t>
            </a:r>
            <a:r>
              <a:rPr lang="en-GB" altLang="it-IT" sz="1800" i="1">
                <a:solidFill>
                  <a:schemeClr val="bg1"/>
                </a:solidFill>
                <a:latin typeface="Verdana" panose="020B0604030504040204" pitchFamily="34" charset="0"/>
                <a:cs typeface="Times New Roman" panose="02020603050405020304" pitchFamily="18" charset="0"/>
              </a:rPr>
              <a:t>(Gen 2: 23-24)</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6000">
    <p:random/>
  </p:transition>
</p:sld>
</file>

<file path=ppt/slides/slide7.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2E124CB3-D22C-58A3-0EF7-070882D6C0DE}"/>
              </a:ext>
            </a:extLst>
          </p:cNvPr>
          <p:cNvSpPr>
            <a:spLocks noGrp="1" noChangeArrowheads="1"/>
          </p:cNvSpPr>
          <p:nvPr>
            <p:ph type="title"/>
          </p:nvPr>
        </p:nvSpPr>
        <p:spPr>
          <a:xfrm>
            <a:off x="4191000" y="1143000"/>
            <a:ext cx="4114800" cy="457200"/>
          </a:xfrm>
        </p:spPr>
        <p:txBody>
          <a:bodyPr/>
          <a:lstStyle/>
          <a:p>
            <a:pPr eaLnBrk="1" hangingPunct="1"/>
            <a:r>
              <a:rPr lang="en-US" altLang="it-IT" sz="1800">
                <a:solidFill>
                  <a:srgbClr val="320011"/>
                </a:solidFill>
                <a:latin typeface="Verdana" panose="020B0604030504040204" pitchFamily="34" charset="0"/>
                <a:cs typeface="Arial" panose="020B0604020202020204" pitchFamily="34" charset="0"/>
              </a:rPr>
              <a:t>EPISTLE</a:t>
            </a:r>
            <a:r>
              <a:rPr lang="it-IT" altLang="it-IT" sz="1800">
                <a:solidFill>
                  <a:srgbClr val="320011"/>
                </a:solidFill>
                <a:latin typeface="Verdana" panose="020B0604030504040204" pitchFamily="34" charset="0"/>
                <a:cs typeface="Arial" panose="020B0604020202020204" pitchFamily="34" charset="0"/>
              </a:rPr>
              <a:t> TO HEBREWS</a:t>
            </a:r>
            <a:endParaRPr lang="en-US" altLang="it-IT" sz="1800">
              <a:solidFill>
                <a:srgbClr val="320011"/>
              </a:solidFill>
              <a:latin typeface="Verdana" panose="020B0604030504040204" pitchFamily="34" charset="0"/>
              <a:cs typeface="Arial" panose="020B0604020202020204" pitchFamily="34" charset="0"/>
            </a:endParaRPr>
          </a:p>
        </p:txBody>
      </p:sp>
      <p:sp>
        <p:nvSpPr>
          <p:cNvPr id="202765" name="Rectangle 13">
            <a:extLst>
              <a:ext uri="{FF2B5EF4-FFF2-40B4-BE49-F238E27FC236}">
                <a16:creationId xmlns:a16="http://schemas.microsoft.com/office/drawing/2014/main" id="{0D086AC2-C86B-D7ED-6856-8CBC0602D69C}"/>
              </a:ext>
            </a:extLst>
          </p:cNvPr>
          <p:cNvSpPr>
            <a:spLocks noChangeArrowheads="1"/>
          </p:cNvSpPr>
          <p:nvPr/>
        </p:nvSpPr>
        <p:spPr bwMode="auto">
          <a:xfrm>
            <a:off x="762000" y="0"/>
            <a:ext cx="7848600" cy="831850"/>
          </a:xfrm>
          <a:prstGeom prst="rect">
            <a:avLst/>
          </a:prstGeom>
          <a:solidFill>
            <a:srgbClr val="339966"/>
          </a:solidFill>
          <a:ln w="9525">
            <a:solidFill>
              <a:srgbClr val="339966"/>
            </a:solidFill>
            <a:miter lim="800000"/>
            <a:headEnd/>
            <a:tailEnd/>
          </a:ln>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b="1">
              <a:solidFill>
                <a:srgbClr val="FFFF00"/>
              </a:solidFill>
              <a:latin typeface="Cambria" panose="02040503050406030204" pitchFamily="18" charset="0"/>
              <a:cs typeface="Times New Roman" panose="02020603050405020304" pitchFamily="18" charset="0"/>
            </a:endParaRPr>
          </a:p>
          <a:p>
            <a:pPr algn="ctr" eaLnBrk="1" hangingPunct="1">
              <a:spcBef>
                <a:spcPct val="0"/>
              </a:spcBef>
              <a:buFontTx/>
              <a:buNone/>
            </a:pPr>
            <a:endParaRPr lang="it-IT" altLang="it-IT" sz="2400" b="1">
              <a:latin typeface="Cambria" panose="02040503050406030204" pitchFamily="18" charset="0"/>
            </a:endParaRPr>
          </a:p>
        </p:txBody>
      </p:sp>
      <p:sp>
        <p:nvSpPr>
          <p:cNvPr id="11268" name="Rectangle 22">
            <a:extLst>
              <a:ext uri="{FF2B5EF4-FFF2-40B4-BE49-F238E27FC236}">
                <a16:creationId xmlns:a16="http://schemas.microsoft.com/office/drawing/2014/main" id="{1D96F27D-FD5B-0739-7BE2-0C86BC11748D}"/>
              </a:ext>
            </a:extLst>
          </p:cNvPr>
          <p:cNvSpPr>
            <a:spLocks noChangeArrowheads="1"/>
          </p:cNvSpPr>
          <p:nvPr/>
        </p:nvSpPr>
        <p:spPr bwMode="auto">
          <a:xfrm>
            <a:off x="1295400" y="1143000"/>
            <a:ext cx="3124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320011"/>
                </a:solidFill>
                <a:latin typeface="Verdana" panose="020B0604030504040204" pitchFamily="34" charset="0"/>
              </a:rPr>
              <a:t>LETTERA AGLI EBREI</a:t>
            </a:r>
          </a:p>
        </p:txBody>
      </p:sp>
      <p:sp>
        <p:nvSpPr>
          <p:cNvPr id="11269" name="Rectangle 205">
            <a:extLst>
              <a:ext uri="{FF2B5EF4-FFF2-40B4-BE49-F238E27FC236}">
                <a16:creationId xmlns:a16="http://schemas.microsoft.com/office/drawing/2014/main" id="{BAC015E3-5C29-9746-672C-6071AADF0649}"/>
              </a:ext>
            </a:extLst>
          </p:cNvPr>
          <p:cNvSpPr>
            <a:spLocks noChangeArrowheads="1"/>
          </p:cNvSpPr>
          <p:nvPr/>
        </p:nvSpPr>
        <p:spPr bwMode="auto">
          <a:xfrm>
            <a:off x="1219200" y="1524000"/>
            <a:ext cx="3429000" cy="2563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800">
                <a:solidFill>
                  <a:srgbClr val="000000"/>
                </a:solidFill>
                <a:latin typeface="Verdana" panose="020B0604030504040204" pitchFamily="34" charset="0"/>
                <a:cs typeface="Times New Roman" panose="02020603050405020304" pitchFamily="18" charset="0"/>
              </a:rPr>
              <a:t>     </a:t>
            </a:r>
            <a:r>
              <a:rPr lang="it-IT" altLang="it-IT" sz="1800" i="1">
                <a:solidFill>
                  <a:srgbClr val="000000"/>
                </a:solidFill>
                <a:latin typeface="Verdana" panose="020B0604030504040204" pitchFamily="34" charset="0"/>
                <a:cs typeface="Times New Roman" panose="02020603050405020304" pitchFamily="18" charset="0"/>
              </a:rPr>
              <a:t>Fratelli, </a:t>
            </a:r>
            <a:r>
              <a:rPr lang="it-IT" altLang="it-IT" sz="1800">
                <a:solidFill>
                  <a:srgbClr val="000000"/>
                </a:solidFill>
                <a:latin typeface="Verdana" panose="020B0604030504040204" pitchFamily="34" charset="0"/>
                <a:cs typeface="Times New Roman" panose="02020603050405020304" pitchFamily="18" charset="0"/>
              </a:rPr>
              <a:t>quel Gesù, che fu fatto di poco inferiore agli angeli, lo vediamo coronato di gloria e di onore a causa della morte che ha sofferto, perché per la grazia di Dio egli provasse la morte a vantaggio di tutti.</a:t>
            </a:r>
            <a:r>
              <a:rPr lang="it-IT" altLang="it-IT" sz="1800" i="1">
                <a:solidFill>
                  <a:srgbClr val="000000"/>
                </a:solidFill>
                <a:latin typeface="Verdana" panose="020B0604030504040204" pitchFamily="34" charset="0"/>
                <a:cs typeface="Times New Roman" panose="02020603050405020304" pitchFamily="18" charset="0"/>
              </a:rPr>
              <a:t> (Eb 2, 9)</a:t>
            </a:r>
          </a:p>
        </p:txBody>
      </p:sp>
      <p:sp>
        <p:nvSpPr>
          <p:cNvPr id="11270" name="Rectangle 206">
            <a:extLst>
              <a:ext uri="{FF2B5EF4-FFF2-40B4-BE49-F238E27FC236}">
                <a16:creationId xmlns:a16="http://schemas.microsoft.com/office/drawing/2014/main" id="{0A11D20F-A7D8-8CAB-906B-6851140BC4B0}"/>
              </a:ext>
            </a:extLst>
          </p:cNvPr>
          <p:cNvSpPr>
            <a:spLocks noChangeArrowheads="1"/>
          </p:cNvSpPr>
          <p:nvPr/>
        </p:nvSpPr>
        <p:spPr bwMode="auto">
          <a:xfrm>
            <a:off x="4572000" y="1524000"/>
            <a:ext cx="3429000" cy="2563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en-US" altLang="it-IT" sz="1800">
                <a:latin typeface="Verdana" panose="020B0604030504040204" pitchFamily="34" charset="0"/>
                <a:cs typeface="Arial" panose="020B0604020202020204" pitchFamily="34" charset="0"/>
              </a:rPr>
              <a:t>  </a:t>
            </a:r>
            <a:r>
              <a:rPr lang="en-US" altLang="it-IT" sz="1800" i="1">
                <a:solidFill>
                  <a:srgbClr val="000000"/>
                </a:solidFill>
                <a:latin typeface="Verdana" panose="020B0604030504040204" pitchFamily="34" charset="0"/>
                <a:cs typeface="Times New Roman" panose="02020603050405020304" pitchFamily="18" charset="0"/>
              </a:rPr>
              <a:t> </a:t>
            </a:r>
            <a:r>
              <a:rPr lang="en-GB" altLang="it-IT" sz="1800" i="1">
                <a:solidFill>
                  <a:srgbClr val="000000"/>
                </a:solidFill>
                <a:latin typeface="Verdana" panose="020B0604030504040204" pitchFamily="34" charset="0"/>
                <a:cs typeface="Times New Roman" panose="02020603050405020304" pitchFamily="18" charset="0"/>
              </a:rPr>
              <a:t>Brothers, </a:t>
            </a:r>
            <a:r>
              <a:rPr lang="en-GB" altLang="it-IT" sz="1800">
                <a:solidFill>
                  <a:srgbClr val="000000"/>
                </a:solidFill>
                <a:latin typeface="Verdana" panose="020B0604030504040204" pitchFamily="34" charset="0"/>
                <a:cs typeface="Times New Roman" panose="02020603050405020304" pitchFamily="18" charset="0"/>
              </a:rPr>
              <a:t>Jesus who suffered death and for a little while was placed lower than the angels has been crowned with honor and glory. For the merciful plan of God demanded that he experience death on behalf of everyone.</a:t>
            </a:r>
            <a:r>
              <a:rPr lang="en-GB" altLang="it-IT" sz="1800" i="1">
                <a:solidFill>
                  <a:srgbClr val="000000"/>
                </a:solidFill>
                <a:latin typeface="Verdana" panose="020B0604030504040204" pitchFamily="34" charset="0"/>
                <a:cs typeface="Times New Roman" panose="02020603050405020304" pitchFamily="18" charset="0"/>
              </a:rPr>
              <a:t>  (Heb 2: 9)</a:t>
            </a:r>
            <a:endParaRPr lang="it-IT" altLang="it-IT" sz="1800" i="1">
              <a:solidFill>
                <a:srgbClr val="000000"/>
              </a:solidFill>
              <a:latin typeface="Verdana" panose="020B0604030504040204" pitchFamily="34" charset="0"/>
              <a:cs typeface="Times New Roman" panose="02020603050405020304" pitchFamily="18" charset="0"/>
            </a:endParaRPr>
          </a:p>
        </p:txBody>
      </p:sp>
      <p:pic>
        <p:nvPicPr>
          <p:cNvPr id="11271" name="Picture 498" descr="C:\ARCHIVIO GENERALE\PRESENTAZIONI\in COSTRUZIONE\Gospel copia.gif">
            <a:extLst>
              <a:ext uri="{FF2B5EF4-FFF2-40B4-BE49-F238E27FC236}">
                <a16:creationId xmlns:a16="http://schemas.microsoft.com/office/drawing/2014/main" id="{18E77D11-719A-E00C-8C61-0E65C08483E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57600" y="0"/>
            <a:ext cx="18288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72" name="WordArt 509">
            <a:extLst>
              <a:ext uri="{FF2B5EF4-FFF2-40B4-BE49-F238E27FC236}">
                <a16:creationId xmlns:a16="http://schemas.microsoft.com/office/drawing/2014/main" id="{EB21CAFD-A2C2-C4BD-EC5E-BE03A30730C9}"/>
              </a:ext>
            </a:extLst>
          </p:cNvPr>
          <p:cNvSpPr>
            <a:spLocks noChangeArrowheads="1" noChangeShapeType="1" noTextEdit="1"/>
          </p:cNvSpPr>
          <p:nvPr/>
        </p:nvSpPr>
        <p:spPr bwMode="auto">
          <a:xfrm>
            <a:off x="1219200" y="152400"/>
            <a:ext cx="2286000" cy="533400"/>
          </a:xfrm>
          <a:prstGeom prst="rect">
            <a:avLst/>
          </a:prstGeom>
        </p:spPr>
        <p:txBody>
          <a:bodyPr wrap="none" fromWordArt="1">
            <a:prstTxWarp prst="textPlain">
              <a:avLst>
                <a:gd name="adj" fmla="val 50000"/>
              </a:avLst>
            </a:prstTxWarp>
          </a:bodyPr>
          <a:lstStyle/>
          <a:p>
            <a:r>
              <a:rPr lang="it-IT" sz="1600" kern="10">
                <a:ln w="3175">
                  <a:solidFill>
                    <a:srgbClr val="FFFF00"/>
                  </a:solidFill>
                  <a:round/>
                  <a:headEnd/>
                  <a:tailEnd/>
                </a:ln>
                <a:solidFill>
                  <a:srgbClr val="FFFF99"/>
                </a:solidFill>
                <a:latin typeface="Verdana" panose="020B0604030504040204" pitchFamily="34" charset="0"/>
                <a:ea typeface="Verdana" panose="020B0604030504040204" pitchFamily="34" charset="0"/>
              </a:rPr>
              <a:t>La Parola di Dio </a:t>
            </a:r>
          </a:p>
          <a:p>
            <a:r>
              <a:rPr lang="it-IT" sz="1600" kern="10">
                <a:ln w="3175">
                  <a:solidFill>
                    <a:srgbClr val="FFFF00"/>
                  </a:solidFill>
                  <a:round/>
                  <a:headEnd/>
                  <a:tailEnd/>
                </a:ln>
                <a:solidFill>
                  <a:srgbClr val="FFFF99"/>
                </a:solidFill>
                <a:latin typeface="Verdana" panose="020B0604030504040204" pitchFamily="34" charset="0"/>
                <a:ea typeface="Verdana" panose="020B0604030504040204" pitchFamily="34" charset="0"/>
              </a:rPr>
              <a:t>parla  al nostro cuore!</a:t>
            </a:r>
          </a:p>
        </p:txBody>
      </p:sp>
      <p:sp>
        <p:nvSpPr>
          <p:cNvPr id="11273" name="WordArt 510">
            <a:extLst>
              <a:ext uri="{FF2B5EF4-FFF2-40B4-BE49-F238E27FC236}">
                <a16:creationId xmlns:a16="http://schemas.microsoft.com/office/drawing/2014/main" id="{E840F99A-D3BC-87CA-DBD6-83D77F0A058A}"/>
              </a:ext>
            </a:extLst>
          </p:cNvPr>
          <p:cNvSpPr>
            <a:spLocks noChangeArrowheads="1" noChangeShapeType="1" noTextEdit="1"/>
          </p:cNvSpPr>
          <p:nvPr/>
        </p:nvSpPr>
        <p:spPr bwMode="auto">
          <a:xfrm>
            <a:off x="5715000" y="228600"/>
            <a:ext cx="2286000" cy="457200"/>
          </a:xfrm>
          <a:prstGeom prst="rect">
            <a:avLst/>
          </a:prstGeom>
        </p:spPr>
        <p:txBody>
          <a:bodyPr wrap="none" fromWordArt="1">
            <a:prstTxWarp prst="textPlain">
              <a:avLst>
                <a:gd name="adj" fmla="val 50000"/>
              </a:avLst>
            </a:prstTxWarp>
          </a:bodyPr>
          <a:lstStyle/>
          <a:p>
            <a:r>
              <a:rPr lang="en-US" sz="1800" kern="10">
                <a:ln w="9525">
                  <a:solidFill>
                    <a:srgbClr val="FFFF00"/>
                  </a:solidFill>
                  <a:round/>
                  <a:headEnd/>
                  <a:tailEnd/>
                </a:ln>
                <a:solidFill>
                  <a:srgbClr val="FFFF99"/>
                </a:solidFill>
                <a:latin typeface="Verdana" panose="020B0604030504040204" pitchFamily="34" charset="0"/>
                <a:ea typeface="Verdana" panose="020B0604030504040204" pitchFamily="34" charset="0"/>
              </a:rPr>
              <a:t>The Word of God</a:t>
            </a:r>
          </a:p>
          <a:p>
            <a:r>
              <a:rPr lang="en-US" sz="1800" kern="10">
                <a:ln w="9525">
                  <a:solidFill>
                    <a:srgbClr val="FFFF00"/>
                  </a:solidFill>
                  <a:round/>
                  <a:headEnd/>
                  <a:tailEnd/>
                </a:ln>
                <a:solidFill>
                  <a:srgbClr val="FFFF99"/>
                </a:solidFill>
                <a:latin typeface="Verdana" panose="020B0604030504040204" pitchFamily="34" charset="0"/>
                <a:ea typeface="Verdana" panose="020B0604030504040204" pitchFamily="34" charset="0"/>
              </a:rPr>
              <a:t>speaks to our heart!</a:t>
            </a:r>
            <a:endParaRPr lang="it-IT" sz="1800" kern="10">
              <a:ln w="9525">
                <a:solidFill>
                  <a:srgbClr val="FFFF00"/>
                </a:solidFill>
                <a:round/>
                <a:headEnd/>
                <a:tailEnd/>
              </a:ln>
              <a:solidFill>
                <a:srgbClr val="FFFF99"/>
              </a:solidFill>
              <a:latin typeface="Verdana" panose="020B0604030504040204" pitchFamily="34" charset="0"/>
              <a:ea typeface="Verdana" panose="020B0604030504040204" pitchFamily="34" charset="0"/>
            </a:endParaRPr>
          </a:p>
        </p:txBody>
      </p:sp>
      <p:pic>
        <p:nvPicPr>
          <p:cNvPr id="11369" name="Picture 105">
            <a:extLst>
              <a:ext uri="{FF2B5EF4-FFF2-40B4-BE49-F238E27FC236}">
                <a16:creationId xmlns:a16="http://schemas.microsoft.com/office/drawing/2014/main" id="{2A9F7B6C-B466-78D3-CC41-C2CB0B0FD6E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76800" y="4114800"/>
            <a:ext cx="2895600" cy="2219325"/>
          </a:xfrm>
          <a:prstGeom prst="rect">
            <a:avLst/>
          </a:prstGeom>
          <a:noFill/>
          <a:extLst>
            <a:ext uri="{909E8E84-426E-40DD-AFC4-6F175D3DCCD1}">
              <a14:hiddenFill xmlns:a14="http://schemas.microsoft.com/office/drawing/2010/main">
                <a:solidFill>
                  <a:srgbClr val="FFFFFF"/>
                </a:solidFill>
              </a14:hiddenFill>
            </a:ext>
          </a:extLst>
        </p:spPr>
      </p:pic>
      <p:pic>
        <p:nvPicPr>
          <p:cNvPr id="11370" name="Picture 106">
            <a:extLst>
              <a:ext uri="{FF2B5EF4-FFF2-40B4-BE49-F238E27FC236}">
                <a16:creationId xmlns:a16="http://schemas.microsoft.com/office/drawing/2014/main" id="{6498F5F0-5922-CD48-0E98-28FB23B670E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19200" y="4191000"/>
            <a:ext cx="3276600" cy="19939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768">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iterate type="wd">
                                    <p:tmPct val="100000"/>
                                  </p:iterate>
                                  <p:childTnLst>
                                    <p:set>
                                      <p:cBhvr>
                                        <p:cTn id="6" dur="1" fill="hold">
                                          <p:stCondLst>
                                            <p:cond delay="0"/>
                                          </p:stCondLst>
                                        </p:cTn>
                                        <p:tgtEl>
                                          <p:spTgt spid="202765"/>
                                        </p:tgtEl>
                                        <p:attrNameLst>
                                          <p:attrName>style.visibility</p:attrName>
                                        </p:attrNameLst>
                                      </p:cBhvr>
                                      <p:to>
                                        <p:strVal val="visible"/>
                                      </p:to>
                                    </p:set>
                                    <p:anim calcmode="lin" valueType="num">
                                      <p:cBhvr additive="base">
                                        <p:cTn id="7" dur="300" fill="hold"/>
                                        <p:tgtEl>
                                          <p:spTgt spid="202765"/>
                                        </p:tgtEl>
                                        <p:attrNameLst>
                                          <p:attrName>ppt_x</p:attrName>
                                        </p:attrNameLst>
                                      </p:cBhvr>
                                      <p:tavLst>
                                        <p:tav tm="0">
                                          <p:val>
                                            <p:strVal val="0-#ppt_w/2"/>
                                          </p:val>
                                        </p:tav>
                                        <p:tav tm="100000">
                                          <p:val>
                                            <p:strVal val="#ppt_x"/>
                                          </p:val>
                                        </p:tav>
                                      </p:tavLst>
                                    </p:anim>
                                    <p:anim calcmode="lin" valueType="num">
                                      <p:cBhvr additive="base">
                                        <p:cTn id="8" dur="300" fill="hold"/>
                                        <p:tgtEl>
                                          <p:spTgt spid="20276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2765" grpId="0" animBg="1"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CC08C2AE-75F9-93CB-0E33-D1A64B1CD09B}"/>
              </a:ext>
            </a:extLst>
          </p:cNvPr>
          <p:cNvSpPr>
            <a:spLocks noGrp="1" noChangeArrowheads="1"/>
          </p:cNvSpPr>
          <p:nvPr>
            <p:ph type="title"/>
          </p:nvPr>
        </p:nvSpPr>
        <p:spPr>
          <a:xfrm>
            <a:off x="381000" y="685800"/>
            <a:ext cx="8382000" cy="838200"/>
          </a:xfrm>
          <a:solidFill>
            <a:srgbClr val="000000"/>
          </a:solidFill>
          <a:ln>
            <a:solidFill>
              <a:srgbClr val="000000"/>
            </a:solidFill>
            <a:miter lim="800000"/>
            <a:headEnd/>
            <a:tailEnd/>
          </a:ln>
        </p:spPr>
        <p:txBody>
          <a:bodyPr/>
          <a:lstStyle/>
          <a:p>
            <a:pPr eaLnBrk="1" hangingPunct="1"/>
            <a:r>
              <a:rPr lang="it-IT" altLang="it-IT" sz="1800">
                <a:solidFill>
                  <a:srgbClr val="FFFFFF"/>
                </a:solidFill>
                <a:latin typeface="Verdana" panose="020B0604030504040204" pitchFamily="34" charset="0"/>
                <a:cs typeface="Times New Roman" panose="02020603050405020304" pitchFamily="18" charset="0"/>
              </a:rPr>
              <a:t>Conveniva infatti che Dio – per il quale e mediante il quale esistono tutte le cose, lui che conduce molti figli alla gloria – rendesse perfetto per mezzo delle sofferenze il capo che guida alla salvezza.</a:t>
            </a:r>
            <a:r>
              <a:rPr lang="it-IT" altLang="it-IT" sz="1800" i="1">
                <a:solidFill>
                  <a:srgbClr val="FFFFFF"/>
                </a:solidFill>
                <a:latin typeface="Verdana" panose="020B0604030504040204" pitchFamily="34" charset="0"/>
                <a:cs typeface="Times New Roman" panose="02020603050405020304" pitchFamily="18" charset="0"/>
              </a:rPr>
              <a:t> (Eb 2, 10)</a:t>
            </a:r>
            <a:br>
              <a:rPr lang="it-IT" altLang="it-IT" sz="1800" i="1">
                <a:solidFill>
                  <a:srgbClr val="FFFFFF"/>
                </a:solidFill>
                <a:latin typeface="Verdana" panose="020B0604030504040204" pitchFamily="34" charset="0"/>
                <a:cs typeface="Times New Roman" panose="02020603050405020304" pitchFamily="18" charset="0"/>
              </a:rPr>
            </a:br>
            <a:endParaRPr lang="it-IT" altLang="it-IT" sz="1800" i="1">
              <a:solidFill>
                <a:srgbClr val="FFFFFF"/>
              </a:solidFill>
              <a:latin typeface="Verdana" panose="020B0604030504040204" pitchFamily="34" charset="0"/>
              <a:cs typeface="Times New Roman" panose="02020603050405020304" pitchFamily="18" charset="0"/>
            </a:endParaRPr>
          </a:p>
        </p:txBody>
      </p:sp>
      <p:sp>
        <p:nvSpPr>
          <p:cNvPr id="13315" name="Rectangle 4">
            <a:extLst>
              <a:ext uri="{FF2B5EF4-FFF2-40B4-BE49-F238E27FC236}">
                <a16:creationId xmlns:a16="http://schemas.microsoft.com/office/drawing/2014/main" id="{E26B60EE-D082-0EE7-4166-D7F8CB45EFA1}"/>
              </a:ext>
            </a:extLst>
          </p:cNvPr>
          <p:cNvSpPr>
            <a:spLocks noChangeArrowheads="1"/>
          </p:cNvSpPr>
          <p:nvPr/>
        </p:nvSpPr>
        <p:spPr bwMode="auto">
          <a:xfrm>
            <a:off x="0" y="5486400"/>
            <a:ext cx="9144000" cy="925513"/>
          </a:xfrm>
          <a:prstGeom prst="rect">
            <a:avLst/>
          </a:prstGeom>
          <a:solidFill>
            <a:srgbClr val="00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GB" altLang="it-IT" sz="1800">
                <a:solidFill>
                  <a:srgbClr val="FFFFFF"/>
                </a:solidFill>
                <a:latin typeface="Verdana" panose="020B0604030504040204" pitchFamily="34" charset="0"/>
                <a:cs typeface="Times New Roman" panose="02020603050405020304" pitchFamily="18" charset="0"/>
              </a:rPr>
              <a:t>God, from whom all come and by whom all things exist, wanted to bring many children to glory, and he thought it fitting to make perfect through suffering the initiator of their salvation. </a:t>
            </a:r>
            <a:r>
              <a:rPr lang="en-GB" altLang="it-IT" sz="1800" i="1">
                <a:solidFill>
                  <a:srgbClr val="FFFFFF"/>
                </a:solidFill>
                <a:latin typeface="Verdana" panose="020B0604030504040204" pitchFamily="34" charset="0"/>
                <a:cs typeface="Times New Roman" panose="02020603050405020304" pitchFamily="18" charset="0"/>
              </a:rPr>
              <a:t>(Heb 2: 10)</a:t>
            </a:r>
            <a:r>
              <a:rPr lang="it-IT" altLang="it-IT" sz="1800">
                <a:solidFill>
                  <a:srgbClr val="FFFFFF"/>
                </a:solidFill>
                <a:latin typeface="Verdana" panose="020B0604030504040204" pitchFamily="34" charset="0"/>
                <a:cs typeface="Times New Roman" panose="02020603050405020304" pitchFamily="18" charset="0"/>
              </a:rPr>
              <a:t> </a:t>
            </a:r>
          </a:p>
        </p:txBody>
      </p:sp>
    </p:spTree>
  </p:cSld>
  <p:clrMapOvr>
    <a:masterClrMapping/>
  </p:clrMapOvr>
  <p:transition spd="med" advClick="0" advTm="14432">
    <p:random/>
  </p:transition>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1378" name="Rectangle 1026">
            <a:extLst>
              <a:ext uri="{FF2B5EF4-FFF2-40B4-BE49-F238E27FC236}">
                <a16:creationId xmlns:a16="http://schemas.microsoft.com/office/drawing/2014/main" id="{377B493C-59DD-599F-DC1F-943F4A6EAE30}"/>
              </a:ext>
            </a:extLst>
          </p:cNvPr>
          <p:cNvSpPr>
            <a:spLocks noGrp="1" noChangeArrowheads="1"/>
          </p:cNvSpPr>
          <p:nvPr>
            <p:ph type="title"/>
          </p:nvPr>
        </p:nvSpPr>
        <p:spPr>
          <a:xfrm>
            <a:off x="0" y="533400"/>
            <a:ext cx="9144000" cy="1143000"/>
          </a:xfrm>
        </p:spPr>
        <p:txBody>
          <a:bodyPr/>
          <a:lstStyle/>
          <a:p>
            <a:pPr eaLnBrk="1" hangingPunct="1"/>
            <a:r>
              <a:rPr lang="it-IT" altLang="it-IT" sz="1800">
                <a:solidFill>
                  <a:srgbClr val="FFFFFF"/>
                </a:solidFill>
                <a:latin typeface="Verdana" panose="020B0604030504040204" pitchFamily="34" charset="0"/>
                <a:cs typeface="Times New Roman" panose="02020603050405020304" pitchFamily="18" charset="0"/>
              </a:rPr>
              <a:t>Infatti, colui che santifica e coloro che sono santificati provengono tutti da una stessa origine; per questo non si vergogna di chiamarli fratelli. </a:t>
            </a:r>
            <a:br>
              <a:rPr lang="it-IT" altLang="it-IT" sz="1800">
                <a:solidFill>
                  <a:srgbClr val="FFFFFF"/>
                </a:solidFill>
                <a:latin typeface="Verdana" panose="020B0604030504040204" pitchFamily="34" charset="0"/>
                <a:cs typeface="Times New Roman" panose="02020603050405020304" pitchFamily="18" charset="0"/>
              </a:rPr>
            </a:br>
            <a:r>
              <a:rPr lang="it-IT" altLang="it-IT" sz="1800" i="1">
                <a:solidFill>
                  <a:srgbClr val="FFFFFF"/>
                </a:solidFill>
                <a:latin typeface="Verdana" panose="020B0604030504040204" pitchFamily="34" charset="0"/>
                <a:cs typeface="Times New Roman" panose="02020603050405020304" pitchFamily="18" charset="0"/>
              </a:rPr>
              <a:t>(Eb 2, 11)</a:t>
            </a:r>
            <a:br>
              <a:rPr lang="it-IT" altLang="it-IT" sz="1800">
                <a:solidFill>
                  <a:srgbClr val="FFFFFF"/>
                </a:solidFill>
                <a:latin typeface="Verdana" panose="020B0604030504040204" pitchFamily="34" charset="0"/>
                <a:cs typeface="Times New Roman" panose="02020603050405020304" pitchFamily="18" charset="0"/>
              </a:rPr>
            </a:br>
            <a:endParaRPr lang="it-IT" altLang="it-IT" sz="1800">
              <a:solidFill>
                <a:srgbClr val="FFFFFF"/>
              </a:solidFill>
              <a:latin typeface="Verdana" panose="020B0604030504040204" pitchFamily="34" charset="0"/>
              <a:cs typeface="Times New Roman" panose="02020603050405020304" pitchFamily="18" charset="0"/>
            </a:endParaRPr>
          </a:p>
        </p:txBody>
      </p:sp>
      <p:sp>
        <p:nvSpPr>
          <p:cNvPr id="101380" name="Rectangle 1028">
            <a:extLst>
              <a:ext uri="{FF2B5EF4-FFF2-40B4-BE49-F238E27FC236}">
                <a16:creationId xmlns:a16="http://schemas.microsoft.com/office/drawing/2014/main" id="{C64115FF-3EDE-70B0-3168-D44AF0C31CB6}"/>
              </a:ext>
            </a:extLst>
          </p:cNvPr>
          <p:cNvSpPr>
            <a:spLocks noChangeArrowheads="1"/>
          </p:cNvSpPr>
          <p:nvPr/>
        </p:nvSpPr>
        <p:spPr bwMode="auto">
          <a:xfrm>
            <a:off x="0" y="5410200"/>
            <a:ext cx="91440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rgbClr val="FFFFFF"/>
                </a:solidFill>
                <a:latin typeface="Verdana" panose="020B0604030504040204" pitchFamily="34" charset="0"/>
                <a:cs typeface="Times New Roman" panose="02020603050405020304" pitchFamily="18" charset="0"/>
              </a:rPr>
              <a:t> So he who gives and those who receive holiness are one. He himself is not ashamed of calling us brothers.</a:t>
            </a:r>
            <a:r>
              <a:rPr lang="en-GB" altLang="it-IT" sz="1800" i="1">
                <a:solidFill>
                  <a:srgbClr val="FFFFFF"/>
                </a:solidFill>
                <a:latin typeface="Verdana" panose="020B0604030504040204" pitchFamily="34" charset="0"/>
                <a:cs typeface="Times New Roman" panose="02020603050405020304" pitchFamily="18" charset="0"/>
              </a:rPr>
              <a:t> </a:t>
            </a:r>
            <a:r>
              <a:rPr lang="it-IT" altLang="it-IT" sz="1800" i="1">
                <a:solidFill>
                  <a:srgbClr val="FFFFFF"/>
                </a:solidFill>
                <a:latin typeface="Verdana" panose="020B0604030504040204" pitchFamily="34" charset="0"/>
                <a:cs typeface="Times New Roman" panose="02020603050405020304" pitchFamily="18" charset="0"/>
              </a:rPr>
              <a:t>(Heb 2: 11)</a:t>
            </a:r>
          </a:p>
        </p:txBody>
      </p:sp>
    </p:spTree>
  </p:cSld>
  <p:clrMapOvr>
    <a:masterClrMapping/>
  </p:clrMapOvr>
  <p:transition spd="med" advClick="0" advTm="14560">
    <p:random/>
  </p:transition>
</p:sld>
</file>

<file path=ppt/theme/theme1.xml><?xml version="1.0" encoding="utf-8"?>
<a:theme xmlns:a="http://schemas.openxmlformats.org/drawingml/2006/main" name="Struttura predefinita">
  <a:themeElements>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truttura predefinita">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lnDef>
  </a:objectDefaults>
  <a:extraClrSchemeLst>
    <a:extraClrScheme>
      <a:clrScheme name="Struttura predefinita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ruttura predefinita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ruttura predefinita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74302</TotalTime>
  <Words>3353</Words>
  <Application>Microsoft Office PowerPoint</Application>
  <PresentationFormat>Presentazione su schermo (4:3)</PresentationFormat>
  <Paragraphs>101</Paragraphs>
  <Slides>21</Slides>
  <Notes>7</Notes>
  <HiddenSlides>0</HiddenSlides>
  <MMClips>1</MMClips>
  <ScaleCrop>false</ScaleCrop>
  <HeadingPairs>
    <vt:vector size="6" baseType="variant">
      <vt:variant>
        <vt:lpstr>Caratteri utilizzati</vt:lpstr>
      </vt:variant>
      <vt:variant>
        <vt:i4>8</vt:i4>
      </vt:variant>
      <vt:variant>
        <vt:lpstr>Tema</vt:lpstr>
      </vt:variant>
      <vt:variant>
        <vt:i4>1</vt:i4>
      </vt:variant>
      <vt:variant>
        <vt:lpstr>Titoli diapositive</vt:lpstr>
      </vt:variant>
      <vt:variant>
        <vt:i4>21</vt:i4>
      </vt:variant>
    </vt:vector>
  </HeadingPairs>
  <TitlesOfParts>
    <vt:vector size="30" baseType="lpstr">
      <vt:lpstr>Arial</vt:lpstr>
      <vt:lpstr>Cambria</vt:lpstr>
      <vt:lpstr>Comic Sans MS</vt:lpstr>
      <vt:lpstr>Courier New</vt:lpstr>
      <vt:lpstr>Harrington</vt:lpstr>
      <vt:lpstr>Times New Roman</vt:lpstr>
      <vt:lpstr>Tw Cen MT Condensed Extra Bold</vt:lpstr>
      <vt:lpstr>Verdana</vt:lpstr>
      <vt:lpstr>Struttura predefinita</vt:lpstr>
      <vt:lpstr>Presentazione standard di PowerPoint</vt:lpstr>
      <vt:lpstr>Presentazione standard di PowerPoint</vt:lpstr>
      <vt:lpstr> </vt:lpstr>
      <vt:lpstr>  Così l’uomo impose nomi a tutto il bestiame, a tutti gli uccelli del cielo e a tutti gli animali selvatici, ma per l’uomo non trovò un aiuto che gli corrispondesse. (Gen 2, 20) </vt:lpstr>
      <vt:lpstr>Presentazione standard di PowerPoint</vt:lpstr>
      <vt:lpstr>Allora l’uomo disse: «Questa volta è osso dalle mie ossa, carne dalla mia carne. La si chiamerà donna, perché dall’uomo è stata tolta». Per questo l’uomo lascerà suo padre e sua madre e si unirà a sua moglie, e i due saranno un’unica carne. (Gen 2, 23-24)</vt:lpstr>
      <vt:lpstr>EPISTLE TO HEBREWS</vt:lpstr>
      <vt:lpstr>Conveniva infatti che Dio – per il quale e mediante il quale esistono tutte le cose, lui che conduce molti figli alla gloria – rendesse perfetto per mezzo delle sofferenze il capo che guida alla salvezza. (Eb 2, 10) </vt:lpstr>
      <vt:lpstr>Infatti, colui che santifica e coloro che sono santificati provengono tutti da una stessa origine; per questo non si vergogna di chiamarli fratelli.  (Eb 2, 11) </vt:lpstr>
      <vt:lpstr>GOSPEL ACCORD. TO MARK</vt:lpstr>
      <vt:lpstr>Presentazione standard di PowerPoint</vt:lpstr>
      <vt:lpstr>Presentazione standard di PowerPoint</vt:lpstr>
      <vt:lpstr>A casa, i discepoli lo interrogavano di nuovo su questo argomento. E disse loro: «Chi ripudia la propria moglie e ne sposa un’altra, commette adulterio verso di lei; e se lei, ripudiato il marito, ne sposa un altro, commette adulterio». (Mc 10, 10-12)</vt:lpstr>
      <vt:lpstr>Gli presentavano dei bambini perché li toccasse, ma i discepoli li rimproverarono. Gesù, al vedere questo, s’indignò e disse loro: «Lasciate che i bambini vengano a me, non glielo impedite: a chi è come loro infatti appartiene il regno di Dio. (Mc 10, 13-14)</vt:lpstr>
      <vt:lpstr>In verità io vi dico: chi non accoglie il regno di Dio come lo accoglie un bambino, non entrerà in esso». E, prendendoli tra le braccia, li benediceva, imponendo le mani su di loro. (Mc 10, 15-16) </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private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creator>Gaetano Lastilla</dc:creator>
  <cp:lastModifiedBy>Gaetano Lastilla</cp:lastModifiedBy>
  <cp:revision>3263</cp:revision>
  <dcterms:created xsi:type="dcterms:W3CDTF">2007-05-09T13:51:32Z</dcterms:created>
  <dcterms:modified xsi:type="dcterms:W3CDTF">2024-10-01T07:42:13Z</dcterms:modified>
</cp:coreProperties>
</file>