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heme/theme3.xml" ContentType="application/vnd.openxmlformats-officedocument.them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notesSlides/notesSlide1.xml" ContentType="application/vnd.openxmlformats-officedocument.presentationml.notesSlide+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notesSlides/notesSlide2.xml" ContentType="application/vnd.openxmlformats-officedocument.presentationml.notesSlide+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notesSlides/notesSlide3.xml" ContentType="application/vnd.openxmlformats-officedocument.presentationml.notesSlide+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notesSlides/notesSlide4.xml" ContentType="application/vnd.openxmlformats-officedocument.presentationml.notesSlide+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notesSlides/notesSlide5.xml" ContentType="application/vnd.openxmlformats-officedocument.presentationml.notesSlide+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notesSlides/notesSlide6.xml" ContentType="application/vnd.openxmlformats-officedocument.presentationml.notesSlide+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notesSlides/notesSlide7.xml" ContentType="application/vnd.openxmlformats-officedocument.presentationml.notesSlide+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handoutMasterIdLst>
    <p:handoutMasterId r:id="rId21"/>
  </p:handoutMasterIdLst>
  <p:sldIdLst>
    <p:sldId id="674" r:id="rId2"/>
    <p:sldId id="392" r:id="rId3"/>
    <p:sldId id="497" r:id="rId4"/>
    <p:sldId id="791" r:id="rId5"/>
    <p:sldId id="792" r:id="rId6"/>
    <p:sldId id="795" r:id="rId7"/>
    <p:sldId id="337" r:id="rId8"/>
    <p:sldId id="743" r:id="rId9"/>
    <p:sldId id="793" r:id="rId10"/>
    <p:sldId id="694" r:id="rId11"/>
    <p:sldId id="319" r:id="rId12"/>
    <p:sldId id="624" r:id="rId13"/>
    <p:sldId id="787" r:id="rId14"/>
    <p:sldId id="288" r:id="rId15"/>
    <p:sldId id="728" r:id="rId16"/>
    <p:sldId id="724" r:id="rId17"/>
    <p:sldId id="553" r:id="rId18"/>
    <p:sldId id="727" r:id="rId19"/>
  </p:sldIdLst>
  <p:sldSz cx="9144000" cy="6858000" type="screen4x3"/>
  <p:notesSz cx="6858000" cy="9144000"/>
  <p:custDataLst>
    <p:tags r:id="rId22"/>
  </p:custDataLst>
  <p:defaultTextStyle>
    <a:defPPr>
      <a:defRPr lang="it-IT"/>
    </a:defPPr>
    <a:lvl1pPr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marL="457200"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marL="914400"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marL="1371600"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marL="1828800" algn="l" rtl="0" fontAlgn="base">
      <a:spcBef>
        <a:spcPct val="0"/>
      </a:spcBef>
      <a:spcAft>
        <a:spcPct val="0"/>
      </a:spcAft>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marL="2286000" algn="l" defTabSz="914400" rtl="0" eaLnBrk="1" latinLnBrk="0" hangingPunct="1">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marL="2743200" algn="l" defTabSz="914400" rtl="0" eaLnBrk="1" latinLnBrk="0" hangingPunct="1">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marL="3200400" algn="l" defTabSz="914400" rtl="0" eaLnBrk="1" latinLnBrk="0" hangingPunct="1">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marL="3657600" algn="l" defTabSz="914400" rtl="0" eaLnBrk="1" latinLnBrk="0" hangingPunct="1">
      <a:defRPr sz="2400" kern="12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160">
          <p15:clr>
            <a:srgbClr val="A4A3A4"/>
          </p15:clr>
        </p15:guide>
        <p15:guide id="2" pos="288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9B00"/>
    <a:srgbClr val="FFFFCC"/>
    <a:srgbClr val="FFC819"/>
    <a:srgbClr val="FFD24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6155" autoAdjust="0"/>
    <p:restoredTop sz="91822" autoAdjust="0"/>
  </p:normalViewPr>
  <p:slideViewPr>
    <p:cSldViewPr>
      <p:cViewPr varScale="1">
        <p:scale>
          <a:sx n="86" d="100"/>
          <a:sy n="86" d="100"/>
        </p:scale>
        <p:origin x="869" y="8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p:scale>
          <a:sx n="10" d="100"/>
          <a:sy n="10" d="100"/>
        </p:scale>
        <p:origin x="-102" y="-26"/>
      </p:cViewPr>
      <p:guideLst>
        <p:guide orient="horz" pos="2160"/>
        <p:guide pos="288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gs" Target="tags/tag1.xml"/></Relationships>
</file>

<file path=ppt/handoutMasters/_rels/handoutMaster1.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theme" Target="../theme/theme3.xml"/><Relationship Id="rId5" Type="http://schemas.openxmlformats.org/officeDocument/2006/relationships/tags" Target="../tags/tag11.xml"/><Relationship Id="rId4" Type="http://schemas.openxmlformats.org/officeDocument/2006/relationships/tags" Target="../tags/tag10.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06" name="Rectangle 2">
            <a:extLst>
              <a:ext uri="{FF2B5EF4-FFF2-40B4-BE49-F238E27FC236}">
                <a16:creationId xmlns:a16="http://schemas.microsoft.com/office/drawing/2014/main" id="{4704A599-701E-1800-B7A1-2BA6397AFC68}"/>
              </a:ext>
            </a:extLst>
          </p:cNvPr>
          <p:cNvSpPr>
            <a:spLocks noGrp="1" noChangeArrowheads="1"/>
          </p:cNvSpPr>
          <p:nvPr>
            <p:ph type="hdr" sz="quarter"/>
            <p:custDataLst>
              <p:tags r:id="rId2"/>
            </p:custDataLst>
          </p:nvPr>
        </p:nvSpPr>
        <p:spPr bwMode="auto">
          <a:xfrm>
            <a:off x="0" y="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defRPr sz="1200">
                <a:solidFill>
                  <a:schemeClr val="tx2"/>
                </a:solidFill>
                <a:latin typeface="Tw Cen MT Condensed Extra Bold" panose="020B0803020202020204" pitchFamily="34" charset="0"/>
              </a:defRPr>
            </a:lvl1pPr>
          </a:lstStyle>
          <a:p>
            <a:endParaRPr lang="it-IT" altLang="it-IT"/>
          </a:p>
        </p:txBody>
      </p:sp>
      <p:sp>
        <p:nvSpPr>
          <p:cNvPr id="21507" name="Rectangle 3">
            <a:extLst>
              <a:ext uri="{FF2B5EF4-FFF2-40B4-BE49-F238E27FC236}">
                <a16:creationId xmlns:a16="http://schemas.microsoft.com/office/drawing/2014/main" id="{D609AD78-EE61-86BA-16E0-FDAC909413BD}"/>
              </a:ext>
            </a:extLst>
          </p:cNvPr>
          <p:cNvSpPr>
            <a:spLocks noGrp="1" noChangeArrowheads="1"/>
          </p:cNvSpPr>
          <p:nvPr>
            <p:ph type="dt" sz="quarter" idx="2"/>
            <p:custDataLst>
              <p:tags r:id="rId3"/>
            </p:custDataLst>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lgn="r">
              <a:defRPr sz="1200">
                <a:solidFill>
                  <a:schemeClr val="tx2"/>
                </a:solidFill>
                <a:latin typeface="Tw Cen MT Condensed Extra Bold" panose="020B0803020202020204" pitchFamily="34" charset="0"/>
              </a:defRPr>
            </a:lvl1pPr>
          </a:lstStyle>
          <a:p>
            <a:endParaRPr lang="it-IT" altLang="it-IT"/>
          </a:p>
        </p:txBody>
      </p:sp>
      <p:sp>
        <p:nvSpPr>
          <p:cNvPr id="21508" name="Rectangle 4">
            <a:extLst>
              <a:ext uri="{FF2B5EF4-FFF2-40B4-BE49-F238E27FC236}">
                <a16:creationId xmlns:a16="http://schemas.microsoft.com/office/drawing/2014/main" id="{EE14D05F-38EE-6C09-D72E-DA4EB440F8AE}"/>
              </a:ext>
            </a:extLst>
          </p:cNvPr>
          <p:cNvSpPr>
            <a:spLocks noGrp="1" noChangeArrowheads="1"/>
          </p:cNvSpPr>
          <p:nvPr>
            <p:ph type="ftr" sz="quarter" idx="3"/>
            <p:custDataLst>
              <p:tags r:id="rId4"/>
            </p:custDataLst>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b" anchorCtr="0" compatLnSpc="1">
            <a:prstTxWarp prst="textNoShape">
              <a:avLst/>
            </a:prstTxWarp>
          </a:bodyPr>
          <a:lstStyle>
            <a:lvl1pPr>
              <a:defRPr sz="1200">
                <a:solidFill>
                  <a:schemeClr val="tx2"/>
                </a:solidFill>
                <a:latin typeface="Tw Cen MT Condensed Extra Bold" panose="020B0803020202020204" pitchFamily="34" charset="0"/>
              </a:defRPr>
            </a:lvl1pPr>
          </a:lstStyle>
          <a:p>
            <a:endParaRPr lang="it-IT" altLang="it-IT"/>
          </a:p>
        </p:txBody>
      </p:sp>
      <p:sp>
        <p:nvSpPr>
          <p:cNvPr id="538629" name="Rectangle 5">
            <a:extLst>
              <a:ext uri="{FF2B5EF4-FFF2-40B4-BE49-F238E27FC236}">
                <a16:creationId xmlns:a16="http://schemas.microsoft.com/office/drawing/2014/main" id="{3F6938F8-A8CF-22B7-39C0-FAA2B484F94E}"/>
              </a:ext>
            </a:extLst>
          </p:cNvPr>
          <p:cNvSpPr>
            <a:spLocks noGrp="1" noChangeArrowheads="1"/>
          </p:cNvSpPr>
          <p:nvPr>
            <p:ph type="sldNum" sz="quarter" idx="3"/>
            <p:custDataLst>
              <p:tags r:id="rId5"/>
            </p:custDataLst>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solidFill>
                  <a:schemeClr val="tx2"/>
                </a:solidFill>
                <a:latin typeface="Tw Cen MT Condensed Extra Bold" panose="020B0803020202020204" pitchFamily="34" charset="0"/>
              </a:defRPr>
            </a:lvl1pPr>
          </a:lstStyle>
          <a:p>
            <a:fld id="{F52D953A-9E02-4AED-9E82-833E4918139E}" type="slidenum">
              <a:rPr lang="it-IT" altLang="it-IT"/>
              <a:pPr/>
              <a:t>‹N›</a:t>
            </a:fld>
            <a:endParaRPr lang="it-IT" altLang="it-IT"/>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3" Type="http://schemas.openxmlformats.org/officeDocument/2006/relationships/tags" Target="../tags/tag3.xml"/><Relationship Id="rId7" Type="http://schemas.openxmlformats.org/officeDocument/2006/relationships/tags" Target="../tags/tag7.xml"/><Relationship Id="rId2" Type="http://schemas.openxmlformats.org/officeDocument/2006/relationships/tags" Target="../tags/tag2.xml"/><Relationship Id="rId1" Type="http://schemas.openxmlformats.org/officeDocument/2006/relationships/theme" Target="../theme/theme2.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2" name="Rectangle 2">
            <a:extLst>
              <a:ext uri="{FF2B5EF4-FFF2-40B4-BE49-F238E27FC236}">
                <a16:creationId xmlns:a16="http://schemas.microsoft.com/office/drawing/2014/main" id="{9101BB85-0076-E1B3-8EC7-270AA1B991CB}"/>
              </a:ext>
            </a:extLst>
          </p:cNvPr>
          <p:cNvSpPr>
            <a:spLocks noGrp="1" noChangeArrowheads="1"/>
          </p:cNvSpPr>
          <p:nvPr>
            <p:ph type="hdr" sz="quarter"/>
            <p:custDataLst>
              <p:tags r:id="rId2"/>
            </p:custDataLst>
          </p:nvPr>
        </p:nvSpPr>
        <p:spPr bwMode="auto">
          <a:xfrm>
            <a:off x="0" y="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it-IT" altLang="it-IT"/>
          </a:p>
        </p:txBody>
      </p:sp>
      <p:sp>
        <p:nvSpPr>
          <p:cNvPr id="20483" name="Rectangle 3">
            <a:extLst>
              <a:ext uri="{FF2B5EF4-FFF2-40B4-BE49-F238E27FC236}">
                <a16:creationId xmlns:a16="http://schemas.microsoft.com/office/drawing/2014/main" id="{763BC4D0-9E21-71AE-A0B5-A8377D0CA750}"/>
              </a:ext>
            </a:extLst>
          </p:cNvPr>
          <p:cNvSpPr>
            <a:spLocks noGrp="1" noChangeArrowheads="1"/>
          </p:cNvSpPr>
          <p:nvPr>
            <p:ph type="dt" idx="2"/>
            <p:custDataLst>
              <p:tags r:id="rId3"/>
            </p:custDataLst>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it-IT" altLang="it-IT"/>
          </a:p>
        </p:txBody>
      </p:sp>
      <p:sp>
        <p:nvSpPr>
          <p:cNvPr id="20484" name="Rectangle 4">
            <a:extLst>
              <a:ext uri="{FF2B5EF4-FFF2-40B4-BE49-F238E27FC236}">
                <a16:creationId xmlns:a16="http://schemas.microsoft.com/office/drawing/2014/main" id="{E9960E50-98BE-B447-B58F-CFC2774BE0FF}"/>
              </a:ext>
            </a:extLst>
          </p:cNvPr>
          <p:cNvSpPr>
            <a:spLocks noGrp="1" noRot="1" noChangeAspect="1" noChangeArrowheads="1" noTextEdit="1"/>
          </p:cNvSpPr>
          <p:nvPr>
            <p:ph type="sldImg" idx="5"/>
            <p:custDataLst>
              <p:tags r:id="rId4"/>
            </p:custDataLst>
          </p:nvPr>
        </p:nvSpPr>
        <p:spPr bwMode="auto">
          <a:xfrm>
            <a:off x="1143000" y="685800"/>
            <a:ext cx="4572000" cy="3429000"/>
          </a:xfrm>
          <a:prstGeom prst="rect">
            <a:avLst/>
          </a:prstGeom>
          <a:noFill/>
          <a:ln w="9525" algn="ctr">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53317" name="Rectangle 5">
            <a:extLst>
              <a:ext uri="{FF2B5EF4-FFF2-40B4-BE49-F238E27FC236}">
                <a16:creationId xmlns:a16="http://schemas.microsoft.com/office/drawing/2014/main" id="{97FC1E94-8E11-99CE-C012-9798013D1707}"/>
              </a:ext>
            </a:extLst>
          </p:cNvPr>
          <p:cNvSpPr>
            <a:spLocks noGrp="1" noChangeArrowheads="1"/>
          </p:cNvSpPr>
          <p:nvPr>
            <p:ph type="body" sz="quarter" idx="3"/>
            <p:custDataLst>
              <p:tags r:id="rId5"/>
            </p:custDataLst>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noProof="0">
                <a:sym typeface="Wingdings"/>
              </a:rPr>
              <a:t>Fare clic per modificare gli stili del testo dello schema</a:t>
            </a:r>
          </a:p>
          <a:p>
            <a:pPr lvl="1"/>
            <a:r>
              <a:rPr lang="it-IT" altLang="it-IT" noProof="0">
                <a:sym typeface="Wingdings"/>
              </a:rPr>
              <a:t>Secondo livello</a:t>
            </a:r>
          </a:p>
          <a:p>
            <a:pPr lvl="2"/>
            <a:r>
              <a:rPr lang="it-IT" altLang="it-IT" noProof="0">
                <a:sym typeface="Wingdings"/>
              </a:rPr>
              <a:t>Terzo livello</a:t>
            </a:r>
          </a:p>
          <a:p>
            <a:pPr lvl="3"/>
            <a:r>
              <a:rPr lang="it-IT" altLang="it-IT" noProof="0">
                <a:sym typeface="Wingdings"/>
              </a:rPr>
              <a:t>Quarto livello</a:t>
            </a:r>
          </a:p>
          <a:p>
            <a:pPr lvl="4"/>
            <a:r>
              <a:rPr lang="it-IT" altLang="it-IT" noProof="0">
                <a:sym typeface="Wingdings"/>
              </a:rPr>
              <a:t>Quinto livello</a:t>
            </a:r>
          </a:p>
        </p:txBody>
      </p:sp>
      <p:sp>
        <p:nvSpPr>
          <p:cNvPr id="20486" name="Rectangle 6">
            <a:extLst>
              <a:ext uri="{FF2B5EF4-FFF2-40B4-BE49-F238E27FC236}">
                <a16:creationId xmlns:a16="http://schemas.microsoft.com/office/drawing/2014/main" id="{41182329-3743-B129-79E9-D639095AFDCF}"/>
              </a:ext>
            </a:extLst>
          </p:cNvPr>
          <p:cNvSpPr>
            <a:spLocks noGrp="1" noChangeArrowheads="1"/>
          </p:cNvSpPr>
          <p:nvPr>
            <p:ph type="ftr" sz="quarter" idx="3"/>
            <p:custDataLst>
              <p:tags r:id="rId6"/>
            </p:custDataLst>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it-IT" altLang="it-IT"/>
          </a:p>
        </p:txBody>
      </p:sp>
      <p:sp>
        <p:nvSpPr>
          <p:cNvPr id="653319" name="Rectangle 7">
            <a:extLst>
              <a:ext uri="{FF2B5EF4-FFF2-40B4-BE49-F238E27FC236}">
                <a16:creationId xmlns:a16="http://schemas.microsoft.com/office/drawing/2014/main" id="{5355369F-06BA-86F9-2947-D4EEB426CC47}"/>
              </a:ext>
            </a:extLst>
          </p:cNvPr>
          <p:cNvSpPr>
            <a:spLocks noGrp="1" noChangeArrowheads="1"/>
          </p:cNvSpPr>
          <p:nvPr>
            <p:ph type="sldNum" sz="quarter" idx="5"/>
            <p:custDataLst>
              <p:tags r:id="rId7"/>
            </p:custDataLst>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B06F28C7-9E1A-47E0-A81A-EE010619A90C}" type="slidenum">
              <a:rPr lang="it-IT" altLang="it-IT"/>
              <a:pPr/>
              <a:t>‹N›</a:t>
            </a:fld>
            <a:endParaRPr lang="it-IT" altLang="it-IT"/>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1pPr>
    <a:lvl2pPr marL="457200"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2pPr>
    <a:lvl3pPr marL="914400"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3pPr>
    <a:lvl4pPr marL="1371600"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4pPr>
    <a:lvl5pPr marL="1828800" algn="l" defTabSz="457200" rtl="0" eaLnBrk="0" fontAlgn="base" hangingPunct="0">
      <a:spcBef>
        <a:spcPct val="30000"/>
      </a:spcBef>
      <a:spcAft>
        <a:spcPct val="0"/>
      </a:spcAft>
      <a:defRPr sz="1200" kern="1200">
        <a:solidFill>
          <a:schemeClr val="tx1"/>
        </a:solidFill>
        <a:latin typeface="Calibri Light" panose="020F030202020403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tags" Target="../tags/tag30.xml"/><Relationship Id="rId2" Type="http://schemas.openxmlformats.org/officeDocument/2006/relationships/tags" Target="../tags/tag29.xml"/><Relationship Id="rId1" Type="http://schemas.openxmlformats.org/officeDocument/2006/relationships/tags" Target="../tags/tag28.xml"/><Relationship Id="rId5" Type="http://schemas.openxmlformats.org/officeDocument/2006/relationships/slide" Target="../slides/slide2.xml"/><Relationship Id="rId4"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tags" Target="../tags/tag37.xml"/><Relationship Id="rId2" Type="http://schemas.openxmlformats.org/officeDocument/2006/relationships/tags" Target="../tags/tag36.xml"/><Relationship Id="rId1" Type="http://schemas.openxmlformats.org/officeDocument/2006/relationships/tags" Target="../tags/tag35.xml"/><Relationship Id="rId5" Type="http://schemas.openxmlformats.org/officeDocument/2006/relationships/slide" Target="../slides/slide3.xml"/><Relationship Id="rId4"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tags" Target="../tags/tag57.xml"/><Relationship Id="rId2" Type="http://schemas.openxmlformats.org/officeDocument/2006/relationships/tags" Target="../tags/tag56.xml"/><Relationship Id="rId1" Type="http://schemas.openxmlformats.org/officeDocument/2006/relationships/tags" Target="../tags/tag55.xml"/><Relationship Id="rId5" Type="http://schemas.openxmlformats.org/officeDocument/2006/relationships/slide" Target="../slides/slide7.xml"/><Relationship Id="rId4"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tags" Target="../tags/tag71.xml"/><Relationship Id="rId2" Type="http://schemas.openxmlformats.org/officeDocument/2006/relationships/tags" Target="../tags/tag70.xml"/><Relationship Id="rId1" Type="http://schemas.openxmlformats.org/officeDocument/2006/relationships/tags" Target="../tags/tag69.xml"/><Relationship Id="rId5" Type="http://schemas.openxmlformats.org/officeDocument/2006/relationships/slide" Target="../slides/slide10.xml"/><Relationship Id="rId4"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tags" Target="../tags/tag77.xml"/><Relationship Id="rId2" Type="http://schemas.openxmlformats.org/officeDocument/2006/relationships/tags" Target="../tags/tag76.xml"/><Relationship Id="rId1" Type="http://schemas.openxmlformats.org/officeDocument/2006/relationships/tags" Target="../tags/tag75.xml"/><Relationship Id="rId5" Type="http://schemas.openxmlformats.org/officeDocument/2006/relationships/slide" Target="../slides/slide11.xml"/><Relationship Id="rId4"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tags" Target="../tags/tag90.xml"/><Relationship Id="rId2" Type="http://schemas.openxmlformats.org/officeDocument/2006/relationships/tags" Target="../tags/tag89.xml"/><Relationship Id="rId1" Type="http://schemas.openxmlformats.org/officeDocument/2006/relationships/tags" Target="../tags/tag88.xml"/><Relationship Id="rId5" Type="http://schemas.openxmlformats.org/officeDocument/2006/relationships/slide" Target="../slides/slide14.xml"/><Relationship Id="rId4"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tags" Target="../tags/tag99.xml"/><Relationship Id="rId2" Type="http://schemas.openxmlformats.org/officeDocument/2006/relationships/tags" Target="../tags/tag98.xml"/><Relationship Id="rId1" Type="http://schemas.openxmlformats.org/officeDocument/2006/relationships/tags" Target="../tags/tag97.xml"/><Relationship Id="rId5" Type="http://schemas.openxmlformats.org/officeDocument/2006/relationships/slide" Target="../slides/slide17.xml"/><Relationship Id="rId4"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a:extLst>
              <a:ext uri="{FF2B5EF4-FFF2-40B4-BE49-F238E27FC236}">
                <a16:creationId xmlns:a16="http://schemas.microsoft.com/office/drawing/2014/main" id="{33970C7F-47FA-5704-DE58-1D19E5230A63}"/>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7A1EF175-A632-4256-950A-CD7CFA114EAB}" type="slidenum">
              <a:rPr lang="it-IT" altLang="it-IT"/>
              <a:pPr/>
              <a:t>2</a:t>
            </a:fld>
            <a:endParaRPr lang="it-IT" altLang="it-IT"/>
          </a:p>
        </p:txBody>
      </p:sp>
      <p:sp>
        <p:nvSpPr>
          <p:cNvPr id="22531" name="Rectangle 2">
            <a:extLst>
              <a:ext uri="{FF2B5EF4-FFF2-40B4-BE49-F238E27FC236}">
                <a16:creationId xmlns:a16="http://schemas.microsoft.com/office/drawing/2014/main" id="{1A37229B-AB24-5BB1-53A2-A59968DDBB4E}"/>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22532" name="Rectangle 3">
            <a:extLst>
              <a:ext uri="{FF2B5EF4-FFF2-40B4-BE49-F238E27FC236}">
                <a16:creationId xmlns:a16="http://schemas.microsoft.com/office/drawing/2014/main" id="{00335F6A-D142-E6A8-C6D2-B661C5F13BE1}"/>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a:extLst>
              <a:ext uri="{FF2B5EF4-FFF2-40B4-BE49-F238E27FC236}">
                <a16:creationId xmlns:a16="http://schemas.microsoft.com/office/drawing/2014/main" id="{596CC123-18D2-E7F8-95F1-11843B9DA3A1}"/>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D47B5660-0F6D-4EC4-96D7-95B5D14CAE42}" type="slidenum">
              <a:rPr lang="it-IT" altLang="it-IT"/>
              <a:pPr/>
              <a:t>3</a:t>
            </a:fld>
            <a:endParaRPr lang="it-IT" altLang="it-IT"/>
          </a:p>
        </p:txBody>
      </p:sp>
      <p:sp>
        <p:nvSpPr>
          <p:cNvPr id="23555" name="Rectangle 2">
            <a:extLst>
              <a:ext uri="{FF2B5EF4-FFF2-40B4-BE49-F238E27FC236}">
                <a16:creationId xmlns:a16="http://schemas.microsoft.com/office/drawing/2014/main" id="{B1B6BE9C-1BE0-6CC9-A453-A946868A2977}"/>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23556" name="Rectangle 3">
            <a:extLst>
              <a:ext uri="{FF2B5EF4-FFF2-40B4-BE49-F238E27FC236}">
                <a16:creationId xmlns:a16="http://schemas.microsoft.com/office/drawing/2014/main" id="{957E1F97-CF63-7262-0203-98CF014B0395}"/>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a:extLst>
              <a:ext uri="{FF2B5EF4-FFF2-40B4-BE49-F238E27FC236}">
                <a16:creationId xmlns:a16="http://schemas.microsoft.com/office/drawing/2014/main" id="{1A5CAF30-3261-32BE-7AC0-3C52DC21377A}"/>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ECF4B463-4B71-4767-BE00-1526923C4ABF}" type="slidenum">
              <a:rPr lang="it-IT" altLang="it-IT"/>
              <a:pPr/>
              <a:t>7</a:t>
            </a:fld>
            <a:endParaRPr lang="it-IT" altLang="it-IT"/>
          </a:p>
        </p:txBody>
      </p:sp>
      <p:sp>
        <p:nvSpPr>
          <p:cNvPr id="24579" name="Rectangle 2">
            <a:extLst>
              <a:ext uri="{FF2B5EF4-FFF2-40B4-BE49-F238E27FC236}">
                <a16:creationId xmlns:a16="http://schemas.microsoft.com/office/drawing/2014/main" id="{E318B755-5B9F-9E3B-ED41-1354A7E5F439}"/>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24580" name="Rectangle 3">
            <a:extLst>
              <a:ext uri="{FF2B5EF4-FFF2-40B4-BE49-F238E27FC236}">
                <a16:creationId xmlns:a16="http://schemas.microsoft.com/office/drawing/2014/main" id="{016A3F28-DDF4-38C5-8B1D-E5813A941EAF}"/>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a:extLst>
              <a:ext uri="{FF2B5EF4-FFF2-40B4-BE49-F238E27FC236}">
                <a16:creationId xmlns:a16="http://schemas.microsoft.com/office/drawing/2014/main" id="{F09429A7-2130-80B4-73AE-5F150A7BE3C3}"/>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9F982337-9E9E-4742-A0D6-4F686B50BDE4}" type="slidenum">
              <a:rPr lang="it-IT" altLang="it-IT"/>
              <a:pPr/>
              <a:t>10</a:t>
            </a:fld>
            <a:endParaRPr lang="it-IT" altLang="it-IT"/>
          </a:p>
        </p:txBody>
      </p:sp>
      <p:sp>
        <p:nvSpPr>
          <p:cNvPr id="25603" name="Rectangle 2">
            <a:extLst>
              <a:ext uri="{FF2B5EF4-FFF2-40B4-BE49-F238E27FC236}">
                <a16:creationId xmlns:a16="http://schemas.microsoft.com/office/drawing/2014/main" id="{F4B7F36B-13A8-7960-4B9B-FB84331895B9}"/>
              </a:ext>
            </a:extLst>
          </p:cNvPr>
          <p:cNvSpPr>
            <a:spLocks noGrp="1" noRot="1" noChangeAspect="1" noChangeArrowheads="1" noTextEdit="1"/>
          </p:cNvSpPr>
          <p:nvPr>
            <p:ph type="sldImg"/>
            <p:custDataLst>
              <p:tags r:id="rId2"/>
            </p:custDataLst>
          </p:nvPr>
        </p:nvSpPr>
        <p:spPr>
          <a:solidFill>
            <a:srgbClr val="FFFFFF"/>
          </a:solidFill>
          <a:ln cap="flat">
            <a:headEnd type="none" w="med" len="med"/>
            <a:tailEnd type="none" w="med" len="med"/>
          </a:ln>
        </p:spPr>
      </p:sp>
      <p:sp>
        <p:nvSpPr>
          <p:cNvPr id="25604" name="Rectangle 3">
            <a:extLst>
              <a:ext uri="{FF2B5EF4-FFF2-40B4-BE49-F238E27FC236}">
                <a16:creationId xmlns:a16="http://schemas.microsoft.com/office/drawing/2014/main" id="{DCA0CFC4-5514-0D88-3A20-A3EF117F519A}"/>
              </a:ext>
            </a:extLst>
          </p:cNvPr>
          <p:cNvSpPr>
            <a:spLocks noGrp="1" noChangeArrowheads="1"/>
          </p:cNvSpPr>
          <p:nvPr>
            <p:ph type="body" idx="1"/>
            <p:custDataLst>
              <p:tags r:id="rId3"/>
            </p:custDataLst>
          </p:nvPr>
        </p:nvSpPr>
        <p:spPr>
          <a:solidFill>
            <a:srgbClr val="FFFFFF"/>
          </a:solidFill>
          <a:ln algn="ctr">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a:extLst>
              <a:ext uri="{FF2B5EF4-FFF2-40B4-BE49-F238E27FC236}">
                <a16:creationId xmlns:a16="http://schemas.microsoft.com/office/drawing/2014/main" id="{5956830B-1314-15D1-512B-1E21EEE94C65}"/>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2E02DC78-BEFE-4702-9DD6-DD941448445E}" type="slidenum">
              <a:rPr lang="it-IT" altLang="it-IT"/>
              <a:pPr/>
              <a:t>11</a:t>
            </a:fld>
            <a:endParaRPr lang="it-IT" altLang="it-IT"/>
          </a:p>
        </p:txBody>
      </p:sp>
      <p:sp>
        <p:nvSpPr>
          <p:cNvPr id="26627" name="Rectangle 2">
            <a:extLst>
              <a:ext uri="{FF2B5EF4-FFF2-40B4-BE49-F238E27FC236}">
                <a16:creationId xmlns:a16="http://schemas.microsoft.com/office/drawing/2014/main" id="{3B2EE213-F5B5-8930-7E27-F51C6A90CEE9}"/>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26628" name="Rectangle 3">
            <a:extLst>
              <a:ext uri="{FF2B5EF4-FFF2-40B4-BE49-F238E27FC236}">
                <a16:creationId xmlns:a16="http://schemas.microsoft.com/office/drawing/2014/main" id="{14BC2C99-F240-DDB1-FA7F-CEC7264B5ACA}"/>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a:extLst>
              <a:ext uri="{FF2B5EF4-FFF2-40B4-BE49-F238E27FC236}">
                <a16:creationId xmlns:a16="http://schemas.microsoft.com/office/drawing/2014/main" id="{47BC6349-E3B1-DD0B-2F9E-FE03C268AB77}"/>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B89AFCA5-CA00-4B3B-B34A-868B40BC6E88}" type="slidenum">
              <a:rPr lang="it-IT" altLang="it-IT"/>
              <a:pPr/>
              <a:t>14</a:t>
            </a:fld>
            <a:endParaRPr lang="it-IT" altLang="it-IT"/>
          </a:p>
        </p:txBody>
      </p:sp>
      <p:sp>
        <p:nvSpPr>
          <p:cNvPr id="27651" name="Rectangle 2">
            <a:extLst>
              <a:ext uri="{FF2B5EF4-FFF2-40B4-BE49-F238E27FC236}">
                <a16:creationId xmlns:a16="http://schemas.microsoft.com/office/drawing/2014/main" id="{C340DE94-219E-BD29-28A5-510DDFC6DB6F}"/>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27652" name="Rectangle 3">
            <a:extLst>
              <a:ext uri="{FF2B5EF4-FFF2-40B4-BE49-F238E27FC236}">
                <a16:creationId xmlns:a16="http://schemas.microsoft.com/office/drawing/2014/main" id="{AA3885F7-4B0A-886C-BC81-8619180151FF}"/>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a:extLst>
              <a:ext uri="{FF2B5EF4-FFF2-40B4-BE49-F238E27FC236}">
                <a16:creationId xmlns:a16="http://schemas.microsoft.com/office/drawing/2014/main" id="{7343D7DF-F319-4960-DEBA-98D95A2D736C}"/>
              </a:ext>
            </a:extLst>
          </p:cNvPr>
          <p:cNvSpPr>
            <a:spLocks noGrp="1" noChangeArrowheads="1"/>
          </p:cNvSpPr>
          <p:nvPr>
            <p:ph type="sldNum" sz="quarter" idx="5"/>
            <p:custDataLst>
              <p:tags r:id="rId1"/>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nchor="t"/>
          <a:lstStyle/>
          <a:p>
            <a:fld id="{782D567F-A4CC-42DE-BFE7-E969E4AEC535}" type="slidenum">
              <a:rPr lang="it-IT" altLang="it-IT"/>
              <a:pPr/>
              <a:t>17</a:t>
            </a:fld>
            <a:endParaRPr lang="it-IT" altLang="it-IT"/>
          </a:p>
        </p:txBody>
      </p:sp>
      <p:sp>
        <p:nvSpPr>
          <p:cNvPr id="28675" name="Rectangle 2">
            <a:extLst>
              <a:ext uri="{FF2B5EF4-FFF2-40B4-BE49-F238E27FC236}">
                <a16:creationId xmlns:a16="http://schemas.microsoft.com/office/drawing/2014/main" id="{89E36229-49F4-3152-7B55-B374C56102EB}"/>
              </a:ext>
            </a:extLst>
          </p:cNvPr>
          <p:cNvSpPr>
            <a:spLocks noGrp="1" noRot="1" noChangeAspect="1" noChangeArrowheads="1" noTextEdit="1"/>
          </p:cNvSpPr>
          <p:nvPr>
            <p:ph type="sldImg"/>
            <p:custDataLst>
              <p:tags r:id="rId2"/>
            </p:custDataLst>
          </p:nvPr>
        </p:nvSpPr>
        <p:spPr>
          <a:ln cap="flat">
            <a:headEnd type="none" w="med" len="med"/>
            <a:tailEnd type="none" w="med" len="med"/>
          </a:ln>
        </p:spPr>
      </p:sp>
      <p:sp>
        <p:nvSpPr>
          <p:cNvPr id="28676" name="Rectangle 3">
            <a:extLst>
              <a:ext uri="{FF2B5EF4-FFF2-40B4-BE49-F238E27FC236}">
                <a16:creationId xmlns:a16="http://schemas.microsoft.com/office/drawing/2014/main" id="{55190A19-7DF6-EC50-CC07-F40C89B8CFF8}"/>
              </a:ext>
            </a:extLst>
          </p:cNvPr>
          <p:cNvSpPr>
            <a:spLocks noGrp="1" noChangeArrowheads="1"/>
          </p:cNvSpPr>
          <p:nvPr>
            <p:ph type="body" idx="1"/>
            <p:custDataLst>
              <p:tags r:id="rId3"/>
            </p:custDataLst>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hangingPunct="1"/>
            <a:endParaRPr lang="it-IT" alt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143000" y="1122363"/>
            <a:ext cx="6858000" cy="2387600"/>
          </a:xfrm>
        </p:spPr>
        <p:txBody>
          <a:bodyPr anchor="b"/>
          <a:lstStyle>
            <a:lvl1pPr algn="ctr">
              <a:defRPr sz="6000"/>
            </a:lvl1pPr>
          </a:lstStyle>
          <a:p>
            <a:r>
              <a:rPr lang="it-IT" noProof="0"/>
              <a:t>Fare clic per modificare lo stile del titolo</a:t>
            </a:r>
          </a:p>
        </p:txBody>
      </p:sp>
      <p:sp>
        <p:nvSpPr>
          <p:cNvPr id="3" name="Sottotitolo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noProof="0"/>
              <a:t>Fare clic per modificare lo stile del sottotitolo dello schema</a:t>
            </a:r>
          </a:p>
        </p:txBody>
      </p:sp>
      <p:sp>
        <p:nvSpPr>
          <p:cNvPr id="4" name="Rectangle 4">
            <a:extLst>
              <a:ext uri="{FF2B5EF4-FFF2-40B4-BE49-F238E27FC236}">
                <a16:creationId xmlns:a16="http://schemas.microsoft.com/office/drawing/2014/main" id="{BEA8ADDD-9AB1-8CDF-7CAE-8E2BC1EC6F7E}"/>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3AD21770-1B1A-1881-3EAA-6736398AE3FF}"/>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CE6E0D3F-BA7B-0FAC-38CA-53333754D264}"/>
              </a:ext>
            </a:extLst>
          </p:cNvPr>
          <p:cNvSpPr>
            <a:spLocks noGrp="1" noChangeArrowheads="1"/>
          </p:cNvSpPr>
          <p:nvPr>
            <p:ph type="sldNum" sz="quarter" idx="12"/>
          </p:nvPr>
        </p:nvSpPr>
        <p:spPr>
          <a:ln/>
        </p:spPr>
        <p:txBody>
          <a:bodyPr/>
          <a:lstStyle>
            <a:lvl1pPr>
              <a:defRPr/>
            </a:lvl1pPr>
          </a:lstStyle>
          <a:p>
            <a:fld id="{E0757855-CF08-4862-977A-098772CABECA}" type="slidenum">
              <a:rPr lang="it-IT" altLang="it-IT"/>
              <a:pPr/>
              <a:t>‹N›</a:t>
            </a:fld>
            <a:endParaRPr lang="it-IT" altLang="it-IT"/>
          </a:p>
        </p:txBody>
      </p:sp>
    </p:spTree>
    <p:extLst>
      <p:ext uri="{BB962C8B-B14F-4D97-AF65-F5344CB8AC3E}">
        <p14:creationId xmlns:p14="http://schemas.microsoft.com/office/powerpoint/2010/main" val="4170637376"/>
      </p:ext>
    </p:extLst>
  </p:cSld>
  <p:clrMapOvr>
    <a:masterClrMapping/>
  </p:clrMapOvr>
  <p:transition spd="med" advClick="0" advTm="30000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noProof="0"/>
              <a:t>Fare clic per modificare lo stile del titolo</a:t>
            </a:r>
          </a:p>
        </p:txBody>
      </p:sp>
      <p:sp>
        <p:nvSpPr>
          <p:cNvPr id="3" name="Segnaposto testo verticale 2"/>
          <p:cNvSpPr>
            <a:spLocks noGrp="1"/>
          </p:cNvSpPr>
          <p:nvPr>
            <p:ph type="body" orient="vert" idx="1"/>
          </p:nvPr>
        </p:nvSpPr>
        <p:spPr>
          <a:xfrm>
            <a:off x="685800" y="1981200"/>
            <a:ext cx="7772400" cy="4114800"/>
          </a:xfrm>
        </p:spPr>
        <p:txBody>
          <a:bodyPr vert="eaVert"/>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Rectangle 4">
            <a:extLst>
              <a:ext uri="{FF2B5EF4-FFF2-40B4-BE49-F238E27FC236}">
                <a16:creationId xmlns:a16="http://schemas.microsoft.com/office/drawing/2014/main" id="{28ACF3C8-033B-B9A2-132A-B1E502D3E1B4}"/>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325DA6CF-DD0C-7C7E-24B1-4D43E32FDCA6}"/>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157A0F75-5623-619A-9345-461248769EAE}"/>
              </a:ext>
            </a:extLst>
          </p:cNvPr>
          <p:cNvSpPr>
            <a:spLocks noGrp="1" noChangeArrowheads="1"/>
          </p:cNvSpPr>
          <p:nvPr>
            <p:ph type="sldNum" sz="quarter" idx="12"/>
          </p:nvPr>
        </p:nvSpPr>
        <p:spPr>
          <a:ln/>
        </p:spPr>
        <p:txBody>
          <a:bodyPr/>
          <a:lstStyle>
            <a:lvl1pPr>
              <a:defRPr/>
            </a:lvl1pPr>
          </a:lstStyle>
          <a:p>
            <a:fld id="{2C62F2EE-C5AB-4380-9352-83A6D7F8F11C}" type="slidenum">
              <a:rPr lang="it-IT" altLang="it-IT"/>
              <a:pPr/>
              <a:t>‹N›</a:t>
            </a:fld>
            <a:endParaRPr lang="it-IT" altLang="it-IT"/>
          </a:p>
        </p:txBody>
      </p:sp>
    </p:spTree>
    <p:extLst>
      <p:ext uri="{BB962C8B-B14F-4D97-AF65-F5344CB8AC3E}">
        <p14:creationId xmlns:p14="http://schemas.microsoft.com/office/powerpoint/2010/main" val="3508353505"/>
      </p:ext>
    </p:extLst>
  </p:cSld>
  <p:clrMapOvr>
    <a:masterClrMapping/>
  </p:clrMapOvr>
  <p:transition spd="med" advClick="0" advTm="30000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15100" y="609600"/>
            <a:ext cx="1943100" cy="5486400"/>
          </a:xfrm>
        </p:spPr>
        <p:txBody>
          <a:bodyPr vert="eaVert"/>
          <a:lstStyle/>
          <a:p>
            <a:r>
              <a:rPr lang="it-IT" noProof="0"/>
              <a:t>Fare clic per modificare lo stile del titolo</a:t>
            </a:r>
          </a:p>
        </p:txBody>
      </p:sp>
      <p:sp>
        <p:nvSpPr>
          <p:cNvPr id="3" name="Segnaposto testo verticale 2"/>
          <p:cNvSpPr>
            <a:spLocks noGrp="1"/>
          </p:cNvSpPr>
          <p:nvPr>
            <p:ph type="body" orient="vert" idx="1"/>
          </p:nvPr>
        </p:nvSpPr>
        <p:spPr>
          <a:xfrm>
            <a:off x="685800" y="609600"/>
            <a:ext cx="5676900" cy="5486400"/>
          </a:xfrm>
        </p:spPr>
        <p:txBody>
          <a:bodyPr vert="eaVert"/>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Rectangle 4">
            <a:extLst>
              <a:ext uri="{FF2B5EF4-FFF2-40B4-BE49-F238E27FC236}">
                <a16:creationId xmlns:a16="http://schemas.microsoft.com/office/drawing/2014/main" id="{5F1F115F-5636-031C-05A1-3CE9FCF1E718}"/>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63C64A53-99E0-6FBD-F173-CCA1A85C6BF7}"/>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D57F5A85-657F-5E6C-015D-2B8C654BB28E}"/>
              </a:ext>
            </a:extLst>
          </p:cNvPr>
          <p:cNvSpPr>
            <a:spLocks noGrp="1" noChangeArrowheads="1"/>
          </p:cNvSpPr>
          <p:nvPr>
            <p:ph type="sldNum" sz="quarter" idx="12"/>
          </p:nvPr>
        </p:nvSpPr>
        <p:spPr>
          <a:ln/>
        </p:spPr>
        <p:txBody>
          <a:bodyPr/>
          <a:lstStyle>
            <a:lvl1pPr>
              <a:defRPr/>
            </a:lvl1pPr>
          </a:lstStyle>
          <a:p>
            <a:fld id="{66CEB49F-BB4D-4C4C-9E28-0846342D3E7E}" type="slidenum">
              <a:rPr lang="it-IT" altLang="it-IT"/>
              <a:pPr/>
              <a:t>‹N›</a:t>
            </a:fld>
            <a:endParaRPr lang="it-IT" altLang="it-IT"/>
          </a:p>
        </p:txBody>
      </p:sp>
    </p:spTree>
    <p:extLst>
      <p:ext uri="{BB962C8B-B14F-4D97-AF65-F5344CB8AC3E}">
        <p14:creationId xmlns:p14="http://schemas.microsoft.com/office/powerpoint/2010/main" val="3278656473"/>
      </p:ext>
    </p:extLst>
  </p:cSld>
  <p:clrMapOvr>
    <a:masterClrMapping/>
  </p:clrMapOvr>
  <p:transition spd="med" advClick="0" advTm="300000">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noProof="0"/>
              <a:t>Fare clic per modificare lo stile del titolo</a:t>
            </a:r>
          </a:p>
        </p:txBody>
      </p:sp>
      <p:sp>
        <p:nvSpPr>
          <p:cNvPr id="3" name="Segnaposto contenuto 2"/>
          <p:cNvSpPr>
            <a:spLocks noGrp="1"/>
          </p:cNvSpPr>
          <p:nvPr>
            <p:ph idx="1"/>
          </p:nvPr>
        </p:nvSpPr>
        <p:spPr>
          <a:xfrm>
            <a:off x="685800" y="1981200"/>
            <a:ext cx="7772400" cy="4114800"/>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Rectangle 4">
            <a:extLst>
              <a:ext uri="{FF2B5EF4-FFF2-40B4-BE49-F238E27FC236}">
                <a16:creationId xmlns:a16="http://schemas.microsoft.com/office/drawing/2014/main" id="{620232B5-952F-3298-5C1F-89C68E60B7F7}"/>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73F057D2-C5A5-9B77-B5F6-489B8316D218}"/>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62185385-07A2-2411-5370-8288ED272B4E}"/>
              </a:ext>
            </a:extLst>
          </p:cNvPr>
          <p:cNvSpPr>
            <a:spLocks noGrp="1" noChangeArrowheads="1"/>
          </p:cNvSpPr>
          <p:nvPr>
            <p:ph type="sldNum" sz="quarter" idx="12"/>
          </p:nvPr>
        </p:nvSpPr>
        <p:spPr>
          <a:ln/>
        </p:spPr>
        <p:txBody>
          <a:bodyPr/>
          <a:lstStyle>
            <a:lvl1pPr>
              <a:defRPr/>
            </a:lvl1pPr>
          </a:lstStyle>
          <a:p>
            <a:fld id="{CE4B3358-634B-49CB-8D17-1ABC6B165FE1}" type="slidenum">
              <a:rPr lang="it-IT" altLang="it-IT"/>
              <a:pPr/>
              <a:t>‹N›</a:t>
            </a:fld>
            <a:endParaRPr lang="it-IT" altLang="it-IT"/>
          </a:p>
        </p:txBody>
      </p:sp>
    </p:spTree>
    <p:extLst>
      <p:ext uri="{BB962C8B-B14F-4D97-AF65-F5344CB8AC3E}">
        <p14:creationId xmlns:p14="http://schemas.microsoft.com/office/powerpoint/2010/main" val="942686156"/>
      </p:ext>
    </p:extLst>
  </p:cSld>
  <p:clrMapOvr>
    <a:masterClrMapping/>
  </p:clrMapOvr>
  <p:transition spd="med" advClick="0" advTm="30000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623888" y="1709738"/>
            <a:ext cx="7886700" cy="2852737"/>
          </a:xfrm>
        </p:spPr>
        <p:txBody>
          <a:bodyPr anchor="b"/>
          <a:lstStyle>
            <a:lvl1pPr>
              <a:defRPr sz="6000"/>
            </a:lvl1pPr>
          </a:lstStyle>
          <a:p>
            <a:r>
              <a:rPr lang="it-IT" noProof="0"/>
              <a:t>Fare clic per modificare lo stile del titolo</a:t>
            </a:r>
          </a:p>
        </p:txBody>
      </p:sp>
      <p:sp>
        <p:nvSpPr>
          <p:cNvPr id="3" name="Segnaposto testo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it-IT" noProof="0"/>
              <a:t>Fare clic per modificare stili del testo dello schema</a:t>
            </a:r>
          </a:p>
        </p:txBody>
      </p:sp>
      <p:sp>
        <p:nvSpPr>
          <p:cNvPr id="4" name="Rectangle 4">
            <a:extLst>
              <a:ext uri="{FF2B5EF4-FFF2-40B4-BE49-F238E27FC236}">
                <a16:creationId xmlns:a16="http://schemas.microsoft.com/office/drawing/2014/main" id="{B099AF70-1D5E-E98F-5D0F-00A81C608A82}"/>
              </a:ext>
            </a:extLst>
          </p:cNvPr>
          <p:cNvSpPr>
            <a:spLocks noGrp="1" noChangeArrowheads="1"/>
          </p:cNvSpPr>
          <p:nvPr>
            <p:ph type="dt" sz="half" idx="10"/>
          </p:nvPr>
        </p:nvSpPr>
        <p:spPr>
          <a:ln/>
        </p:spPr>
        <p:txBody>
          <a:bodyPr/>
          <a:lstStyle>
            <a:lvl1pPr>
              <a:defRPr/>
            </a:lvl1pPr>
          </a:lstStyle>
          <a:p>
            <a:endParaRPr lang="it-IT" altLang="it-IT"/>
          </a:p>
        </p:txBody>
      </p:sp>
      <p:sp>
        <p:nvSpPr>
          <p:cNvPr id="5" name="Rectangle 5">
            <a:extLst>
              <a:ext uri="{FF2B5EF4-FFF2-40B4-BE49-F238E27FC236}">
                <a16:creationId xmlns:a16="http://schemas.microsoft.com/office/drawing/2014/main" id="{8243F5C1-3BB0-E1CC-FB48-7D20F8E19EAF}"/>
              </a:ext>
            </a:extLst>
          </p:cNvPr>
          <p:cNvSpPr>
            <a:spLocks noGrp="1" noChangeArrowheads="1"/>
          </p:cNvSpPr>
          <p:nvPr>
            <p:ph type="ftr" sz="quarter" idx="11"/>
          </p:nvPr>
        </p:nvSpPr>
        <p:spPr>
          <a:ln/>
        </p:spPr>
        <p:txBody>
          <a:bodyPr/>
          <a:lstStyle>
            <a:lvl1pPr>
              <a:defRPr/>
            </a:lvl1pPr>
          </a:lstStyle>
          <a:p>
            <a:endParaRPr lang="it-IT" altLang="it-IT"/>
          </a:p>
        </p:txBody>
      </p:sp>
      <p:sp>
        <p:nvSpPr>
          <p:cNvPr id="6" name="Rectangle 6">
            <a:extLst>
              <a:ext uri="{FF2B5EF4-FFF2-40B4-BE49-F238E27FC236}">
                <a16:creationId xmlns:a16="http://schemas.microsoft.com/office/drawing/2014/main" id="{B701FC8B-A3E0-5482-BBE9-B164388F4A65}"/>
              </a:ext>
            </a:extLst>
          </p:cNvPr>
          <p:cNvSpPr>
            <a:spLocks noGrp="1" noChangeArrowheads="1"/>
          </p:cNvSpPr>
          <p:nvPr>
            <p:ph type="sldNum" sz="quarter" idx="12"/>
          </p:nvPr>
        </p:nvSpPr>
        <p:spPr>
          <a:ln/>
        </p:spPr>
        <p:txBody>
          <a:bodyPr/>
          <a:lstStyle>
            <a:lvl1pPr>
              <a:defRPr/>
            </a:lvl1pPr>
          </a:lstStyle>
          <a:p>
            <a:fld id="{2922FB66-4722-42C6-9BA9-B103F1C2260E}" type="slidenum">
              <a:rPr lang="it-IT" altLang="it-IT"/>
              <a:pPr/>
              <a:t>‹N›</a:t>
            </a:fld>
            <a:endParaRPr lang="it-IT" altLang="it-IT"/>
          </a:p>
        </p:txBody>
      </p:sp>
    </p:spTree>
    <p:extLst>
      <p:ext uri="{BB962C8B-B14F-4D97-AF65-F5344CB8AC3E}">
        <p14:creationId xmlns:p14="http://schemas.microsoft.com/office/powerpoint/2010/main" val="1383408617"/>
      </p:ext>
    </p:extLst>
  </p:cSld>
  <p:clrMapOvr>
    <a:masterClrMapping/>
  </p:clrMapOvr>
  <p:transition spd="med" advClick="0" advTm="30000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noProof="0"/>
              <a:t>Fare clic per modificare lo stile del titolo</a:t>
            </a:r>
          </a:p>
        </p:txBody>
      </p:sp>
      <p:sp>
        <p:nvSpPr>
          <p:cNvPr id="3" name="Segnaposto contenuto 2"/>
          <p:cNvSpPr>
            <a:spLocks noGrp="1"/>
          </p:cNvSpPr>
          <p:nvPr>
            <p:ph sz="half" idx="1"/>
          </p:nvPr>
        </p:nvSpPr>
        <p:spPr>
          <a:xfrm>
            <a:off x="685800" y="1981200"/>
            <a:ext cx="3810000" cy="4114800"/>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Segnaposto contenuto 3"/>
          <p:cNvSpPr>
            <a:spLocks noGrp="1"/>
          </p:cNvSpPr>
          <p:nvPr>
            <p:ph sz="half" idx="2"/>
          </p:nvPr>
        </p:nvSpPr>
        <p:spPr>
          <a:xfrm>
            <a:off x="4648200" y="1981200"/>
            <a:ext cx="3810000" cy="4114800"/>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5" name="Rectangle 4">
            <a:extLst>
              <a:ext uri="{FF2B5EF4-FFF2-40B4-BE49-F238E27FC236}">
                <a16:creationId xmlns:a16="http://schemas.microsoft.com/office/drawing/2014/main" id="{610AB5BD-87C2-8899-5982-CF8863A5EE1A}"/>
              </a:ext>
            </a:extLst>
          </p:cNvPr>
          <p:cNvSpPr>
            <a:spLocks noGrp="1" noChangeArrowheads="1"/>
          </p:cNvSpPr>
          <p:nvPr>
            <p:ph type="dt" sz="half" idx="10"/>
          </p:nvPr>
        </p:nvSpPr>
        <p:spPr>
          <a:ln/>
        </p:spPr>
        <p:txBody>
          <a:bodyPr/>
          <a:lstStyle>
            <a:lvl1pPr>
              <a:defRPr/>
            </a:lvl1pPr>
          </a:lstStyle>
          <a:p>
            <a:endParaRPr lang="it-IT" altLang="it-IT"/>
          </a:p>
        </p:txBody>
      </p:sp>
      <p:sp>
        <p:nvSpPr>
          <p:cNvPr id="6" name="Rectangle 5">
            <a:extLst>
              <a:ext uri="{FF2B5EF4-FFF2-40B4-BE49-F238E27FC236}">
                <a16:creationId xmlns:a16="http://schemas.microsoft.com/office/drawing/2014/main" id="{A1997F14-7397-8752-7203-71C39FCF21EB}"/>
              </a:ext>
            </a:extLst>
          </p:cNvPr>
          <p:cNvSpPr>
            <a:spLocks noGrp="1" noChangeArrowheads="1"/>
          </p:cNvSpPr>
          <p:nvPr>
            <p:ph type="ftr" sz="quarter" idx="11"/>
          </p:nvPr>
        </p:nvSpPr>
        <p:spPr>
          <a:ln/>
        </p:spPr>
        <p:txBody>
          <a:bodyPr/>
          <a:lstStyle>
            <a:lvl1pPr>
              <a:defRPr/>
            </a:lvl1pPr>
          </a:lstStyle>
          <a:p>
            <a:endParaRPr lang="it-IT" altLang="it-IT"/>
          </a:p>
        </p:txBody>
      </p:sp>
      <p:sp>
        <p:nvSpPr>
          <p:cNvPr id="7" name="Rectangle 6">
            <a:extLst>
              <a:ext uri="{FF2B5EF4-FFF2-40B4-BE49-F238E27FC236}">
                <a16:creationId xmlns:a16="http://schemas.microsoft.com/office/drawing/2014/main" id="{879194C2-D3CF-A3C8-FD89-70A6D3DAC07F}"/>
              </a:ext>
            </a:extLst>
          </p:cNvPr>
          <p:cNvSpPr>
            <a:spLocks noGrp="1" noChangeArrowheads="1"/>
          </p:cNvSpPr>
          <p:nvPr>
            <p:ph type="sldNum" sz="quarter" idx="12"/>
          </p:nvPr>
        </p:nvSpPr>
        <p:spPr>
          <a:ln/>
        </p:spPr>
        <p:txBody>
          <a:bodyPr/>
          <a:lstStyle>
            <a:lvl1pPr>
              <a:defRPr/>
            </a:lvl1pPr>
          </a:lstStyle>
          <a:p>
            <a:fld id="{CC68F946-E7A0-45B1-9234-8A39246E539A}" type="slidenum">
              <a:rPr lang="it-IT" altLang="it-IT"/>
              <a:pPr/>
              <a:t>‹N›</a:t>
            </a:fld>
            <a:endParaRPr lang="it-IT" altLang="it-IT"/>
          </a:p>
        </p:txBody>
      </p:sp>
    </p:spTree>
    <p:extLst>
      <p:ext uri="{BB962C8B-B14F-4D97-AF65-F5344CB8AC3E}">
        <p14:creationId xmlns:p14="http://schemas.microsoft.com/office/powerpoint/2010/main" val="2888057672"/>
      </p:ext>
    </p:extLst>
  </p:cSld>
  <p:clrMapOvr>
    <a:masterClrMapping/>
  </p:clrMapOvr>
  <p:transition spd="med" advClick="0" advTm="30000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630238" y="365125"/>
            <a:ext cx="7886700" cy="1325563"/>
          </a:xfrm>
        </p:spPr>
        <p:txBody>
          <a:bodyPr/>
          <a:lstStyle/>
          <a:p>
            <a:r>
              <a:rPr lang="it-IT" noProof="0"/>
              <a:t>Fare clic per modificare lo stile del titolo</a:t>
            </a:r>
          </a:p>
        </p:txBody>
      </p:sp>
      <p:sp>
        <p:nvSpPr>
          <p:cNvPr id="3" name="Segnaposto testo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noProof="0"/>
              <a:t>Fare clic per modificare stili del testo dello schema</a:t>
            </a:r>
          </a:p>
        </p:txBody>
      </p:sp>
      <p:sp>
        <p:nvSpPr>
          <p:cNvPr id="4" name="Segnaposto contenuto 3"/>
          <p:cNvSpPr>
            <a:spLocks noGrp="1"/>
          </p:cNvSpPr>
          <p:nvPr>
            <p:ph sz="half" idx="2"/>
          </p:nvPr>
        </p:nvSpPr>
        <p:spPr>
          <a:xfrm>
            <a:off x="630238" y="2505075"/>
            <a:ext cx="3868737" cy="3684588"/>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5" name="Segnaposto testo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noProof="0"/>
              <a:t>Fare clic per modificare stili del testo dello schema</a:t>
            </a:r>
          </a:p>
        </p:txBody>
      </p:sp>
      <p:sp>
        <p:nvSpPr>
          <p:cNvPr id="6" name="Segnaposto contenuto 5"/>
          <p:cNvSpPr>
            <a:spLocks noGrp="1"/>
          </p:cNvSpPr>
          <p:nvPr>
            <p:ph sz="quarter" idx="4"/>
          </p:nvPr>
        </p:nvSpPr>
        <p:spPr>
          <a:xfrm>
            <a:off x="4629150" y="2505075"/>
            <a:ext cx="3887788" cy="3684588"/>
          </a:xfrm>
        </p:spPr>
        <p:txBody>
          <a:body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7" name="Rectangle 4">
            <a:extLst>
              <a:ext uri="{FF2B5EF4-FFF2-40B4-BE49-F238E27FC236}">
                <a16:creationId xmlns:a16="http://schemas.microsoft.com/office/drawing/2014/main" id="{11714A8F-FFFF-4156-3FE7-04A68F0D97BB}"/>
              </a:ext>
            </a:extLst>
          </p:cNvPr>
          <p:cNvSpPr>
            <a:spLocks noGrp="1" noChangeArrowheads="1"/>
          </p:cNvSpPr>
          <p:nvPr>
            <p:ph type="dt" sz="half" idx="10"/>
          </p:nvPr>
        </p:nvSpPr>
        <p:spPr>
          <a:ln/>
        </p:spPr>
        <p:txBody>
          <a:bodyPr/>
          <a:lstStyle>
            <a:lvl1pPr>
              <a:defRPr/>
            </a:lvl1pPr>
          </a:lstStyle>
          <a:p>
            <a:endParaRPr lang="it-IT" altLang="it-IT"/>
          </a:p>
        </p:txBody>
      </p:sp>
      <p:sp>
        <p:nvSpPr>
          <p:cNvPr id="8" name="Rectangle 5">
            <a:extLst>
              <a:ext uri="{FF2B5EF4-FFF2-40B4-BE49-F238E27FC236}">
                <a16:creationId xmlns:a16="http://schemas.microsoft.com/office/drawing/2014/main" id="{AA84F349-5AE2-8887-AE78-3FF97B0B4655}"/>
              </a:ext>
            </a:extLst>
          </p:cNvPr>
          <p:cNvSpPr>
            <a:spLocks noGrp="1" noChangeArrowheads="1"/>
          </p:cNvSpPr>
          <p:nvPr>
            <p:ph type="ftr" sz="quarter" idx="11"/>
          </p:nvPr>
        </p:nvSpPr>
        <p:spPr>
          <a:ln/>
        </p:spPr>
        <p:txBody>
          <a:bodyPr/>
          <a:lstStyle>
            <a:lvl1pPr>
              <a:defRPr/>
            </a:lvl1pPr>
          </a:lstStyle>
          <a:p>
            <a:endParaRPr lang="it-IT" altLang="it-IT"/>
          </a:p>
        </p:txBody>
      </p:sp>
      <p:sp>
        <p:nvSpPr>
          <p:cNvPr id="9" name="Rectangle 6">
            <a:extLst>
              <a:ext uri="{FF2B5EF4-FFF2-40B4-BE49-F238E27FC236}">
                <a16:creationId xmlns:a16="http://schemas.microsoft.com/office/drawing/2014/main" id="{954E66D0-0D5B-C736-1828-7AE579EA8F07}"/>
              </a:ext>
            </a:extLst>
          </p:cNvPr>
          <p:cNvSpPr>
            <a:spLocks noGrp="1" noChangeArrowheads="1"/>
          </p:cNvSpPr>
          <p:nvPr>
            <p:ph type="sldNum" sz="quarter" idx="12"/>
          </p:nvPr>
        </p:nvSpPr>
        <p:spPr>
          <a:ln/>
        </p:spPr>
        <p:txBody>
          <a:bodyPr/>
          <a:lstStyle>
            <a:lvl1pPr>
              <a:defRPr/>
            </a:lvl1pPr>
          </a:lstStyle>
          <a:p>
            <a:fld id="{A00A2AA2-9B9C-4B0C-B3F6-0F105D26C96F}" type="slidenum">
              <a:rPr lang="it-IT" altLang="it-IT"/>
              <a:pPr/>
              <a:t>‹N›</a:t>
            </a:fld>
            <a:endParaRPr lang="it-IT" altLang="it-IT"/>
          </a:p>
        </p:txBody>
      </p:sp>
    </p:spTree>
    <p:extLst>
      <p:ext uri="{BB962C8B-B14F-4D97-AF65-F5344CB8AC3E}">
        <p14:creationId xmlns:p14="http://schemas.microsoft.com/office/powerpoint/2010/main" val="1514281984"/>
      </p:ext>
    </p:extLst>
  </p:cSld>
  <p:clrMapOvr>
    <a:masterClrMapping/>
  </p:clrMapOvr>
  <p:transition spd="med" advClick="0" advTm="30000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noProof="0"/>
              <a:t>Fare clic per modificare lo stile del titolo</a:t>
            </a:r>
          </a:p>
        </p:txBody>
      </p:sp>
      <p:sp>
        <p:nvSpPr>
          <p:cNvPr id="3" name="Rectangle 4">
            <a:extLst>
              <a:ext uri="{FF2B5EF4-FFF2-40B4-BE49-F238E27FC236}">
                <a16:creationId xmlns:a16="http://schemas.microsoft.com/office/drawing/2014/main" id="{7C3CCC3D-8D5C-A26D-A645-55044ED39F34}"/>
              </a:ext>
            </a:extLst>
          </p:cNvPr>
          <p:cNvSpPr>
            <a:spLocks noGrp="1" noChangeArrowheads="1"/>
          </p:cNvSpPr>
          <p:nvPr>
            <p:ph type="dt" sz="half" idx="10"/>
          </p:nvPr>
        </p:nvSpPr>
        <p:spPr>
          <a:ln/>
        </p:spPr>
        <p:txBody>
          <a:bodyPr/>
          <a:lstStyle>
            <a:lvl1pPr>
              <a:defRPr/>
            </a:lvl1pPr>
          </a:lstStyle>
          <a:p>
            <a:endParaRPr lang="it-IT" altLang="it-IT"/>
          </a:p>
        </p:txBody>
      </p:sp>
      <p:sp>
        <p:nvSpPr>
          <p:cNvPr id="4" name="Rectangle 5">
            <a:extLst>
              <a:ext uri="{FF2B5EF4-FFF2-40B4-BE49-F238E27FC236}">
                <a16:creationId xmlns:a16="http://schemas.microsoft.com/office/drawing/2014/main" id="{D0276CF2-2BA5-19DA-4B04-9CDBBB7A9E38}"/>
              </a:ext>
            </a:extLst>
          </p:cNvPr>
          <p:cNvSpPr>
            <a:spLocks noGrp="1" noChangeArrowheads="1"/>
          </p:cNvSpPr>
          <p:nvPr>
            <p:ph type="ftr" sz="quarter" idx="11"/>
          </p:nvPr>
        </p:nvSpPr>
        <p:spPr>
          <a:ln/>
        </p:spPr>
        <p:txBody>
          <a:bodyPr/>
          <a:lstStyle>
            <a:lvl1pPr>
              <a:defRPr/>
            </a:lvl1pPr>
          </a:lstStyle>
          <a:p>
            <a:endParaRPr lang="it-IT" altLang="it-IT"/>
          </a:p>
        </p:txBody>
      </p:sp>
      <p:sp>
        <p:nvSpPr>
          <p:cNvPr id="5" name="Rectangle 6">
            <a:extLst>
              <a:ext uri="{FF2B5EF4-FFF2-40B4-BE49-F238E27FC236}">
                <a16:creationId xmlns:a16="http://schemas.microsoft.com/office/drawing/2014/main" id="{2B47E6AC-4AE8-1761-D3D7-6110D98B084D}"/>
              </a:ext>
            </a:extLst>
          </p:cNvPr>
          <p:cNvSpPr>
            <a:spLocks noGrp="1" noChangeArrowheads="1"/>
          </p:cNvSpPr>
          <p:nvPr>
            <p:ph type="sldNum" sz="quarter" idx="12"/>
          </p:nvPr>
        </p:nvSpPr>
        <p:spPr>
          <a:ln/>
        </p:spPr>
        <p:txBody>
          <a:bodyPr/>
          <a:lstStyle>
            <a:lvl1pPr>
              <a:defRPr/>
            </a:lvl1pPr>
          </a:lstStyle>
          <a:p>
            <a:fld id="{C6EB71F6-86CD-4885-8827-027A334ECF1A}" type="slidenum">
              <a:rPr lang="it-IT" altLang="it-IT"/>
              <a:pPr/>
              <a:t>‹N›</a:t>
            </a:fld>
            <a:endParaRPr lang="it-IT" altLang="it-IT"/>
          </a:p>
        </p:txBody>
      </p:sp>
    </p:spTree>
    <p:extLst>
      <p:ext uri="{BB962C8B-B14F-4D97-AF65-F5344CB8AC3E}">
        <p14:creationId xmlns:p14="http://schemas.microsoft.com/office/powerpoint/2010/main" val="4109667635"/>
      </p:ext>
    </p:extLst>
  </p:cSld>
  <p:clrMapOvr>
    <a:masterClrMapping/>
  </p:clrMapOvr>
  <p:transition spd="med" advClick="0" advTm="30000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59EA8861-F98C-9A2D-12C8-33AD3E7989E0}"/>
              </a:ext>
            </a:extLst>
          </p:cNvPr>
          <p:cNvSpPr>
            <a:spLocks noGrp="1" noChangeArrowheads="1"/>
          </p:cNvSpPr>
          <p:nvPr>
            <p:ph type="dt" sz="half" idx="10"/>
          </p:nvPr>
        </p:nvSpPr>
        <p:spPr>
          <a:ln/>
        </p:spPr>
        <p:txBody>
          <a:bodyPr/>
          <a:lstStyle>
            <a:lvl1pPr>
              <a:defRPr/>
            </a:lvl1pPr>
          </a:lstStyle>
          <a:p>
            <a:endParaRPr lang="it-IT" altLang="it-IT"/>
          </a:p>
        </p:txBody>
      </p:sp>
      <p:sp>
        <p:nvSpPr>
          <p:cNvPr id="3" name="Rectangle 5">
            <a:extLst>
              <a:ext uri="{FF2B5EF4-FFF2-40B4-BE49-F238E27FC236}">
                <a16:creationId xmlns:a16="http://schemas.microsoft.com/office/drawing/2014/main" id="{BB53B270-043C-51EA-2D32-6E77ACDCD1AC}"/>
              </a:ext>
            </a:extLst>
          </p:cNvPr>
          <p:cNvSpPr>
            <a:spLocks noGrp="1" noChangeArrowheads="1"/>
          </p:cNvSpPr>
          <p:nvPr>
            <p:ph type="ftr" sz="quarter" idx="11"/>
          </p:nvPr>
        </p:nvSpPr>
        <p:spPr>
          <a:ln/>
        </p:spPr>
        <p:txBody>
          <a:bodyPr/>
          <a:lstStyle>
            <a:lvl1pPr>
              <a:defRPr/>
            </a:lvl1pPr>
          </a:lstStyle>
          <a:p>
            <a:endParaRPr lang="it-IT" altLang="it-IT"/>
          </a:p>
        </p:txBody>
      </p:sp>
      <p:sp>
        <p:nvSpPr>
          <p:cNvPr id="4" name="Rectangle 6">
            <a:extLst>
              <a:ext uri="{FF2B5EF4-FFF2-40B4-BE49-F238E27FC236}">
                <a16:creationId xmlns:a16="http://schemas.microsoft.com/office/drawing/2014/main" id="{297E286E-EE07-17EF-B1FA-2CEC299DA73E}"/>
              </a:ext>
            </a:extLst>
          </p:cNvPr>
          <p:cNvSpPr>
            <a:spLocks noGrp="1" noChangeArrowheads="1"/>
          </p:cNvSpPr>
          <p:nvPr>
            <p:ph type="sldNum" sz="quarter" idx="12"/>
          </p:nvPr>
        </p:nvSpPr>
        <p:spPr>
          <a:ln/>
        </p:spPr>
        <p:txBody>
          <a:bodyPr/>
          <a:lstStyle>
            <a:lvl1pPr>
              <a:defRPr/>
            </a:lvl1pPr>
          </a:lstStyle>
          <a:p>
            <a:fld id="{4E4A4463-E04F-48F8-ADED-EF7296613883}" type="slidenum">
              <a:rPr lang="it-IT" altLang="it-IT"/>
              <a:pPr/>
              <a:t>‹N›</a:t>
            </a:fld>
            <a:endParaRPr lang="it-IT" altLang="it-IT"/>
          </a:p>
        </p:txBody>
      </p:sp>
    </p:spTree>
    <p:extLst>
      <p:ext uri="{BB962C8B-B14F-4D97-AF65-F5344CB8AC3E}">
        <p14:creationId xmlns:p14="http://schemas.microsoft.com/office/powerpoint/2010/main" val="3300134471"/>
      </p:ext>
    </p:extLst>
  </p:cSld>
  <p:clrMapOvr>
    <a:masterClrMapping/>
  </p:clrMapOvr>
  <p:transition spd="med" advClick="0" advTm="30000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noProof="0"/>
              <a:t>Fare clic per modificare lo stile del titolo</a:t>
            </a:r>
          </a:p>
        </p:txBody>
      </p:sp>
      <p:sp>
        <p:nvSpPr>
          <p:cNvPr id="3" name="Segnaposto contenuto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noProof="0"/>
              <a:t>Fare clic per modificare stili del testo dello schema</a:t>
            </a:r>
          </a:p>
        </p:txBody>
      </p:sp>
      <p:sp>
        <p:nvSpPr>
          <p:cNvPr id="5" name="Rectangle 4">
            <a:extLst>
              <a:ext uri="{FF2B5EF4-FFF2-40B4-BE49-F238E27FC236}">
                <a16:creationId xmlns:a16="http://schemas.microsoft.com/office/drawing/2014/main" id="{46FE95A5-0223-DF99-531D-A646F949B720}"/>
              </a:ext>
            </a:extLst>
          </p:cNvPr>
          <p:cNvSpPr>
            <a:spLocks noGrp="1" noChangeArrowheads="1"/>
          </p:cNvSpPr>
          <p:nvPr>
            <p:ph type="dt" sz="half" idx="10"/>
          </p:nvPr>
        </p:nvSpPr>
        <p:spPr>
          <a:ln/>
        </p:spPr>
        <p:txBody>
          <a:bodyPr/>
          <a:lstStyle>
            <a:lvl1pPr>
              <a:defRPr/>
            </a:lvl1pPr>
          </a:lstStyle>
          <a:p>
            <a:endParaRPr lang="it-IT" altLang="it-IT"/>
          </a:p>
        </p:txBody>
      </p:sp>
      <p:sp>
        <p:nvSpPr>
          <p:cNvPr id="6" name="Rectangle 5">
            <a:extLst>
              <a:ext uri="{FF2B5EF4-FFF2-40B4-BE49-F238E27FC236}">
                <a16:creationId xmlns:a16="http://schemas.microsoft.com/office/drawing/2014/main" id="{0C2721BE-9732-DD4E-E6F9-3A5D657FDF4B}"/>
              </a:ext>
            </a:extLst>
          </p:cNvPr>
          <p:cNvSpPr>
            <a:spLocks noGrp="1" noChangeArrowheads="1"/>
          </p:cNvSpPr>
          <p:nvPr>
            <p:ph type="ftr" sz="quarter" idx="11"/>
          </p:nvPr>
        </p:nvSpPr>
        <p:spPr>
          <a:ln/>
        </p:spPr>
        <p:txBody>
          <a:bodyPr/>
          <a:lstStyle>
            <a:lvl1pPr>
              <a:defRPr/>
            </a:lvl1pPr>
          </a:lstStyle>
          <a:p>
            <a:endParaRPr lang="it-IT" altLang="it-IT"/>
          </a:p>
        </p:txBody>
      </p:sp>
      <p:sp>
        <p:nvSpPr>
          <p:cNvPr id="7" name="Rectangle 6">
            <a:extLst>
              <a:ext uri="{FF2B5EF4-FFF2-40B4-BE49-F238E27FC236}">
                <a16:creationId xmlns:a16="http://schemas.microsoft.com/office/drawing/2014/main" id="{F0110064-0748-E99F-24FC-3A0CEF87B59D}"/>
              </a:ext>
            </a:extLst>
          </p:cNvPr>
          <p:cNvSpPr>
            <a:spLocks noGrp="1" noChangeArrowheads="1"/>
          </p:cNvSpPr>
          <p:nvPr>
            <p:ph type="sldNum" sz="quarter" idx="12"/>
          </p:nvPr>
        </p:nvSpPr>
        <p:spPr>
          <a:ln/>
        </p:spPr>
        <p:txBody>
          <a:bodyPr/>
          <a:lstStyle>
            <a:lvl1pPr>
              <a:defRPr/>
            </a:lvl1pPr>
          </a:lstStyle>
          <a:p>
            <a:fld id="{EDF00E40-13CC-47C2-94E8-443BBC44AE89}" type="slidenum">
              <a:rPr lang="it-IT" altLang="it-IT"/>
              <a:pPr/>
              <a:t>‹N›</a:t>
            </a:fld>
            <a:endParaRPr lang="it-IT" altLang="it-IT"/>
          </a:p>
        </p:txBody>
      </p:sp>
    </p:spTree>
    <p:extLst>
      <p:ext uri="{BB962C8B-B14F-4D97-AF65-F5344CB8AC3E}">
        <p14:creationId xmlns:p14="http://schemas.microsoft.com/office/powerpoint/2010/main" val="4041944172"/>
      </p:ext>
    </p:extLst>
  </p:cSld>
  <p:clrMapOvr>
    <a:masterClrMapping/>
  </p:clrMapOvr>
  <p:transition spd="med" advClick="0" advTm="30000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30238" y="457200"/>
            <a:ext cx="2949575" cy="1600200"/>
          </a:xfrm>
        </p:spPr>
        <p:txBody>
          <a:bodyPr anchor="b"/>
          <a:lstStyle>
            <a:lvl1pPr>
              <a:defRPr sz="3200"/>
            </a:lvl1pPr>
          </a:lstStyle>
          <a:p>
            <a:r>
              <a:rPr lang="it-IT" noProof="0"/>
              <a:t>Fare clic per modificare lo stile del titolo</a:t>
            </a:r>
          </a:p>
        </p:txBody>
      </p:sp>
      <p:sp>
        <p:nvSpPr>
          <p:cNvPr id="3" name="Segnaposto immagine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noProof="0"/>
              <a:t>Fare clic per modificare stili del testo dello schema</a:t>
            </a:r>
          </a:p>
        </p:txBody>
      </p:sp>
      <p:sp>
        <p:nvSpPr>
          <p:cNvPr id="5" name="Rectangle 4">
            <a:extLst>
              <a:ext uri="{FF2B5EF4-FFF2-40B4-BE49-F238E27FC236}">
                <a16:creationId xmlns:a16="http://schemas.microsoft.com/office/drawing/2014/main" id="{38A5FCD8-3FB2-E724-054F-000A6FABFB52}"/>
              </a:ext>
            </a:extLst>
          </p:cNvPr>
          <p:cNvSpPr>
            <a:spLocks noGrp="1" noChangeArrowheads="1"/>
          </p:cNvSpPr>
          <p:nvPr>
            <p:ph type="dt" sz="half" idx="10"/>
          </p:nvPr>
        </p:nvSpPr>
        <p:spPr>
          <a:ln/>
        </p:spPr>
        <p:txBody>
          <a:bodyPr/>
          <a:lstStyle>
            <a:lvl1pPr>
              <a:defRPr/>
            </a:lvl1pPr>
          </a:lstStyle>
          <a:p>
            <a:endParaRPr lang="it-IT" altLang="it-IT"/>
          </a:p>
        </p:txBody>
      </p:sp>
      <p:sp>
        <p:nvSpPr>
          <p:cNvPr id="6" name="Rectangle 5">
            <a:extLst>
              <a:ext uri="{FF2B5EF4-FFF2-40B4-BE49-F238E27FC236}">
                <a16:creationId xmlns:a16="http://schemas.microsoft.com/office/drawing/2014/main" id="{5B5F668C-D673-9CD1-25DD-5D6DE5AE4DE6}"/>
              </a:ext>
            </a:extLst>
          </p:cNvPr>
          <p:cNvSpPr>
            <a:spLocks noGrp="1" noChangeArrowheads="1"/>
          </p:cNvSpPr>
          <p:nvPr>
            <p:ph type="ftr" sz="quarter" idx="11"/>
          </p:nvPr>
        </p:nvSpPr>
        <p:spPr>
          <a:ln/>
        </p:spPr>
        <p:txBody>
          <a:bodyPr/>
          <a:lstStyle>
            <a:lvl1pPr>
              <a:defRPr/>
            </a:lvl1pPr>
          </a:lstStyle>
          <a:p>
            <a:endParaRPr lang="it-IT" altLang="it-IT"/>
          </a:p>
        </p:txBody>
      </p:sp>
      <p:sp>
        <p:nvSpPr>
          <p:cNvPr id="7" name="Rectangle 6">
            <a:extLst>
              <a:ext uri="{FF2B5EF4-FFF2-40B4-BE49-F238E27FC236}">
                <a16:creationId xmlns:a16="http://schemas.microsoft.com/office/drawing/2014/main" id="{9BADBEFD-93C0-060A-1DAC-303F93807C45}"/>
              </a:ext>
            </a:extLst>
          </p:cNvPr>
          <p:cNvSpPr>
            <a:spLocks noGrp="1" noChangeArrowheads="1"/>
          </p:cNvSpPr>
          <p:nvPr>
            <p:ph type="sldNum" sz="quarter" idx="12"/>
          </p:nvPr>
        </p:nvSpPr>
        <p:spPr>
          <a:ln/>
        </p:spPr>
        <p:txBody>
          <a:bodyPr/>
          <a:lstStyle>
            <a:lvl1pPr>
              <a:defRPr/>
            </a:lvl1pPr>
          </a:lstStyle>
          <a:p>
            <a:fld id="{421032B8-9129-4108-B0A6-72B033FBB7CE}" type="slidenum">
              <a:rPr lang="it-IT" altLang="it-IT"/>
              <a:pPr/>
              <a:t>‹N›</a:t>
            </a:fld>
            <a:endParaRPr lang="it-IT" altLang="it-IT"/>
          </a:p>
        </p:txBody>
      </p:sp>
    </p:spTree>
    <p:extLst>
      <p:ext uri="{BB962C8B-B14F-4D97-AF65-F5344CB8AC3E}">
        <p14:creationId xmlns:p14="http://schemas.microsoft.com/office/powerpoint/2010/main" val="3032315649"/>
      </p:ext>
    </p:extLst>
  </p:cSld>
  <p:clrMapOvr>
    <a:masterClrMapping/>
  </p:clrMapOvr>
  <p:transition spd="med" advClick="0" advTm="300000">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4B3A8806-9E28-BA0B-F818-05FF3F2AB7F0}"/>
              </a:ext>
            </a:extLst>
          </p:cNvPr>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ctr" anchorCtr="0" compatLnSpc="1">
            <a:prstTxWarp prst="textNoShape">
              <a:avLst/>
            </a:prstTxWarp>
          </a:bodyPr>
          <a:lstStyle/>
          <a:p>
            <a:pPr lvl="0"/>
            <a:r>
              <a:rPr lang="it-IT" altLang="it-IT"/>
              <a:t>Fare clic per modificare lo stile del titolo dello schema</a:t>
            </a:r>
          </a:p>
        </p:txBody>
      </p:sp>
      <p:sp>
        <p:nvSpPr>
          <p:cNvPr id="1027" name="Rectangle 3">
            <a:extLst>
              <a:ext uri="{FF2B5EF4-FFF2-40B4-BE49-F238E27FC236}">
                <a16:creationId xmlns:a16="http://schemas.microsoft.com/office/drawing/2014/main" id="{CFE52DFC-7076-AED3-24CF-1E0DA24F244C}"/>
              </a:ext>
            </a:extLst>
          </p:cNvPr>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p>
            <a:pPr lvl="0"/>
            <a:r>
              <a:rPr lang="it-IT" altLang="it-IT"/>
              <a:t>Fare clic per modificare gli stili del testo dello schema</a:t>
            </a:r>
          </a:p>
          <a:p>
            <a:pPr lvl="1"/>
            <a:r>
              <a:rPr lang="it-IT" altLang="it-IT"/>
              <a:t>Secondo livello</a:t>
            </a:r>
          </a:p>
          <a:p>
            <a:pPr lvl="2"/>
            <a:r>
              <a:rPr lang="it-IT" altLang="it-IT"/>
              <a:t>Terzo livello</a:t>
            </a:r>
          </a:p>
          <a:p>
            <a:pPr lvl="3"/>
            <a:r>
              <a:rPr lang="it-IT" altLang="it-IT"/>
              <a:t>Quarto livello</a:t>
            </a:r>
          </a:p>
          <a:p>
            <a:pPr lvl="4"/>
            <a:r>
              <a:rPr lang="it-IT" altLang="it-IT"/>
              <a:t>Quinto livello</a:t>
            </a:r>
          </a:p>
        </p:txBody>
      </p:sp>
      <p:sp>
        <p:nvSpPr>
          <p:cNvPr id="1028" name="Rectangle 4">
            <a:extLst>
              <a:ext uri="{FF2B5EF4-FFF2-40B4-BE49-F238E27FC236}">
                <a16:creationId xmlns:a16="http://schemas.microsoft.com/office/drawing/2014/main" id="{52245DB4-E7BA-2235-276B-76DC1154B6D1}"/>
              </a:ext>
            </a:extLst>
          </p:cNvPr>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defRPr sz="1400">
                <a:solidFill>
                  <a:schemeClr val="tx1"/>
                </a:solidFill>
                <a:latin typeface="Times New Roman" panose="02020603050405020304" pitchFamily="18" charset="0"/>
              </a:defRPr>
            </a:lvl1pPr>
          </a:lstStyle>
          <a:p>
            <a:endParaRPr lang="it-IT" altLang="it-IT"/>
          </a:p>
        </p:txBody>
      </p:sp>
      <p:sp>
        <p:nvSpPr>
          <p:cNvPr id="1029" name="Rectangle 5">
            <a:extLst>
              <a:ext uri="{FF2B5EF4-FFF2-40B4-BE49-F238E27FC236}">
                <a16:creationId xmlns:a16="http://schemas.microsoft.com/office/drawing/2014/main" id="{B7090296-2D2E-8C20-8126-7850B5028A8E}"/>
              </a:ext>
            </a:extLst>
          </p:cNvPr>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algn="ctr">
              <a:defRPr sz="1400">
                <a:solidFill>
                  <a:schemeClr val="tx1"/>
                </a:solidFill>
                <a:latin typeface="Times New Roman" panose="02020603050405020304" pitchFamily="18" charset="0"/>
              </a:defRPr>
            </a:lvl1pPr>
          </a:lstStyle>
          <a:p>
            <a:endParaRPr lang="it-IT" altLang="it-IT"/>
          </a:p>
        </p:txBody>
      </p:sp>
      <p:sp>
        <p:nvSpPr>
          <p:cNvPr id="1030" name="Rectangle 6">
            <a:extLst>
              <a:ext uri="{FF2B5EF4-FFF2-40B4-BE49-F238E27FC236}">
                <a16:creationId xmlns:a16="http://schemas.microsoft.com/office/drawing/2014/main" id="{03B353F5-686D-665B-ED1E-C08D840C3AE8}"/>
              </a:ext>
            </a:extLst>
          </p:cNvPr>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solidFill>
                  <a:schemeClr val="tx1"/>
                </a:solidFill>
                <a:latin typeface="Times New Roman" panose="02020603050405020304" pitchFamily="18" charset="0"/>
              </a:defRPr>
            </a:lvl1pPr>
          </a:lstStyle>
          <a:p>
            <a:fld id="{687C6737-A624-4DEE-8FB9-9539EB348A04}" type="slidenum">
              <a:rPr lang="it-IT" altLang="it-IT"/>
              <a:pPr/>
              <a:t>‹N›</a:t>
            </a:fld>
            <a:endParaRPr lang="it-IT" altLang="it-IT"/>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ransition spd="med" advClick="0" advTm="5000">
    <p:random/>
  </p:transition>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cs typeface="Arial" panose="020B0604020202020204" pitchFamily="34" charset="0"/>
        </a:defRPr>
      </a:lvl2pPr>
      <a:lvl3pPr algn="ctr" rtl="0" eaLnBrk="0" fontAlgn="base" hangingPunct="0">
        <a:spcBef>
          <a:spcPct val="0"/>
        </a:spcBef>
        <a:spcAft>
          <a:spcPct val="0"/>
        </a:spcAft>
        <a:defRPr sz="4400">
          <a:solidFill>
            <a:schemeClr val="tx2"/>
          </a:solidFill>
          <a:latin typeface="Times New Roman" pitchFamily="18" charset="0"/>
          <a:cs typeface="Arial" panose="020B0604020202020204" pitchFamily="34" charset="0"/>
        </a:defRPr>
      </a:lvl3pPr>
      <a:lvl4pPr algn="ctr" rtl="0" eaLnBrk="0" fontAlgn="base" hangingPunct="0">
        <a:spcBef>
          <a:spcPct val="0"/>
        </a:spcBef>
        <a:spcAft>
          <a:spcPct val="0"/>
        </a:spcAft>
        <a:defRPr sz="4400">
          <a:solidFill>
            <a:schemeClr val="tx2"/>
          </a:solidFill>
          <a:latin typeface="Times New Roman" pitchFamily="18" charset="0"/>
          <a:cs typeface="Arial" panose="020B0604020202020204" pitchFamily="34" charset="0"/>
        </a:defRPr>
      </a:lvl4pPr>
      <a:lvl5pPr algn="ctr" rtl="0" eaLnBrk="0" fontAlgn="base" hangingPunct="0">
        <a:spcBef>
          <a:spcPct val="0"/>
        </a:spcBef>
        <a:spcAft>
          <a:spcPct val="0"/>
        </a:spcAft>
        <a:defRPr sz="4400">
          <a:solidFill>
            <a:schemeClr val="tx2"/>
          </a:solidFill>
          <a:latin typeface="Times New Roman" pitchFamily="18" charset="0"/>
          <a:cs typeface="Arial" panose="020B0604020202020204" pitchFamily="34"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19.xml"/><Relationship Id="rId13" Type="http://schemas.openxmlformats.org/officeDocument/2006/relationships/image" Target="../media/image2.png"/><Relationship Id="rId3" Type="http://schemas.openxmlformats.org/officeDocument/2006/relationships/tags" Target="../tags/tag14.xml"/><Relationship Id="rId7" Type="http://schemas.openxmlformats.org/officeDocument/2006/relationships/tags" Target="../tags/tag18.xml"/><Relationship Id="rId12" Type="http://schemas.openxmlformats.org/officeDocument/2006/relationships/image" Target="../media/image1.jpeg"/><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tags" Target="../tags/tag17.xml"/><Relationship Id="rId11" Type="http://schemas.openxmlformats.org/officeDocument/2006/relationships/slideLayout" Target="../slideLayouts/slideLayout2.xml"/><Relationship Id="rId5" Type="http://schemas.openxmlformats.org/officeDocument/2006/relationships/tags" Target="../tags/tag16.xml"/><Relationship Id="rId15" Type="http://schemas.openxmlformats.org/officeDocument/2006/relationships/image" Target="../media/image4.png"/><Relationship Id="rId10" Type="http://schemas.openxmlformats.org/officeDocument/2006/relationships/audio" Target="file:///G:\AUDIO\MUSICA%20MIDI\Musica%20Classica\945-Benedicta_sit_sancta_trinitas.MID" TargetMode="External"/><Relationship Id="rId4" Type="http://schemas.openxmlformats.org/officeDocument/2006/relationships/tags" Target="../tags/tag15.xml"/><Relationship Id="rId9" Type="http://schemas.openxmlformats.org/officeDocument/2006/relationships/tags" Target="../tags/tag20.xml"/><Relationship Id="rId14" Type="http://schemas.openxmlformats.org/officeDocument/2006/relationships/image" Target="../media/image3.png"/></Relationships>
</file>

<file path=ppt/slides/_rels/slide10.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64.xml"/><Relationship Id="rId7" Type="http://schemas.openxmlformats.org/officeDocument/2006/relationships/tags" Target="../tags/tag68.xml"/><Relationship Id="rId12" Type="http://schemas.openxmlformats.org/officeDocument/2006/relationships/image" Target="../media/image17.jpeg"/><Relationship Id="rId2" Type="http://schemas.openxmlformats.org/officeDocument/2006/relationships/tags" Target="../tags/tag63.xml"/><Relationship Id="rId1" Type="http://schemas.openxmlformats.org/officeDocument/2006/relationships/tags" Target="../tags/tag62.xml"/><Relationship Id="rId6" Type="http://schemas.openxmlformats.org/officeDocument/2006/relationships/tags" Target="../tags/tag67.xml"/><Relationship Id="rId11" Type="http://schemas.openxmlformats.org/officeDocument/2006/relationships/image" Target="../media/image16.jpeg"/><Relationship Id="rId5" Type="http://schemas.openxmlformats.org/officeDocument/2006/relationships/tags" Target="../tags/tag66.xml"/><Relationship Id="rId10" Type="http://schemas.openxmlformats.org/officeDocument/2006/relationships/image" Target="../media/image1.jpeg"/><Relationship Id="rId4" Type="http://schemas.openxmlformats.org/officeDocument/2006/relationships/tags" Target="../tags/tag65.xml"/><Relationship Id="rId9" Type="http://schemas.openxmlformats.org/officeDocument/2006/relationships/notesSlide" Target="../notesSlides/notesSlide4.xml"/></Relationships>
</file>

<file path=ppt/slides/_rels/slide11.xml.rels><?xml version="1.0" encoding="UTF-8" standalone="yes"?>
<Relationships xmlns="http://schemas.openxmlformats.org/package/2006/relationships"><Relationship Id="rId3" Type="http://schemas.openxmlformats.org/officeDocument/2006/relationships/tags" Target="../tags/tag74.xml"/><Relationship Id="rId2" Type="http://schemas.openxmlformats.org/officeDocument/2006/relationships/tags" Target="../tags/tag73.xml"/><Relationship Id="rId1" Type="http://schemas.openxmlformats.org/officeDocument/2006/relationships/tags" Target="../tags/tag72.xml"/><Relationship Id="rId6" Type="http://schemas.openxmlformats.org/officeDocument/2006/relationships/image" Target="../media/image18.jpeg"/><Relationship Id="rId5" Type="http://schemas.openxmlformats.org/officeDocument/2006/relationships/notesSlide" Target="../notesSlides/notesSlide5.xml"/><Relationship Id="rId4"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tags" Target="../tags/tag80.xml"/><Relationship Id="rId2" Type="http://schemas.openxmlformats.org/officeDocument/2006/relationships/tags" Target="../tags/tag79.xml"/><Relationship Id="rId1" Type="http://schemas.openxmlformats.org/officeDocument/2006/relationships/tags" Target="../tags/tag78.xml"/><Relationship Id="rId5" Type="http://schemas.openxmlformats.org/officeDocument/2006/relationships/image" Target="../media/image19.jpeg"/><Relationship Id="rId4"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slideLayout" Target="../slideLayouts/slideLayout2.xml"/><Relationship Id="rId1" Type="http://schemas.openxmlformats.org/officeDocument/2006/relationships/tags" Target="../tags/tag81.xml"/></Relationships>
</file>

<file path=ppt/slides/_rels/slide14.xml.rels><?xml version="1.0" encoding="UTF-8" standalone="yes"?>
<Relationships xmlns="http://schemas.openxmlformats.org/package/2006/relationships"><Relationship Id="rId8" Type="http://schemas.openxmlformats.org/officeDocument/2006/relationships/notesSlide" Target="../notesSlides/notesSlide6.xml"/><Relationship Id="rId3" Type="http://schemas.openxmlformats.org/officeDocument/2006/relationships/tags" Target="../tags/tag84.xml"/><Relationship Id="rId7" Type="http://schemas.openxmlformats.org/officeDocument/2006/relationships/slideLayout" Target="../slideLayouts/slideLayout2.xml"/><Relationship Id="rId2" Type="http://schemas.openxmlformats.org/officeDocument/2006/relationships/tags" Target="../tags/tag83.xml"/><Relationship Id="rId1" Type="http://schemas.openxmlformats.org/officeDocument/2006/relationships/tags" Target="../tags/tag82.xml"/><Relationship Id="rId6" Type="http://schemas.openxmlformats.org/officeDocument/2006/relationships/tags" Target="../tags/tag87.xml"/><Relationship Id="rId5" Type="http://schemas.openxmlformats.org/officeDocument/2006/relationships/tags" Target="../tags/tag86.xml"/><Relationship Id="rId4" Type="http://schemas.openxmlformats.org/officeDocument/2006/relationships/tags" Target="../tags/tag85.xml"/><Relationship Id="rId9" Type="http://schemas.openxmlformats.org/officeDocument/2006/relationships/image" Target="../media/image21.jp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91.xml"/></Relationships>
</file>

<file path=ppt/slides/_rels/slide1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slideLayout" Target="../slideLayouts/slideLayout2.xml"/><Relationship Id="rId1" Type="http://schemas.openxmlformats.org/officeDocument/2006/relationships/tags" Target="../tags/tag92.xml"/></Relationships>
</file>

<file path=ppt/slides/_rels/slide17.xml.rels><?xml version="1.0" encoding="UTF-8" standalone="yes"?>
<Relationships xmlns="http://schemas.openxmlformats.org/package/2006/relationships"><Relationship Id="rId3" Type="http://schemas.openxmlformats.org/officeDocument/2006/relationships/tags" Target="../tags/tag95.xml"/><Relationship Id="rId7" Type="http://schemas.openxmlformats.org/officeDocument/2006/relationships/image" Target="../media/image21.jpg"/><Relationship Id="rId2" Type="http://schemas.openxmlformats.org/officeDocument/2006/relationships/tags" Target="../tags/tag94.xml"/><Relationship Id="rId1" Type="http://schemas.openxmlformats.org/officeDocument/2006/relationships/tags" Target="../tags/tag93.xml"/><Relationship Id="rId6" Type="http://schemas.openxmlformats.org/officeDocument/2006/relationships/notesSlide" Target="../notesSlides/notesSlide7.xml"/><Relationship Id="rId5" Type="http://schemas.openxmlformats.org/officeDocument/2006/relationships/slideLayout" Target="../slideLayouts/slideLayout2.xml"/><Relationship Id="rId4" Type="http://schemas.openxmlformats.org/officeDocument/2006/relationships/tags" Target="../tags/tag96.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00.xml"/></Relationships>
</file>

<file path=ppt/slides/_rels/slide2.xml.rels><?xml version="1.0" encoding="UTF-8" standalone="yes"?>
<Relationships xmlns="http://schemas.openxmlformats.org/package/2006/relationships"><Relationship Id="rId8" Type="http://schemas.openxmlformats.org/officeDocument/2006/relationships/slideLayout" Target="../slideLayouts/slideLayout2.xml"/><Relationship Id="rId3" Type="http://schemas.openxmlformats.org/officeDocument/2006/relationships/tags" Target="../tags/tag23.xml"/><Relationship Id="rId7" Type="http://schemas.openxmlformats.org/officeDocument/2006/relationships/tags" Target="../tags/tag27.xml"/><Relationship Id="rId12" Type="http://schemas.openxmlformats.org/officeDocument/2006/relationships/image" Target="../media/image6.jpeg"/><Relationship Id="rId2" Type="http://schemas.openxmlformats.org/officeDocument/2006/relationships/tags" Target="../tags/tag22.xml"/><Relationship Id="rId1" Type="http://schemas.openxmlformats.org/officeDocument/2006/relationships/tags" Target="../tags/tag21.xml"/><Relationship Id="rId6" Type="http://schemas.openxmlformats.org/officeDocument/2006/relationships/tags" Target="../tags/tag26.xml"/><Relationship Id="rId11" Type="http://schemas.openxmlformats.org/officeDocument/2006/relationships/image" Target="../media/image5.jpeg"/><Relationship Id="rId5" Type="http://schemas.openxmlformats.org/officeDocument/2006/relationships/tags" Target="../tags/tag25.xml"/><Relationship Id="rId10" Type="http://schemas.openxmlformats.org/officeDocument/2006/relationships/image" Target="../media/image1.jpeg"/><Relationship Id="rId4" Type="http://schemas.openxmlformats.org/officeDocument/2006/relationships/tags" Target="../tags/tag24.xml"/><Relationship Id="rId9"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3" Type="http://schemas.openxmlformats.org/officeDocument/2006/relationships/tags" Target="../tags/tag33.xml"/><Relationship Id="rId7" Type="http://schemas.openxmlformats.org/officeDocument/2006/relationships/image" Target="../media/image7.jpeg"/><Relationship Id="rId2" Type="http://schemas.openxmlformats.org/officeDocument/2006/relationships/tags" Target="../tags/tag32.xml"/><Relationship Id="rId1" Type="http://schemas.openxmlformats.org/officeDocument/2006/relationships/tags" Target="../tags/tag31.xml"/><Relationship Id="rId6" Type="http://schemas.openxmlformats.org/officeDocument/2006/relationships/notesSlide" Target="../notesSlides/notesSlide2.xml"/><Relationship Id="rId5" Type="http://schemas.openxmlformats.org/officeDocument/2006/relationships/slideLayout" Target="../slideLayouts/slideLayout2.xml"/><Relationship Id="rId4" Type="http://schemas.openxmlformats.org/officeDocument/2006/relationships/tags" Target="../tags/tag34.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9.xml"/><Relationship Id="rId1" Type="http://schemas.openxmlformats.org/officeDocument/2006/relationships/tags" Target="../tags/tag38.xml"/><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1.xml"/><Relationship Id="rId1" Type="http://schemas.openxmlformats.org/officeDocument/2006/relationships/tags" Target="../tags/tag40.xml"/><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tags" Target="../tags/tag42.xml"/><Relationship Id="rId5" Type="http://schemas.openxmlformats.org/officeDocument/2006/relationships/image" Target="../media/image10.jpeg"/><Relationship Id="rId4"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tags" Target="../tags/tag52.xml"/><Relationship Id="rId13" Type="http://schemas.openxmlformats.org/officeDocument/2006/relationships/image" Target="../media/image1.jpeg"/><Relationship Id="rId3" Type="http://schemas.openxmlformats.org/officeDocument/2006/relationships/tags" Target="../tags/tag47.xml"/><Relationship Id="rId7" Type="http://schemas.openxmlformats.org/officeDocument/2006/relationships/tags" Target="../tags/tag51.xml"/><Relationship Id="rId12" Type="http://schemas.openxmlformats.org/officeDocument/2006/relationships/notesSlide" Target="../notesSlides/notesSlide3.xml"/><Relationship Id="rId2" Type="http://schemas.openxmlformats.org/officeDocument/2006/relationships/tags" Target="../tags/tag46.xml"/><Relationship Id="rId16" Type="http://schemas.openxmlformats.org/officeDocument/2006/relationships/image" Target="../media/image13.jpeg"/><Relationship Id="rId1" Type="http://schemas.openxmlformats.org/officeDocument/2006/relationships/tags" Target="../tags/tag45.xml"/><Relationship Id="rId6" Type="http://schemas.openxmlformats.org/officeDocument/2006/relationships/tags" Target="../tags/tag50.xml"/><Relationship Id="rId11" Type="http://schemas.openxmlformats.org/officeDocument/2006/relationships/slideLayout" Target="../slideLayouts/slideLayout2.xml"/><Relationship Id="rId5" Type="http://schemas.openxmlformats.org/officeDocument/2006/relationships/tags" Target="../tags/tag49.xml"/><Relationship Id="rId15" Type="http://schemas.openxmlformats.org/officeDocument/2006/relationships/image" Target="../media/image12.jpeg"/><Relationship Id="rId10" Type="http://schemas.openxmlformats.org/officeDocument/2006/relationships/tags" Target="../tags/tag54.xml"/><Relationship Id="rId4" Type="http://schemas.openxmlformats.org/officeDocument/2006/relationships/tags" Target="../tags/tag48.xml"/><Relationship Id="rId9" Type="http://schemas.openxmlformats.org/officeDocument/2006/relationships/tags" Target="../tags/tag53.xml"/><Relationship Id="rId1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9.xml"/><Relationship Id="rId1" Type="http://schemas.openxmlformats.org/officeDocument/2006/relationships/tags" Target="../tags/tag58.xml"/><Relationship Id="rId4" Type="http://schemas.openxmlformats.org/officeDocument/2006/relationships/image" Target="../media/image14.jpe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1.xml"/><Relationship Id="rId1" Type="http://schemas.openxmlformats.org/officeDocument/2006/relationships/tags" Target="../tags/tag60.xml"/><Relationship Id="rId4"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12"/>
          <a:srcRect/>
          <a:stretch>
            <a:fillRect/>
          </a:stretch>
        </a:blipFill>
        <a:effectLst/>
      </p:bgPr>
    </p:bg>
    <p:spTree>
      <p:nvGrpSpPr>
        <p:cNvPr id="1" name=""/>
        <p:cNvGrpSpPr/>
        <p:nvPr/>
      </p:nvGrpSpPr>
      <p:grpSpPr>
        <a:xfrm>
          <a:off x="0" y="0"/>
          <a:ext cx="0" cy="0"/>
          <a:chOff x="0" y="0"/>
          <a:chExt cx="0" cy="0"/>
        </a:xfrm>
      </p:grpSpPr>
      <p:sp>
        <p:nvSpPr>
          <p:cNvPr id="2050" name="Rectangle 4">
            <a:extLst>
              <a:ext uri="{FF2B5EF4-FFF2-40B4-BE49-F238E27FC236}">
                <a16:creationId xmlns:a16="http://schemas.microsoft.com/office/drawing/2014/main" id="{B5A05179-9A31-FC5F-F739-7FAEA0E063B1}"/>
              </a:ext>
            </a:extLst>
          </p:cNvPr>
          <p:cNvSpPr>
            <a:spLocks noChangeArrowheads="1"/>
          </p:cNvSpPr>
          <p:nvPr>
            <p:custDataLst>
              <p:tags r:id="rId1"/>
            </p:custDataLst>
          </p:nvPr>
        </p:nvSpPr>
        <p:spPr bwMode="auto">
          <a:xfrm>
            <a:off x="1143000" y="5715000"/>
            <a:ext cx="3200400"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it-IT" altLang="it-IT" sz="1800">
                <a:solidFill>
                  <a:srgbClr val="969696"/>
                </a:solidFill>
                <a:latin typeface="Harrington" panose="04040505050A02020702" pitchFamily="82" charset="0"/>
                <a:cs typeface="Arial" panose="020B0604020202020204" pitchFamily="34" charset="0"/>
              </a:rPr>
              <a:t>Sacra Bibbia</a:t>
            </a:r>
          </a:p>
        </p:txBody>
      </p:sp>
      <p:sp>
        <p:nvSpPr>
          <p:cNvPr id="2051" name="Rectangle 5">
            <a:extLst>
              <a:ext uri="{FF2B5EF4-FFF2-40B4-BE49-F238E27FC236}">
                <a16:creationId xmlns:a16="http://schemas.microsoft.com/office/drawing/2014/main" id="{FDF80EFA-EAEE-9DC0-796E-710003BCC954}"/>
              </a:ext>
            </a:extLst>
          </p:cNvPr>
          <p:cNvSpPr>
            <a:spLocks noChangeArrowheads="1"/>
          </p:cNvSpPr>
          <p:nvPr>
            <p:custDataLst>
              <p:tags r:id="rId2"/>
            </p:custDataLst>
          </p:nvPr>
        </p:nvSpPr>
        <p:spPr bwMode="auto">
          <a:xfrm>
            <a:off x="381000" y="6400800"/>
            <a:ext cx="4343400" cy="2308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it-IT" altLang="it-IT" sz="900" dirty="0">
                <a:solidFill>
                  <a:schemeClr val="bg1"/>
                </a:solidFill>
                <a:latin typeface="Verdana" panose="020B0604030504040204" pitchFamily="34" charset="0"/>
              </a:rPr>
              <a:t>Musica:</a:t>
            </a:r>
            <a:r>
              <a:rPr lang="it-IT" altLang="it-IT" sz="900" i="1" dirty="0">
                <a:solidFill>
                  <a:schemeClr val="bg1"/>
                </a:solidFill>
                <a:latin typeface="Verdana" panose="020B0604030504040204" pitchFamily="34" charset="0"/>
              </a:rPr>
              <a:t> Benedicta </a:t>
            </a:r>
            <a:r>
              <a:rPr lang="it-IT" altLang="it-IT" sz="900" i="1" dirty="0" err="1">
                <a:solidFill>
                  <a:schemeClr val="bg1"/>
                </a:solidFill>
                <a:latin typeface="Verdana" panose="020B0604030504040204" pitchFamily="34" charset="0"/>
              </a:rPr>
              <a:t>sit</a:t>
            </a:r>
            <a:r>
              <a:rPr lang="it-IT" altLang="it-IT" sz="900" i="1" dirty="0">
                <a:solidFill>
                  <a:schemeClr val="bg1"/>
                </a:solidFill>
                <a:latin typeface="Verdana" panose="020B0604030504040204" pitchFamily="34" charset="0"/>
              </a:rPr>
              <a:t> Sancta </a:t>
            </a:r>
            <a:r>
              <a:rPr lang="it-IT" altLang="it-IT" sz="900" i="1" dirty="0" err="1">
                <a:solidFill>
                  <a:schemeClr val="bg1"/>
                </a:solidFill>
                <a:latin typeface="Verdana" panose="020B0604030504040204" pitchFamily="34" charset="0"/>
              </a:rPr>
              <a:t>Trinitas</a:t>
            </a:r>
            <a:endParaRPr lang="it-IT" altLang="it-IT" sz="900" i="1" dirty="0">
              <a:solidFill>
                <a:schemeClr val="bg1"/>
              </a:solidFill>
              <a:latin typeface="Verdana" panose="020B0604030504040204" pitchFamily="34" charset="0"/>
              <a:cs typeface="Times New Roman" panose="02020603050405020304" pitchFamily="18" charset="0"/>
            </a:endParaRPr>
          </a:p>
        </p:txBody>
      </p:sp>
      <p:sp>
        <p:nvSpPr>
          <p:cNvPr id="813062" name="Rectangle 6">
            <a:extLst>
              <a:ext uri="{FF2B5EF4-FFF2-40B4-BE49-F238E27FC236}">
                <a16:creationId xmlns:a16="http://schemas.microsoft.com/office/drawing/2014/main" id="{6E9420E1-09A9-533C-4217-BD852C9AA413}"/>
              </a:ext>
            </a:extLst>
          </p:cNvPr>
          <p:cNvSpPr>
            <a:spLocks noChangeArrowheads="1"/>
          </p:cNvSpPr>
          <p:nvPr>
            <p:custDataLst>
              <p:tags r:id="rId3"/>
            </p:custDataLst>
          </p:nvPr>
        </p:nvSpPr>
        <p:spPr bwMode="auto">
          <a:xfrm>
            <a:off x="762000" y="0"/>
            <a:ext cx="7842250" cy="985838"/>
          </a:xfrm>
          <a:prstGeom prst="rect">
            <a:avLst/>
          </a:prstGeom>
          <a:solidFill>
            <a:schemeClr val="bg1"/>
          </a:solidFill>
          <a:ln w="9525">
            <a:solidFill>
              <a:srgbClr val="FFFFCC"/>
            </a:solidFill>
            <a:miter lim="800000"/>
          </a:ln>
        </p:spPr>
        <p:txBody>
          <a:bodyPr>
            <a:spAutoFit/>
          </a:bodyPr>
          <a:lstStyle/>
          <a:p>
            <a:pPr algn="ctr" eaLnBrk="0" hangingPunct="0"/>
            <a:endParaRPr lang="it-IT" altLang="it-IT" sz="800" dirty="0">
              <a:solidFill>
                <a:schemeClr val="bg1"/>
              </a:solidFill>
              <a:effectLst>
                <a:outerShdw blurRad="38100" dist="38100" dir="2700000" algn="tl">
                  <a:srgbClr val="000000"/>
                </a:outerShdw>
              </a:effectLst>
              <a:latin typeface="Verdana" pitchFamily="34" charset="0"/>
              <a:cs typeface="Times New Roman" pitchFamily="18" charset="0"/>
            </a:endParaRPr>
          </a:p>
          <a:p>
            <a:pPr algn="ctr" eaLnBrk="0" hangingPunct="0"/>
            <a:r>
              <a:rPr lang="it-IT" altLang="it-IT" sz="2000" dirty="0">
                <a:ln w="9525" cap="flat" cmpd="sng" algn="ctr">
                  <a:noFill/>
                  <a:prstDash val="solid"/>
                  <a:round/>
                  <a:headEnd type="none" w="med" len="med"/>
                  <a:tailEnd type="none" w="med" len="med"/>
                </a:ln>
                <a:solidFill>
                  <a:srgbClr val="CC0000"/>
                </a:solidFill>
                <a:latin typeface="Verdana" pitchFamily="34" charset="0"/>
                <a:ea typeface="Arial"/>
                <a:cs typeface="Times New Roman" pitchFamily="18" charset="0"/>
                <a:sym typeface="Wingdings"/>
              </a:rPr>
              <a:t>SANTISSIMA TRINITA’</a:t>
            </a:r>
          </a:p>
          <a:p>
            <a:pPr algn="ctr" eaLnBrk="0" hangingPunct="0"/>
            <a:r>
              <a:rPr lang="it-IT" altLang="it-IT" sz="2000" dirty="0">
                <a:ln w="9525" cap="flat" cmpd="sng" algn="ctr">
                  <a:noFill/>
                  <a:prstDash val="solid"/>
                  <a:round/>
                  <a:headEnd type="none" w="med" len="med"/>
                  <a:tailEnd type="none" w="med" len="med"/>
                </a:ln>
                <a:solidFill>
                  <a:srgbClr val="CC0000"/>
                </a:solidFill>
                <a:latin typeface="Verdana" pitchFamily="34" charset="0"/>
                <a:ea typeface="Arial"/>
                <a:cs typeface="Times New Roman" pitchFamily="18" charset="0"/>
                <a:sym typeface="Wingdings"/>
              </a:rPr>
              <a:t>HOLY TRINITY</a:t>
            </a:r>
          </a:p>
          <a:p>
            <a:pPr algn="ctr" eaLnBrk="0" hangingPunct="0"/>
            <a:r>
              <a:rPr lang="it-IT" altLang="it-IT" sz="1000" b="1" dirty="0">
                <a:ln w="9525" cap="flat" cmpd="sng" algn="ctr">
                  <a:noFill/>
                  <a:prstDash val="solid"/>
                  <a:round/>
                  <a:headEnd type="none" w="med" len="med"/>
                  <a:tailEnd type="none" w="med" len="med"/>
                </a:ln>
                <a:solidFill>
                  <a:srgbClr val="C00000"/>
                </a:solidFill>
                <a:latin typeface="Verdana" pitchFamily="34" charset="0"/>
                <a:ea typeface="Arial"/>
                <a:cs typeface="Arial"/>
                <a:sym typeface="Wingdings"/>
              </a:rPr>
              <a:t>TUTTE LE IMMAGINI SONO PROTETTE DA COPYRIGHT - ALL PICTURES ARE BY COPYRIGHT</a:t>
            </a:r>
          </a:p>
        </p:txBody>
      </p:sp>
      <p:sp>
        <p:nvSpPr>
          <p:cNvPr id="2053" name="Rectangle 7">
            <a:extLst>
              <a:ext uri="{FF2B5EF4-FFF2-40B4-BE49-F238E27FC236}">
                <a16:creationId xmlns:a16="http://schemas.microsoft.com/office/drawing/2014/main" id="{09E7E032-8110-CA61-98AC-10B954664B52}"/>
              </a:ext>
            </a:extLst>
          </p:cNvPr>
          <p:cNvSpPr>
            <a:spLocks noChangeArrowheads="1"/>
          </p:cNvSpPr>
          <p:nvPr>
            <p:custDataLst>
              <p:tags r:id="rId4"/>
            </p:custDataLst>
          </p:nvPr>
        </p:nvSpPr>
        <p:spPr bwMode="auto">
          <a:xfrm>
            <a:off x="2133600" y="1219200"/>
            <a:ext cx="1241425"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gn="ctr"/>
            <a:r>
              <a:rPr lang="it-IT" altLang="it-IT" sz="1800">
                <a:solidFill>
                  <a:srgbClr val="969696"/>
                </a:solidFill>
                <a:latin typeface="Harrington" panose="04040505050A02020702" pitchFamily="82" charset="0"/>
                <a:cs typeface="Arial" panose="020B0604020202020204" pitchFamily="34" charset="0"/>
              </a:rPr>
              <a:t>Holy Bible</a:t>
            </a:r>
          </a:p>
        </p:txBody>
      </p:sp>
      <p:sp>
        <p:nvSpPr>
          <p:cNvPr id="4102" name="Rectangle 8">
            <a:extLst>
              <a:ext uri="{FF2B5EF4-FFF2-40B4-BE49-F238E27FC236}">
                <a16:creationId xmlns:a16="http://schemas.microsoft.com/office/drawing/2014/main" id="{E822F6A4-0B69-3EB1-7DFB-89E2F9D42970}"/>
              </a:ext>
            </a:extLst>
          </p:cNvPr>
          <p:cNvSpPr>
            <a:spLocks noChangeArrowheads="1"/>
          </p:cNvSpPr>
          <p:nvPr>
            <p:custDataLst>
              <p:tags r:id="rId5"/>
            </p:custDataLst>
          </p:nvPr>
        </p:nvSpPr>
        <p:spPr bwMode="auto">
          <a:xfrm>
            <a:off x="1187450" y="3429000"/>
            <a:ext cx="3352800" cy="400110"/>
          </a:xfrm>
          <a:prstGeom prst="rect">
            <a:avLst/>
          </a:prstGeom>
          <a:noFill/>
          <a:ln w="9525">
            <a:noFill/>
            <a:miter lim="800000"/>
          </a:ln>
          <a:effectLst/>
        </p:spPr>
        <p:txBody>
          <a:bodyPr>
            <a:spAutoFit/>
          </a:bodyPr>
          <a:lstStyle>
            <a:lvl1pPr algn="ct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1pPr>
            <a:lvl2pPr algn="ct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2pPr>
            <a:lvl3pPr algn="ct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3pPr>
            <a:lvl4pPr algn="ct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4pPr>
            <a:lvl5pPr algn="ctr" eaLnBrk="0" hangingPunct="0">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5pPr>
            <a:lvl6pPr algn="ctr" eaLnBrk="0" fontAlgn="base" hangingPunct="0">
              <a:spcBef>
                <a:spcPct val="0"/>
              </a:spcBef>
              <a:spcAft>
                <a:spcPct val="0"/>
              </a:spcAft>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6pPr>
            <a:lvl7pPr algn="ctr" eaLnBrk="0" fontAlgn="base" hangingPunct="0">
              <a:spcBef>
                <a:spcPct val="0"/>
              </a:spcBef>
              <a:spcAft>
                <a:spcPct val="0"/>
              </a:spcAft>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7pPr>
            <a:lvl8pPr algn="ctr" eaLnBrk="0" fontAlgn="base" hangingPunct="0">
              <a:spcBef>
                <a:spcPct val="0"/>
              </a:spcBef>
              <a:spcAft>
                <a:spcPct val="0"/>
              </a:spcAft>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8pPr>
            <a:lvl9pPr algn="ctr" eaLnBrk="0" fontAlgn="base" hangingPunct="0">
              <a:spcBef>
                <a:spcPct val="0"/>
              </a:spcBef>
              <a:spcAft>
                <a:spcPct val="0"/>
              </a:spcAft>
              <a:tabLst>
                <a:tab pos="4229100" algn="l"/>
              </a:tabLst>
              <a:defRPr sz="2400">
                <a:solidFill>
                  <a:srgbClr val="580000"/>
                </a:solidFill>
                <a:latin typeface="Comic Sans MS" panose="030F0702030302020204" pitchFamily="66" charset="0"/>
                <a:ea typeface="Comic Sans MS" panose="030F0702030302020204" pitchFamily="66" charset="0"/>
                <a:cs typeface="Comic Sans MS" panose="030F0702030302020204" pitchFamily="66" charset="0"/>
              </a:defRPr>
            </a:lvl9pPr>
          </a:lstStyle>
          <a:p>
            <a:pPr eaLnBrk="1" hangingPunct="1"/>
            <a:r>
              <a:rPr lang="it-IT" sz="1000"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In principio a tutto, un legame d'amore                </a:t>
            </a:r>
            <a:r>
              <a:rPr lang="it-IT" sz="1000" i="1"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In the </a:t>
            </a:r>
            <a:r>
              <a:rPr lang="it-IT" sz="1000" i="1"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beginning</a:t>
            </a:r>
            <a:r>
              <a:rPr lang="it-IT" sz="1000" i="1"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of </a:t>
            </a:r>
            <a:r>
              <a:rPr lang="it-IT" sz="1000" i="1"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everything</a:t>
            </a:r>
            <a:r>
              <a:rPr lang="it-IT" sz="1000" i="1"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 bond of love </a:t>
            </a:r>
            <a:endParaRPr lang="it-IT" altLang="it-IT" sz="1000" i="1" dirty="0">
              <a:solidFill>
                <a:srgbClr val="333333"/>
              </a:solidFill>
              <a:latin typeface="Verdana" panose="020B0604030504040204" pitchFamily="34" charset="0"/>
              <a:ea typeface="Verdana" panose="020B0604030504040204" pitchFamily="34" charset="0"/>
              <a:cs typeface="Arial" panose="020B0604020202020204" pitchFamily="34" charset="0"/>
            </a:endParaRPr>
          </a:p>
        </p:txBody>
      </p:sp>
      <p:sp>
        <p:nvSpPr>
          <p:cNvPr id="2055" name="Rectangle 43">
            <a:extLst>
              <a:ext uri="{FF2B5EF4-FFF2-40B4-BE49-F238E27FC236}">
                <a16:creationId xmlns:a16="http://schemas.microsoft.com/office/drawing/2014/main" id="{62F7D745-3F2E-FF17-A0F3-BB047A944D01}"/>
              </a:ext>
            </a:extLst>
          </p:cNvPr>
          <p:cNvSpPr>
            <a:spLocks noChangeArrowheads="1"/>
          </p:cNvSpPr>
          <p:nvPr>
            <p:custDataLst>
              <p:tags r:id="rId6"/>
            </p:custDataLst>
          </p:nvPr>
        </p:nvSpPr>
        <p:spPr bwMode="auto">
          <a:xfrm>
            <a:off x="44121" y="1397000"/>
            <a:ext cx="527709" cy="5078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gn="ctr"/>
            <a:r>
              <a:rPr lang="it-IT" altLang="it-IT" sz="900" dirty="0">
                <a:solidFill>
                  <a:srgbClr val="FFFF00"/>
                </a:solidFill>
                <a:latin typeface="Verdana" panose="020B0604030504040204" pitchFamily="34" charset="0"/>
              </a:rPr>
              <a:t>ANNO</a:t>
            </a:r>
          </a:p>
          <a:p>
            <a:pPr algn="ctr"/>
            <a:r>
              <a:rPr lang="it-IT" altLang="it-IT" sz="900" dirty="0">
                <a:solidFill>
                  <a:srgbClr val="FFFF00"/>
                </a:solidFill>
                <a:latin typeface="Verdana" panose="020B0604030504040204" pitchFamily="34" charset="0"/>
              </a:rPr>
              <a:t>YEAR</a:t>
            </a:r>
          </a:p>
          <a:p>
            <a:pPr algn="ctr"/>
            <a:r>
              <a:rPr lang="it-IT" altLang="it-IT" sz="900" dirty="0">
                <a:solidFill>
                  <a:srgbClr val="FFFF00"/>
                </a:solidFill>
                <a:latin typeface="Verdana" panose="020B0604030504040204" pitchFamily="34" charset="0"/>
              </a:rPr>
              <a:t>B</a:t>
            </a:r>
          </a:p>
        </p:txBody>
      </p:sp>
      <p:sp>
        <p:nvSpPr>
          <p:cNvPr id="4104" name="Rectangle 56">
            <a:extLst>
              <a:ext uri="{FF2B5EF4-FFF2-40B4-BE49-F238E27FC236}">
                <a16:creationId xmlns:a16="http://schemas.microsoft.com/office/drawing/2014/main" id="{92E9B452-1D25-8933-FD79-D9494371D848}"/>
              </a:ext>
            </a:extLst>
          </p:cNvPr>
          <p:cNvSpPr>
            <a:spLocks noChangeArrowheads="1"/>
          </p:cNvSpPr>
          <p:nvPr>
            <p:custDataLst>
              <p:tags r:id="rId7"/>
            </p:custDataLst>
          </p:nvPr>
        </p:nvSpPr>
        <p:spPr bwMode="auto">
          <a:xfrm>
            <a:off x="5940152" y="6551983"/>
            <a:ext cx="3722687" cy="230832"/>
          </a:xfrm>
          <a:prstGeom prst="rect">
            <a:avLst/>
          </a:prstGeom>
          <a:noFill/>
          <a:ln w="9525">
            <a:noFill/>
            <a:miter lim="800000"/>
          </a:ln>
          <a:effectLst/>
        </p:spPr>
        <p:txBody>
          <a:bodyPr>
            <a:spAutoFit/>
          </a:bodyPr>
          <a:lstStyle/>
          <a:p>
            <a:pPr algn="ctr"/>
            <a:r>
              <a:rPr lang="it-IT" altLang="it-IT" sz="900" dirty="0">
                <a:solidFill>
                  <a:srgbClr val="FFFF00"/>
                </a:solidFill>
                <a:latin typeface="Times New Roman" panose="02020603050405020304" pitchFamily="18" charset="0"/>
                <a:ea typeface="Verdana" panose="020B0604030504040204" pitchFamily="34" charset="0"/>
                <a:cs typeface="Verdana" panose="020B0604030504040204" pitchFamily="34" charset="0"/>
              </a:rPr>
              <a:t>by Gaetano Lastilla – </a:t>
            </a:r>
            <a:r>
              <a:rPr lang="it-IT" altLang="it-IT" sz="900" dirty="0" err="1">
                <a:solidFill>
                  <a:srgbClr val="FFFF00"/>
                </a:solidFill>
                <a:latin typeface="Times New Roman" panose="02020603050405020304" pitchFamily="18" charset="0"/>
                <a:ea typeface="Verdana" panose="020B0604030504040204" pitchFamily="34" charset="0"/>
                <a:cs typeface="Verdana" panose="020B0604030504040204" pitchFamily="34" charset="0"/>
              </a:rPr>
              <a:t>May</a:t>
            </a:r>
            <a:r>
              <a:rPr lang="it-IT" altLang="it-IT" sz="900" dirty="0">
                <a:solidFill>
                  <a:srgbClr val="FFFF00"/>
                </a:solidFill>
                <a:latin typeface="Times New Roman" panose="02020603050405020304" pitchFamily="18" charset="0"/>
                <a:ea typeface="Verdana" panose="020B0604030504040204" pitchFamily="34" charset="0"/>
                <a:cs typeface="Verdana" panose="020B0604030504040204" pitchFamily="34" charset="0"/>
              </a:rPr>
              <a:t> 2024</a:t>
            </a:r>
          </a:p>
        </p:txBody>
      </p:sp>
      <p:pic>
        <p:nvPicPr>
          <p:cNvPr id="2057" name="Picture 101" descr="C:\ARCHIVIO GENERALE\PRESENTAZIONI\in COSTRUZIONE\S.Scritture del 24.08\candelabro copia.gif">
            <a:extLst>
              <a:ext uri="{FF2B5EF4-FFF2-40B4-BE49-F238E27FC236}">
                <a16:creationId xmlns:a16="http://schemas.microsoft.com/office/drawing/2014/main" id="{6B0CED3E-F2E8-8B78-A541-3D386DF4E1BD}"/>
              </a:ext>
            </a:extLst>
          </p:cNvPr>
          <p:cNvPicPr>
            <a:picLocks noChangeAspect="1" noChangeArrowheads="1"/>
          </p:cNvPicPr>
          <p:nvPr>
            <p:custDataLst>
              <p:tags r:id="rId8"/>
            </p:custDataLst>
          </p:nvPr>
        </p:nvPicPr>
        <p:blipFill>
          <a:blip r:embed="rId13">
            <a:extLst>
              <a:ext uri="{28A0092B-C50C-407E-A947-70E740481C1C}">
                <a14:useLocalDpi xmlns:a14="http://schemas.microsoft.com/office/drawing/2010/main" val="0"/>
              </a:ext>
            </a:extLst>
          </a:blip>
          <a:srcRect/>
          <a:stretch>
            <a:fillRect/>
          </a:stretch>
        </p:blipFill>
        <p:spPr bwMode="auto">
          <a:xfrm>
            <a:off x="2514600" y="5334000"/>
            <a:ext cx="442913"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2058" name="Picture 72" descr="C:\ARCHIVIO GENERALE\PRESENTAZIONI\in COSTRUZIONE\S.Scritture del 31.05\220px-Udine-Duomo-GB_Tiepolo-Trinità copia.gif">
            <a:extLst>
              <a:ext uri="{FF2B5EF4-FFF2-40B4-BE49-F238E27FC236}">
                <a16:creationId xmlns:a16="http://schemas.microsoft.com/office/drawing/2014/main" id="{CED25446-5DF6-D2A0-CBEB-7C12E1B8CAD1}"/>
              </a:ext>
            </a:extLst>
          </p:cNvPr>
          <p:cNvPicPr>
            <a:picLocks noChangeAspect="1" noChangeArrowheads="1"/>
          </p:cNvPicPr>
          <p:nvPr>
            <p:custDataLst>
              <p:tags r:id="rId9"/>
            </p:custDataLst>
          </p:nvPr>
        </p:nvPicPr>
        <p:blipFill>
          <a:blip r:embed="rId14">
            <a:extLst>
              <a:ext uri="{28A0092B-C50C-407E-A947-70E740481C1C}">
                <a14:useLocalDpi xmlns:a14="http://schemas.microsoft.com/office/drawing/2010/main" val="0"/>
              </a:ext>
            </a:extLst>
          </a:blip>
          <a:srcRect/>
          <a:stretch>
            <a:fillRect/>
          </a:stretch>
        </p:blipFill>
        <p:spPr bwMode="auto">
          <a:xfrm>
            <a:off x="4999038" y="1295400"/>
            <a:ext cx="2697162" cy="495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pic>
        <p:nvPicPr>
          <p:cNvPr id="2061" name="945-Benedicta_sit_sancta_trinitas.MID">
            <a:hlinkClick r:id="" action="ppaction://media"/>
            <a:extLst>
              <a:ext uri="{FF2B5EF4-FFF2-40B4-BE49-F238E27FC236}">
                <a16:creationId xmlns:a16="http://schemas.microsoft.com/office/drawing/2014/main" id="{02A0B823-A7F7-8EDB-5331-B394F0352F18}"/>
              </a:ext>
            </a:extLst>
          </p:cNvPr>
          <p:cNvPicPr>
            <a:picLocks noChangeAspect="1" noChangeArrowheads="1"/>
          </p:cNvPicPr>
          <p:nvPr>
            <a:audioFile r:link="rId10"/>
          </p:nvPr>
        </p:nvPicPr>
        <p:blipFill>
          <a:blip r:embed="rId15">
            <a:extLst>
              <a:ext uri="{28A0092B-C50C-407E-A947-70E740481C1C}">
                <a14:useLocalDpi xmlns:a14="http://schemas.microsoft.com/office/drawing/2010/main" val="0"/>
              </a:ext>
            </a:extLst>
          </a:blip>
          <a:srcRect/>
          <a:stretch>
            <a:fillRect/>
          </a:stretch>
        </p:blipFill>
        <p:spPr bwMode="auto">
          <a:xfrm>
            <a:off x="6172200" y="-304800"/>
            <a:ext cx="304800" cy="304800"/>
          </a:xfrm>
          <a:prstGeom prst="rect">
            <a:avLst/>
          </a:prstGeom>
          <a:noFill/>
          <a:extLst>
            <a:ext uri="{909E8E84-426E-40DD-AFC4-6F175D3DCCD1}">
              <a14:hiddenFill xmlns:a14="http://schemas.microsoft.com/office/drawing/2010/main">
                <a:solidFill>
                  <a:srgbClr val="FFFFFF"/>
                </a:solidFill>
              </a14:hiddenFill>
            </a:ext>
          </a:extLst>
        </p:spPr>
      </p:pic>
      <p:sp>
        <p:nvSpPr>
          <p:cNvPr id="2062" name="Rectangle 14">
            <a:extLst>
              <a:ext uri="{FF2B5EF4-FFF2-40B4-BE49-F238E27FC236}">
                <a16:creationId xmlns:a16="http://schemas.microsoft.com/office/drawing/2014/main" id="{7582853C-47A0-33A5-D29B-0AE0EFE44A26}"/>
              </a:ext>
            </a:extLst>
          </p:cNvPr>
          <p:cNvSpPr>
            <a:spLocks noChangeArrowheads="1"/>
          </p:cNvSpPr>
          <p:nvPr/>
        </p:nvSpPr>
        <p:spPr bwMode="auto">
          <a:xfrm>
            <a:off x="1501630" y="3783484"/>
            <a:ext cx="26670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eaLnBrk="0" hangingPunct="0"/>
            <a:r>
              <a:rPr lang="it-IT" altLang="it-IT" sz="900" i="1" dirty="0">
                <a:latin typeface="Times New Roman" panose="02020603050405020304" pitchFamily="18" charset="0"/>
                <a:cs typeface="Times New Roman" panose="02020603050405020304" pitchFamily="18" charset="0"/>
              </a:rPr>
              <a:t>Commento di padre Ermes Ronchi                            </a:t>
            </a:r>
            <a:r>
              <a:rPr lang="it-IT" altLang="it-IT" sz="900" i="1" dirty="0" err="1">
                <a:latin typeface="Times New Roman" panose="02020603050405020304" pitchFamily="18" charset="0"/>
                <a:cs typeface="Times New Roman" panose="02020603050405020304" pitchFamily="18" charset="0"/>
              </a:rPr>
              <a:t>Commentary</a:t>
            </a:r>
            <a:r>
              <a:rPr lang="it-IT" altLang="it-IT" sz="900" i="1" dirty="0">
                <a:latin typeface="Times New Roman" panose="02020603050405020304" pitchFamily="18" charset="0"/>
                <a:cs typeface="Times New Roman" panose="02020603050405020304" pitchFamily="18" charset="0"/>
              </a:rPr>
              <a:t> by </a:t>
            </a:r>
            <a:r>
              <a:rPr lang="it-IT" altLang="it-IT" sz="900" i="1" dirty="0" err="1">
                <a:latin typeface="Times New Roman" panose="02020603050405020304" pitchFamily="18" charset="0"/>
                <a:cs typeface="Times New Roman" panose="02020603050405020304" pitchFamily="18" charset="0"/>
              </a:rPr>
              <a:t>Father</a:t>
            </a:r>
            <a:r>
              <a:rPr lang="it-IT" altLang="it-IT" sz="900" i="1" dirty="0">
                <a:latin typeface="Times New Roman" panose="02020603050405020304" pitchFamily="18" charset="0"/>
                <a:cs typeface="Times New Roman" panose="02020603050405020304" pitchFamily="18" charset="0"/>
              </a:rPr>
              <a:t> Ermes Ronchi</a:t>
            </a:r>
          </a:p>
        </p:txBody>
      </p:sp>
    </p:spTree>
  </p:cSld>
  <p:clrMapOvr>
    <a:masterClrMapping/>
  </p:clrMapOvr>
  <p:transition spd="med" advClick="0" advTm="14192">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 fill="hold"/>
                                        <p:tgtEl>
                                          <p:spTgt spid="2061"/>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19">
                <p:cTn id="7" repeatCount="indefinite" fill="hold" display="0">
                  <p:stCondLst>
                    <p:cond delay="indefinite"/>
                  </p:stCondLst>
                  <p:endCondLst>
                    <p:cond evt="onStopAudio" delay="0">
                      <p:tgtEl>
                        <p:sldTgt/>
                      </p:tgtEl>
                    </p:cond>
                  </p:endCondLst>
                </p:cTn>
                <p:tgtEl>
                  <p:spTgt spid="2061"/>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10"/>
          <a:srcRect/>
          <a:stretch>
            <a:fillRect/>
          </a:stretch>
        </a:blipFill>
        <a:effectLst/>
      </p:bgPr>
    </p:bg>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F88D3064-D91F-B1DA-1DC5-30B9B9D608A2}"/>
              </a:ext>
            </a:extLst>
          </p:cNvPr>
          <p:cNvSpPr>
            <a:spLocks noGrp="1" noChangeArrowheads="1"/>
          </p:cNvSpPr>
          <p:nvPr>
            <p:ph type="title"/>
            <p:custDataLst>
              <p:tags r:id="rId1"/>
            </p:custDataLst>
          </p:nvPr>
        </p:nvSpPr>
        <p:spPr>
          <a:xfrm>
            <a:off x="4267200" y="1371600"/>
            <a:ext cx="3962400" cy="304800"/>
          </a:xfrm>
          <a:extLs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lstStyle/>
          <a:p>
            <a:pPr eaLnBrk="1" hangingPunct="1"/>
            <a:r>
              <a:rPr lang="it-IT" altLang="it-IT" sz="1800">
                <a:solidFill>
                  <a:srgbClr val="320011"/>
                </a:solidFill>
                <a:latin typeface="Verdana" panose="020B0604030504040204" pitchFamily="34" charset="0"/>
              </a:rPr>
              <a:t>GOSPEL</a:t>
            </a:r>
            <a:r>
              <a:rPr lang="it-IT" altLang="it-IT" sz="1800">
                <a:solidFill>
                  <a:srgbClr val="990033"/>
                </a:solidFill>
                <a:latin typeface="Verdana" panose="020B0604030504040204" pitchFamily="34" charset="0"/>
              </a:rPr>
              <a:t> </a:t>
            </a:r>
            <a:r>
              <a:rPr lang="it-IT" altLang="it-IT" sz="1200">
                <a:solidFill>
                  <a:srgbClr val="320011"/>
                </a:solidFill>
                <a:latin typeface="Verdana" panose="020B0604030504040204" pitchFamily="34" charset="0"/>
              </a:rPr>
              <a:t>ACCORD.</a:t>
            </a:r>
            <a:r>
              <a:rPr lang="it-IT" altLang="it-IT" sz="1800">
                <a:solidFill>
                  <a:srgbClr val="320011"/>
                </a:solidFill>
                <a:latin typeface="Verdana" panose="020B0604030504040204" pitchFamily="34" charset="0"/>
              </a:rPr>
              <a:t> </a:t>
            </a:r>
            <a:r>
              <a:rPr lang="it-IT" altLang="it-IT" sz="1200">
                <a:solidFill>
                  <a:srgbClr val="320011"/>
                </a:solidFill>
                <a:latin typeface="Verdana" panose="020B0604030504040204" pitchFamily="34" charset="0"/>
              </a:rPr>
              <a:t>TO</a:t>
            </a:r>
            <a:r>
              <a:rPr lang="it-IT" altLang="it-IT" sz="1800">
                <a:solidFill>
                  <a:srgbClr val="320011"/>
                </a:solidFill>
                <a:latin typeface="Verdana" panose="020B0604030504040204" pitchFamily="34" charset="0"/>
              </a:rPr>
              <a:t> MATHEW</a:t>
            </a:r>
          </a:p>
        </p:txBody>
      </p:sp>
      <p:sp>
        <p:nvSpPr>
          <p:cNvPr id="17411" name="Rectangle 5">
            <a:extLst>
              <a:ext uri="{FF2B5EF4-FFF2-40B4-BE49-F238E27FC236}">
                <a16:creationId xmlns:a16="http://schemas.microsoft.com/office/drawing/2014/main" id="{7E25FF62-B3D6-14F5-C42F-EE22E5DD92AC}"/>
              </a:ext>
            </a:extLst>
          </p:cNvPr>
          <p:cNvSpPr>
            <a:spLocks noChangeArrowheads="1"/>
          </p:cNvSpPr>
          <p:nvPr>
            <p:custDataLst>
              <p:tags r:id="rId2"/>
            </p:custDataLst>
          </p:nvPr>
        </p:nvSpPr>
        <p:spPr bwMode="auto">
          <a:xfrm>
            <a:off x="1219200" y="1752600"/>
            <a:ext cx="3429000" cy="1465263"/>
          </a:xfrm>
          <a:prstGeom prst="rect">
            <a:avLst/>
          </a:prstGeom>
          <a:noFill/>
          <a:ln w="9525">
            <a:noFill/>
            <a:miter lim="800000"/>
          </a:ln>
          <a:effectLst/>
        </p:spPr>
        <p:txBody>
          <a:bodyPr>
            <a:spAutoFit/>
          </a:bodyPr>
          <a:lstStyle/>
          <a:p>
            <a:r>
              <a:rPr lang="it-IT" altLang="it-IT" sz="1800">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a:t>
            </a:r>
            <a:r>
              <a:rPr lang="it-IT" altLang="it-IT" sz="1800" i="1">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In quel tempo, </a:t>
            </a:r>
            <a:r>
              <a:rPr lang="it-IT" altLang="it-IT" sz="1800">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gli undici discepoli andarono in Galilea, sul monte che Gesù aveva loro indicato.</a:t>
            </a:r>
            <a:r>
              <a:rPr lang="it-IT" altLang="it-IT" sz="1800" i="1">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a:t>
            </a:r>
          </a:p>
          <a:p>
            <a:r>
              <a:rPr lang="it-IT" altLang="it-IT" sz="1800" i="1">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(Mt 28, 16)</a:t>
            </a:r>
          </a:p>
        </p:txBody>
      </p:sp>
      <p:sp>
        <p:nvSpPr>
          <p:cNvPr id="11268" name="Rectangle 6">
            <a:extLst>
              <a:ext uri="{FF2B5EF4-FFF2-40B4-BE49-F238E27FC236}">
                <a16:creationId xmlns:a16="http://schemas.microsoft.com/office/drawing/2014/main" id="{8AA1067A-42F4-90D5-F460-018C36524758}"/>
              </a:ext>
            </a:extLst>
          </p:cNvPr>
          <p:cNvSpPr>
            <a:spLocks noChangeArrowheads="1"/>
          </p:cNvSpPr>
          <p:nvPr>
            <p:custDataLst>
              <p:tags r:id="rId3"/>
            </p:custDataLst>
          </p:nvPr>
        </p:nvSpPr>
        <p:spPr bwMode="auto">
          <a:xfrm>
            <a:off x="4648200" y="1752600"/>
            <a:ext cx="3505200" cy="14652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fontAlgn="t"/>
            <a:r>
              <a:rPr lang="it-IT" altLang="it-IT" sz="1800" i="1">
                <a:solidFill>
                  <a:srgbClr val="000000"/>
                </a:solidFill>
                <a:latin typeface="Verdana" panose="020B0604030504040204" pitchFamily="34" charset="0"/>
                <a:cs typeface="Times New Roman" panose="02020603050405020304" pitchFamily="18" charset="0"/>
              </a:rPr>
              <a:t>  </a:t>
            </a:r>
            <a:r>
              <a:rPr lang="en-GB" altLang="it-IT" sz="1800" i="1">
                <a:solidFill>
                  <a:srgbClr val="000000"/>
                </a:solidFill>
                <a:latin typeface="Verdana" panose="020B0604030504040204" pitchFamily="34" charset="0"/>
                <a:cs typeface="Times New Roman" panose="02020603050405020304" pitchFamily="18" charset="0"/>
              </a:rPr>
              <a:t> </a:t>
            </a:r>
            <a:r>
              <a:rPr lang="en-GB" altLang="it-IT" sz="1800" i="1">
                <a:solidFill>
                  <a:srgbClr val="000000"/>
                </a:solidFill>
                <a:latin typeface="Verdana" panose="020B0604030504040204" pitchFamily="34" charset="0"/>
                <a:ea typeface="Arial Unicode MS" pitchFamily="34" charset="-128"/>
              </a:rPr>
              <a:t> </a:t>
            </a:r>
            <a:r>
              <a:rPr lang="en-GB" altLang="it-IT" sz="1800" i="1">
                <a:solidFill>
                  <a:srgbClr val="000000"/>
                </a:solidFill>
                <a:latin typeface="Verdana" panose="020B0604030504040204" pitchFamily="34" charset="0"/>
                <a:cs typeface="Arial" panose="020B0604020202020204" pitchFamily="34" charset="0"/>
              </a:rPr>
              <a:t> </a:t>
            </a:r>
            <a:r>
              <a:rPr lang="en-GB" altLang="it-IT" sz="1800" i="1">
                <a:solidFill>
                  <a:srgbClr val="000000"/>
                </a:solidFill>
                <a:latin typeface="Verdana" panose="020B0604030504040204" pitchFamily="34" charset="0"/>
                <a:cs typeface="Tahoma" panose="020B0604030504040204" pitchFamily="34" charset="0"/>
              </a:rPr>
              <a:t>At that time, </a:t>
            </a:r>
            <a:r>
              <a:rPr lang="en-GB" altLang="it-IT" sz="1800">
                <a:solidFill>
                  <a:srgbClr val="000000"/>
                </a:solidFill>
                <a:latin typeface="Verdana" panose="020B0604030504040204" pitchFamily="34" charset="0"/>
                <a:cs typeface="Tahoma" panose="020B0604030504040204" pitchFamily="34" charset="0"/>
              </a:rPr>
              <a:t>the Eleven disciples, went to Galilee, to the mountain where Jesus had told them to go.</a:t>
            </a:r>
            <a:r>
              <a:rPr lang="en-GB" altLang="it-IT" sz="1800" i="1">
                <a:solidFill>
                  <a:srgbClr val="000000"/>
                </a:solidFill>
                <a:latin typeface="Verdana" panose="020B0604030504040204" pitchFamily="34" charset="0"/>
                <a:cs typeface="Tahoma" panose="020B0604030504040204" pitchFamily="34" charset="0"/>
              </a:rPr>
              <a:t> </a:t>
            </a:r>
            <a:r>
              <a:rPr lang="en-GB" altLang="it-IT" sz="1800" i="1">
                <a:solidFill>
                  <a:srgbClr val="000000"/>
                </a:solidFill>
                <a:latin typeface="Verdana" panose="020B0604030504040204" pitchFamily="34" charset="0"/>
                <a:cs typeface="Times New Roman" panose="02020603050405020304" pitchFamily="18" charset="0"/>
              </a:rPr>
              <a:t>(Mt 28: 16)</a:t>
            </a:r>
            <a:endParaRPr lang="it-IT" altLang="it-IT" sz="1800" i="1">
              <a:solidFill>
                <a:srgbClr val="000000"/>
              </a:solidFill>
              <a:latin typeface="Verdana" panose="020B0604030504040204" pitchFamily="34" charset="0"/>
              <a:cs typeface="Times New Roman" panose="02020603050405020304" pitchFamily="18" charset="0"/>
            </a:endParaRPr>
          </a:p>
        </p:txBody>
      </p:sp>
      <p:sp>
        <p:nvSpPr>
          <p:cNvPr id="838676" name="Rectangle 20">
            <a:extLst>
              <a:ext uri="{FF2B5EF4-FFF2-40B4-BE49-F238E27FC236}">
                <a16:creationId xmlns:a16="http://schemas.microsoft.com/office/drawing/2014/main" id="{454DACF3-6C60-824F-57E6-14308C5ED8AB}"/>
              </a:ext>
            </a:extLst>
          </p:cNvPr>
          <p:cNvSpPr>
            <a:spLocks noChangeArrowheads="1"/>
          </p:cNvSpPr>
          <p:nvPr>
            <p:custDataLst>
              <p:tags r:id="rId4"/>
            </p:custDataLst>
          </p:nvPr>
        </p:nvSpPr>
        <p:spPr bwMode="auto">
          <a:xfrm>
            <a:off x="762000" y="0"/>
            <a:ext cx="7848600" cy="955675"/>
          </a:xfrm>
          <a:prstGeom prst="rect">
            <a:avLst/>
          </a:prstGeom>
          <a:solidFill>
            <a:schemeClr val="bg1"/>
          </a:solidFill>
          <a:ln w="9525">
            <a:solidFill>
              <a:srgbClr val="FFFFCC"/>
            </a:solidFill>
            <a:miter lim="800000"/>
          </a:ln>
        </p:spPr>
        <p:txBody>
          <a:bodyPr>
            <a:spAutoFit/>
          </a:bodyPr>
          <a:lstStyle/>
          <a:p>
            <a:pPr algn="ctr"/>
            <a:endParaRPr lang="it-IT" altLang="it-IT" sz="800" dirty="0">
              <a:solidFill>
                <a:srgbClr val="000000"/>
              </a:solidFill>
              <a:effectLst>
                <a:outerShdw blurRad="38100" dist="38100" dir="2700000" algn="tl">
                  <a:srgbClr val="C0C0C0"/>
                </a:outerShdw>
              </a:effectLst>
              <a:latin typeface="Copperplate Gothic Bold" panose="020E0705020206020404" pitchFamily="34" charset="0"/>
              <a:cs typeface="Arial" panose="020B0604020202020204" pitchFamily="34" charset="0"/>
            </a:endParaRPr>
          </a:p>
          <a:p>
            <a:pPr algn="ctr"/>
            <a:r>
              <a:rPr lang="it-IT" altLang="it-IT" sz="2000" dirty="0">
                <a:solidFill>
                  <a:srgbClr val="CC9B00"/>
                </a:solidFill>
                <a:latin typeface="Verdana" panose="020B0604030504040204" pitchFamily="34" charset="0"/>
                <a:ea typeface="Verdana" panose="020B0604030504040204" pitchFamily="34" charset="0"/>
                <a:cs typeface="Verdana" panose="020B0604030504040204" pitchFamily="34" charset="0"/>
              </a:rPr>
              <a:t>Beato il popolo scelto dal Signore.</a:t>
            </a:r>
          </a:p>
          <a:p>
            <a:pPr algn="ctr"/>
            <a:r>
              <a:rPr lang="it-IT" altLang="it-IT" sz="2000" dirty="0" err="1">
                <a:solidFill>
                  <a:srgbClr val="CC9B00"/>
                </a:solidFill>
                <a:latin typeface="Verdana" panose="020B0604030504040204" pitchFamily="34" charset="0"/>
                <a:ea typeface="Verdana" panose="020B0604030504040204" pitchFamily="34" charset="0"/>
                <a:cs typeface="Verdana" panose="020B0604030504040204" pitchFamily="34" charset="0"/>
              </a:rPr>
              <a:t>Blessed</a:t>
            </a:r>
            <a:r>
              <a:rPr lang="it-IT" altLang="it-IT" sz="2000" dirty="0">
                <a:solidFill>
                  <a:srgbClr val="CC9B00"/>
                </a:solidFill>
                <a:latin typeface="Verdana" panose="020B0604030504040204" pitchFamily="34" charset="0"/>
                <a:ea typeface="Verdana" panose="020B0604030504040204" pitchFamily="34" charset="0"/>
                <a:cs typeface="Verdana" panose="020B0604030504040204" pitchFamily="34" charset="0"/>
              </a:rPr>
              <a:t> are the people </a:t>
            </a:r>
            <a:r>
              <a:rPr lang="it-IT" altLang="it-IT" sz="2000" dirty="0" err="1">
                <a:solidFill>
                  <a:srgbClr val="CC9B00"/>
                </a:solidFill>
                <a:latin typeface="Verdana" panose="020B0604030504040204" pitchFamily="34" charset="0"/>
                <a:ea typeface="Verdana" panose="020B0604030504040204" pitchFamily="34" charset="0"/>
                <a:cs typeface="Verdana" panose="020B0604030504040204" pitchFamily="34" charset="0"/>
              </a:rPr>
              <a:t>chosen</a:t>
            </a:r>
            <a:r>
              <a:rPr lang="it-IT" altLang="it-IT" sz="2000" dirty="0">
                <a:solidFill>
                  <a:srgbClr val="CC9B00"/>
                </a:solidFill>
                <a:latin typeface="Verdana" panose="020B0604030504040204" pitchFamily="34" charset="0"/>
                <a:ea typeface="Verdana" panose="020B0604030504040204" pitchFamily="34" charset="0"/>
                <a:cs typeface="Verdana" panose="020B0604030504040204" pitchFamily="34" charset="0"/>
              </a:rPr>
              <a:t> by the Lord.</a:t>
            </a:r>
            <a:br>
              <a:rPr lang="it-IT" altLang="it-IT" sz="2000" dirty="0">
                <a:solidFill>
                  <a:srgbClr val="CC9B00"/>
                </a:solidFill>
                <a:latin typeface="Verdana" panose="020B0604030504040204" pitchFamily="34" charset="0"/>
                <a:ea typeface="Verdana" panose="020B0604030504040204" pitchFamily="34" charset="0"/>
                <a:cs typeface="Verdana" panose="020B0604030504040204" pitchFamily="34" charset="0"/>
              </a:rPr>
            </a:br>
            <a:endParaRPr lang="it-IT" altLang="it-IT" sz="800" dirty="0">
              <a:solidFill>
                <a:srgbClr val="CC9B00"/>
              </a:solidFill>
              <a:latin typeface="Verdana" panose="020B0604030504040204" pitchFamily="34" charset="0"/>
              <a:ea typeface="Verdana" panose="020B0604030504040204" pitchFamily="34" charset="0"/>
              <a:cs typeface="Verdana" panose="020B0604030504040204" pitchFamily="34" charset="0"/>
            </a:endParaRPr>
          </a:p>
        </p:txBody>
      </p:sp>
      <p:sp>
        <p:nvSpPr>
          <p:cNvPr id="11270" name="Rettangolo 1">
            <a:extLst>
              <a:ext uri="{FF2B5EF4-FFF2-40B4-BE49-F238E27FC236}">
                <a16:creationId xmlns:a16="http://schemas.microsoft.com/office/drawing/2014/main" id="{93BFBC3A-5612-5DF7-1CF4-D66AD4AA6EEA}"/>
              </a:ext>
            </a:extLst>
          </p:cNvPr>
          <p:cNvSpPr>
            <a:spLocks noChangeArrowheads="1"/>
          </p:cNvSpPr>
          <p:nvPr>
            <p:custDataLst>
              <p:tags r:id="rId5"/>
            </p:custDataLst>
          </p:nvPr>
        </p:nvSpPr>
        <p:spPr bwMode="auto">
          <a:xfrm>
            <a:off x="1295400" y="1295400"/>
            <a:ext cx="3276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p>
            <a:pPr algn="ctr"/>
            <a:r>
              <a:rPr lang="it-IT" altLang="it-IT" sz="1800">
                <a:latin typeface="Verdana" panose="020B0604030504040204" pitchFamily="34" charset="0"/>
                <a:ea typeface="Verdana" panose="020B0604030504040204" pitchFamily="34" charset="0"/>
                <a:cs typeface="Verdana" panose="020B0604030504040204" pitchFamily="34" charset="0"/>
              </a:rPr>
              <a:t>VANGELO </a:t>
            </a:r>
            <a:r>
              <a:rPr lang="it-IT" altLang="it-IT" sz="1400">
                <a:latin typeface="Verdana" panose="020B0604030504040204" pitchFamily="34" charset="0"/>
                <a:ea typeface="Verdana" panose="020B0604030504040204" pitchFamily="34" charset="0"/>
                <a:cs typeface="Verdana" panose="020B0604030504040204" pitchFamily="34" charset="0"/>
              </a:rPr>
              <a:t>DI</a:t>
            </a:r>
            <a:r>
              <a:rPr lang="it-IT" altLang="it-IT" sz="1800">
                <a:latin typeface="Verdana" panose="020B0604030504040204" pitchFamily="34" charset="0"/>
                <a:ea typeface="Verdana" panose="020B0604030504040204" pitchFamily="34" charset="0"/>
                <a:cs typeface="Verdana" panose="020B0604030504040204" pitchFamily="34" charset="0"/>
              </a:rPr>
              <a:t> MATTEO</a:t>
            </a:r>
          </a:p>
        </p:txBody>
      </p:sp>
      <p:pic>
        <p:nvPicPr>
          <p:cNvPr id="11271" name="Picture 61" descr="C:\ARCHIVIO GENERALE\PRESENTAZIONI\in COSTRUZIONE\S.Scritture del 31.05\salirono sul monte.jpg">
            <a:extLst>
              <a:ext uri="{FF2B5EF4-FFF2-40B4-BE49-F238E27FC236}">
                <a16:creationId xmlns:a16="http://schemas.microsoft.com/office/drawing/2014/main" id="{2E5BA2A7-52F7-3656-93C7-E91AE9AB63B0}"/>
              </a:ext>
            </a:extLst>
          </p:cNvPr>
          <p:cNvPicPr>
            <a:picLocks noChangeAspect="1" noChangeArrowheads="1"/>
          </p:cNvPicPr>
          <p:nvPr>
            <p:custDataLst>
              <p:tags r:id="rId6"/>
            </p:custDataLst>
          </p:nvPr>
        </p:nvPicPr>
        <p:blipFill>
          <a:blip r:embed="rId11">
            <a:extLst>
              <a:ext uri="{28A0092B-C50C-407E-A947-70E740481C1C}">
                <a14:useLocalDpi xmlns:a14="http://schemas.microsoft.com/office/drawing/2010/main" val="0"/>
              </a:ext>
            </a:extLst>
          </a:blip>
          <a:srcRect/>
          <a:stretch>
            <a:fillRect/>
          </a:stretch>
        </p:blipFill>
        <p:spPr bwMode="auto">
          <a:xfrm>
            <a:off x="4800600" y="3352800"/>
            <a:ext cx="3124200" cy="260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pic>
        <p:nvPicPr>
          <p:cNvPr id="11272" name="Picture 62" descr="C:\ARCHIVIO GENERALE\PRESENTAZIONI\in COSTRUZIONE\S.Scritture del 31.05\sul monte.jpg">
            <a:extLst>
              <a:ext uri="{FF2B5EF4-FFF2-40B4-BE49-F238E27FC236}">
                <a16:creationId xmlns:a16="http://schemas.microsoft.com/office/drawing/2014/main" id="{EA8DA413-10C1-AC65-C66D-60395BF25F2F}"/>
              </a:ext>
            </a:extLst>
          </p:cNvPr>
          <p:cNvPicPr>
            <a:picLocks noChangeAspect="1" noChangeArrowheads="1"/>
          </p:cNvPicPr>
          <p:nvPr>
            <p:custDataLst>
              <p:tags r:id="rId7"/>
            </p:custDataLst>
          </p:nvPr>
        </p:nvPicPr>
        <p:blipFill>
          <a:blip r:embed="rId12">
            <a:extLst>
              <a:ext uri="{28A0092B-C50C-407E-A947-70E740481C1C}">
                <a14:useLocalDpi xmlns:a14="http://schemas.microsoft.com/office/drawing/2010/main" val="0"/>
              </a:ext>
            </a:extLst>
          </a:blip>
          <a:srcRect/>
          <a:stretch>
            <a:fillRect/>
          </a:stretch>
        </p:blipFill>
        <p:spPr bwMode="auto">
          <a:xfrm>
            <a:off x="1447800" y="3276600"/>
            <a:ext cx="2667000"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4656">
    <p:random/>
  </p:transition>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62894" name="Rectangle 78">
            <a:extLst>
              <a:ext uri="{FF2B5EF4-FFF2-40B4-BE49-F238E27FC236}">
                <a16:creationId xmlns:a16="http://schemas.microsoft.com/office/drawing/2014/main" id="{7B0F373D-B41D-ED7A-7C4F-602F19F828DC}"/>
              </a:ext>
            </a:extLst>
          </p:cNvPr>
          <p:cNvSpPr>
            <a:spLocks noChangeArrowheads="1"/>
          </p:cNvSpPr>
          <p:nvPr>
            <p:custDataLst>
              <p:tags r:id="rId1"/>
            </p:custDataLst>
          </p:nvPr>
        </p:nvSpPr>
        <p:spPr bwMode="auto">
          <a:xfrm>
            <a:off x="0" y="457200"/>
            <a:ext cx="9144000" cy="915988"/>
          </a:xfrm>
          <a:prstGeom prst="rect">
            <a:avLst/>
          </a:prstGeom>
          <a:noFill/>
          <a:ln w="9525">
            <a:noFill/>
            <a:miter lim="800000"/>
          </a:ln>
          <a:effectLst/>
        </p:spPr>
        <p:txBody>
          <a:bodyPr>
            <a:spAutoFit/>
          </a:bodyPr>
          <a:lstStyle/>
          <a:p>
            <a:pPr algn="ctr"/>
            <a:r>
              <a:rPr lang="it-IT" altLang="it-IT" sz="1800">
                <a:solidFill>
                  <a:schemeClr val="bg1"/>
                </a:solidFill>
                <a:latin typeface="Verdana" panose="020B0604030504040204" pitchFamily="34" charset="0"/>
                <a:cs typeface="Times New Roman" panose="02020603050405020304" pitchFamily="18" charset="0"/>
              </a:rPr>
              <a:t>Quando lo videro, si prostrarono. Essi però dubitarono. Gesù si avvicinò e disse loro: «A me è stato dato ogni potere in cielo e sulla terra. </a:t>
            </a:r>
          </a:p>
          <a:p>
            <a:pPr algn="ctr"/>
            <a:r>
              <a:rPr lang="it-IT" altLang="it-IT" sz="1800" i="1">
                <a:solidFill>
                  <a:schemeClr val="bg1"/>
                </a:solidFill>
                <a:latin typeface="Verdana" panose="020B0604030504040204" pitchFamily="34" charset="0"/>
                <a:cs typeface="Times New Roman" panose="02020603050405020304" pitchFamily="18" charset="0"/>
              </a:rPr>
              <a:t>(Mt 28, 17-18)</a:t>
            </a:r>
          </a:p>
        </p:txBody>
      </p:sp>
      <p:sp>
        <p:nvSpPr>
          <p:cNvPr id="162930" name="Rectangle 114">
            <a:extLst>
              <a:ext uri="{FF2B5EF4-FFF2-40B4-BE49-F238E27FC236}">
                <a16:creationId xmlns:a16="http://schemas.microsoft.com/office/drawing/2014/main" id="{53EA5E29-AF53-D605-943F-82B0FA656351}"/>
              </a:ext>
            </a:extLst>
          </p:cNvPr>
          <p:cNvSpPr>
            <a:spLocks noChangeArrowheads="1"/>
          </p:cNvSpPr>
          <p:nvPr>
            <p:custDataLst>
              <p:tags r:id="rId2"/>
            </p:custDataLst>
          </p:nvPr>
        </p:nvSpPr>
        <p:spPr bwMode="auto">
          <a:xfrm>
            <a:off x="0" y="5562600"/>
            <a:ext cx="9144000" cy="915988"/>
          </a:xfrm>
          <a:prstGeom prst="rect">
            <a:avLst/>
          </a:prstGeom>
          <a:noFill/>
          <a:ln w="9525">
            <a:noFill/>
            <a:miter lim="800000"/>
          </a:ln>
          <a:effectLst/>
        </p:spPr>
        <p:txBody>
          <a:bodyPr>
            <a:spAutoFit/>
          </a:bodyPr>
          <a:lstStyle/>
          <a:p>
            <a:pPr algn="ctr"/>
            <a:r>
              <a:rPr lang="en-GB" altLang="it-IT" sz="1800">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a:t>
            </a:r>
            <a:r>
              <a:rPr lang="en-GB" altLang="it-IT" sz="1800">
                <a:ln w="9525" cap="flat" cmpd="sng" algn="ctr">
                  <a:noFill/>
                  <a:prstDash val="solid"/>
                  <a:round/>
                  <a:headEnd type="none" w="med" len="med"/>
                  <a:tailEnd type="none" w="med" len="med"/>
                </a:ln>
                <a:solidFill>
                  <a:srgbClr val="000000"/>
                </a:solidFill>
                <a:latin typeface="Verdana" pitchFamily="34" charset="0"/>
                <a:ea typeface="Arial"/>
                <a:cs typeface="Tahoma" pitchFamily="34" charset="0"/>
                <a:sym typeface="Wingdings"/>
              </a:rPr>
              <a:t> </a:t>
            </a:r>
            <a:r>
              <a:rPr lang="en-GB" altLang="it-IT" sz="1800">
                <a:ln w="9525" cap="flat" cmpd="sng" algn="ctr">
                  <a:noFill/>
                  <a:prstDash val="solid"/>
                  <a:round/>
                  <a:headEnd type="none" w="med" len="med"/>
                  <a:tailEnd type="none" w="med" len="med"/>
                </a:ln>
                <a:solidFill>
                  <a:srgbClr val="FFFFFF"/>
                </a:solidFill>
                <a:latin typeface="Verdana" pitchFamily="34" charset="0"/>
                <a:ea typeface="Arial"/>
                <a:cs typeface="Tahoma" pitchFamily="34" charset="0"/>
                <a:sym typeface="Wingdings"/>
              </a:rPr>
              <a:t>When they saw Jesus, they bowed before him, although some doubted. Then Jesus approached them and said, "I have been given all authority in heaven and on earth.</a:t>
            </a:r>
            <a:r>
              <a:rPr lang="en-GB" altLang="it-IT" sz="1800" i="1">
                <a:ln w="9525" cap="flat" cmpd="sng" algn="ctr">
                  <a:noFill/>
                  <a:prstDash val="solid"/>
                  <a:round/>
                  <a:headEnd type="none" w="med" len="med"/>
                  <a:tailEnd type="none" w="med" len="med"/>
                </a:ln>
                <a:solidFill>
                  <a:srgbClr val="FFFFFF"/>
                </a:solidFill>
                <a:latin typeface="Verdana" pitchFamily="34" charset="0"/>
                <a:ea typeface="Arial"/>
                <a:cs typeface="Tahoma" pitchFamily="34" charset="0"/>
                <a:sym typeface="Wingdings"/>
              </a:rPr>
              <a:t> </a:t>
            </a:r>
            <a:r>
              <a:rPr lang="en-GB" altLang="it-IT" sz="1800" i="1">
                <a:ln w="9525" cap="flat" cmpd="sng" algn="ctr">
                  <a:noFill/>
                  <a:prstDash val="solid"/>
                  <a:round/>
                  <a:headEnd type="none" w="med" len="med"/>
                  <a:tailEnd type="none" w="med" len="med"/>
                </a:ln>
                <a:solidFill>
                  <a:srgbClr val="FFFFFF"/>
                </a:solidFill>
                <a:latin typeface="Verdana" pitchFamily="34" charset="0"/>
                <a:ea typeface="Arial"/>
                <a:cs typeface="Times New Roman" pitchFamily="18" charset="0"/>
                <a:sym typeface="Wingdings"/>
              </a:rPr>
              <a:t>(Mt 28: 17-18) </a:t>
            </a:r>
            <a:r>
              <a:rPr lang="en-GB" altLang="it-IT" sz="1800" i="1">
                <a:ln w="9525" cap="flat" cmpd="sng" algn="ctr">
                  <a:noFill/>
                  <a:prstDash val="solid"/>
                  <a:round/>
                  <a:headEnd type="none" w="med" len="med"/>
                  <a:tailEnd type="none" w="med" len="med"/>
                </a:ln>
                <a:solidFill>
                  <a:srgbClr val="FFFFFF"/>
                </a:solidFill>
                <a:latin typeface="Verdana" pitchFamily="34" charset="0"/>
                <a:ea typeface="Arial"/>
                <a:cs typeface="Tahoma" pitchFamily="34" charset="0"/>
                <a:sym typeface="Wingdings"/>
              </a:rPr>
              <a:t> </a:t>
            </a:r>
            <a:endParaRPr lang="it-IT" altLang="it-IT" sz="1800" i="1">
              <a:solidFill>
                <a:schemeClr val="bg1"/>
              </a:solidFill>
              <a:latin typeface="Verdana" pitchFamily="34" charset="0"/>
              <a:cs typeface="Tahoma" pitchFamily="34" charset="0"/>
            </a:endParaRPr>
          </a:p>
        </p:txBody>
      </p:sp>
      <p:pic>
        <p:nvPicPr>
          <p:cNvPr id="12292" name="Picture 22" descr="C:\ARCHIVIO GENERALE\PRESENTAZIONI\in COSTRUZIONE\S.Scritture del 31.05\discepoli-gesù si prostrano 1.jpg">
            <a:extLst>
              <a:ext uri="{FF2B5EF4-FFF2-40B4-BE49-F238E27FC236}">
                <a16:creationId xmlns:a16="http://schemas.microsoft.com/office/drawing/2014/main" id="{6BD69D92-2ACA-CFDE-E6A4-3123203CDEA9}"/>
              </a:ext>
            </a:extLst>
          </p:cNvPr>
          <p:cNvPicPr>
            <a:picLocks noChangeAspect="1" noChangeArrowheads="1"/>
          </p:cNvPicPr>
          <p:nvPr>
            <p:custDataLst>
              <p:tags r:id="rId3"/>
            </p:custDataLst>
          </p:nvPr>
        </p:nvPicPr>
        <p:blipFill>
          <a:blip r:embed="rId6">
            <a:extLst>
              <a:ext uri="{28A0092B-C50C-407E-A947-70E740481C1C}">
                <a14:useLocalDpi xmlns:a14="http://schemas.microsoft.com/office/drawing/2010/main" val="0"/>
              </a:ext>
            </a:extLst>
          </a:blip>
          <a:srcRect/>
          <a:stretch>
            <a:fillRect/>
          </a:stretch>
        </p:blipFill>
        <p:spPr bwMode="auto">
          <a:xfrm>
            <a:off x="1447800" y="1409700"/>
            <a:ext cx="6324600" cy="415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4608">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162894"/>
                                        </p:tgtEl>
                                        <p:attrNameLst>
                                          <p:attrName>style.visibility</p:attrName>
                                        </p:attrNameLst>
                                      </p:cBhvr>
                                      <p:to>
                                        <p:strVal val="visible"/>
                                      </p:to>
                                    </p:set>
                                    <p:anim calcmode="lin" valueType="num">
                                      <p:cBhvr additive="base">
                                        <p:cTn id="7" dur="500" fill="hold"/>
                                        <p:tgtEl>
                                          <p:spTgt spid="162894"/>
                                        </p:tgtEl>
                                        <p:attrNameLst>
                                          <p:attrName>ppt_x</p:attrName>
                                        </p:attrNameLst>
                                      </p:cBhvr>
                                      <p:tavLst>
                                        <p:tav tm="0">
                                          <p:val>
                                            <p:strVal val="0-#ppt_w/2"/>
                                          </p:val>
                                        </p:tav>
                                        <p:tav tm="100000">
                                          <p:val>
                                            <p:strVal val="#ppt_x"/>
                                          </p:val>
                                        </p:tav>
                                      </p:tavLst>
                                    </p:anim>
                                    <p:anim calcmode="lin" valueType="num">
                                      <p:cBhvr additive="base">
                                        <p:cTn id="8" dur="500" fill="hold"/>
                                        <p:tgtEl>
                                          <p:spTgt spid="162894"/>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nodeType="afterEffect">
                                  <p:stCondLst>
                                    <p:cond delay="0"/>
                                  </p:stCondLst>
                                  <p:childTnLst>
                                    <p:set>
                                      <p:cBhvr>
                                        <p:cTn id="11" dur="1" fill="hold">
                                          <p:stCondLst>
                                            <p:cond delay="0"/>
                                          </p:stCondLst>
                                        </p:cTn>
                                        <p:tgtEl>
                                          <p:spTgt spid="162930"/>
                                        </p:tgtEl>
                                        <p:attrNameLst>
                                          <p:attrName>style.visibility</p:attrName>
                                        </p:attrNameLst>
                                      </p:cBhvr>
                                      <p:to>
                                        <p:strVal val="visible"/>
                                      </p:to>
                                    </p:set>
                                    <p:anim calcmode="lin" valueType="num">
                                      <p:cBhvr additive="base">
                                        <p:cTn id="12" dur="500" fill="hold"/>
                                        <p:tgtEl>
                                          <p:spTgt spid="162930"/>
                                        </p:tgtEl>
                                        <p:attrNameLst>
                                          <p:attrName>ppt_x</p:attrName>
                                        </p:attrNameLst>
                                      </p:cBhvr>
                                      <p:tavLst>
                                        <p:tav tm="0">
                                          <p:val>
                                            <p:strVal val="1+#ppt_w/2"/>
                                          </p:val>
                                        </p:tav>
                                        <p:tav tm="100000">
                                          <p:val>
                                            <p:strVal val="#ppt_x"/>
                                          </p:val>
                                        </p:tav>
                                      </p:tavLst>
                                    </p:anim>
                                    <p:anim calcmode="lin" valueType="num">
                                      <p:cBhvr additive="base">
                                        <p:cTn id="13" dur="500" fill="hold"/>
                                        <p:tgtEl>
                                          <p:spTgt spid="1629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894" grpId="0" animBg="1"/>
      <p:bldP spid="16293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5"/>
          <a:srcRect/>
          <a:stretch>
            <a:fillRect/>
          </a:stretch>
        </a:blipFill>
        <a:effectLst/>
      </p:bgPr>
    </p:bg>
    <p:spTree>
      <p:nvGrpSpPr>
        <p:cNvPr id="1" name=""/>
        <p:cNvGrpSpPr/>
        <p:nvPr/>
      </p:nvGrpSpPr>
      <p:grpSpPr>
        <a:xfrm>
          <a:off x="0" y="0"/>
          <a:ext cx="0" cy="0"/>
          <a:chOff x="0" y="0"/>
          <a:chExt cx="0" cy="0"/>
        </a:xfrm>
      </p:grpSpPr>
      <p:sp>
        <p:nvSpPr>
          <p:cNvPr id="89" name="Rectangle 35">
            <a:extLst>
              <a:ext uri="{FF2B5EF4-FFF2-40B4-BE49-F238E27FC236}">
                <a16:creationId xmlns:a16="http://schemas.microsoft.com/office/drawing/2014/main" id="{8AD6A710-E934-4DD7-5545-059F8B5B8E04}"/>
              </a:ext>
            </a:extLst>
          </p:cNvPr>
          <p:cNvSpPr>
            <a:spLocks noChangeArrowheads="1"/>
          </p:cNvSpPr>
          <p:nvPr>
            <p:custDataLst>
              <p:tags r:id="rId1"/>
            </p:custDataLst>
          </p:nvPr>
        </p:nvSpPr>
        <p:spPr bwMode="auto">
          <a:xfrm>
            <a:off x="0" y="533400"/>
            <a:ext cx="9144000" cy="1200150"/>
          </a:xfrm>
          <a:prstGeom prst="rect">
            <a:avLst/>
          </a:prstGeom>
          <a:solidFill>
            <a:srgbClr val="000000"/>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it-IT" altLang="it-IT" sz="1800">
                <a:solidFill>
                  <a:schemeClr val="bg1"/>
                </a:solidFill>
                <a:latin typeface="Verdana" panose="020B0604030504040204" pitchFamily="34" charset="0"/>
                <a:cs typeface="Times New Roman" panose="02020603050405020304" pitchFamily="18" charset="0"/>
              </a:rPr>
              <a:t> Andate dunque e fate discepoli tutti i popoli, battezzandoli nel nome del Padre e del Figlio e dello Spirito Santo, insegnando loro a osservare tutto ciò che vi ho comandato. Ed ecco, io sono con voi tutti i giorni, fino alla fine del mondo».</a:t>
            </a:r>
            <a:r>
              <a:rPr lang="it-IT" altLang="it-IT" sz="1800" i="1">
                <a:solidFill>
                  <a:schemeClr val="bg1"/>
                </a:solidFill>
                <a:latin typeface="Verdana" panose="020B0604030504040204" pitchFamily="34" charset="0"/>
                <a:cs typeface="Times New Roman" panose="02020603050405020304" pitchFamily="18" charset="0"/>
              </a:rPr>
              <a:t> </a:t>
            </a:r>
            <a:r>
              <a:rPr lang="en-GB" altLang="it-IT" sz="1800" i="1">
                <a:solidFill>
                  <a:schemeClr val="bg1"/>
                </a:solidFill>
                <a:latin typeface="Verdana" panose="020B0604030504040204" pitchFamily="34" charset="0"/>
                <a:cs typeface="Times New Roman" panose="02020603050405020304" pitchFamily="18" charset="0"/>
              </a:rPr>
              <a:t>(Mt 28, 19-20)</a:t>
            </a: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13315" name="Rectangle 36">
            <a:extLst>
              <a:ext uri="{FF2B5EF4-FFF2-40B4-BE49-F238E27FC236}">
                <a16:creationId xmlns:a16="http://schemas.microsoft.com/office/drawing/2014/main" id="{E9D4DE13-F19B-7B40-EC0A-287BEBAD5DDF}"/>
              </a:ext>
            </a:extLst>
          </p:cNvPr>
          <p:cNvSpPr>
            <a:spLocks noChangeArrowheads="1"/>
          </p:cNvSpPr>
          <p:nvPr>
            <p:custDataLst>
              <p:tags r:id="rId2"/>
            </p:custDataLst>
          </p:nvPr>
        </p:nvSpPr>
        <p:spPr bwMode="auto">
          <a:xfrm>
            <a:off x="0" y="5300663"/>
            <a:ext cx="9144000" cy="1190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en-US" altLang="it-IT" sz="1800">
                <a:solidFill>
                  <a:srgbClr val="FFFF00"/>
                </a:solidFill>
                <a:latin typeface="Verdana" panose="020B0604030504040204" pitchFamily="34" charset="0"/>
                <a:cs typeface="Times New Roman" panose="02020603050405020304" pitchFamily="18" charset="0"/>
              </a:rPr>
              <a:t> </a:t>
            </a:r>
            <a:r>
              <a:rPr lang="en-GB" altLang="it-IT" sz="1800">
                <a:solidFill>
                  <a:srgbClr val="FFFF00"/>
                </a:solidFill>
                <a:latin typeface="Verdana" panose="020B0604030504040204" pitchFamily="34" charset="0"/>
                <a:cs typeface="Times New Roman" panose="02020603050405020304" pitchFamily="18" charset="0"/>
              </a:rPr>
              <a:t> </a:t>
            </a:r>
            <a:r>
              <a:rPr lang="en-GB" altLang="it-IT" sz="1800">
                <a:solidFill>
                  <a:schemeClr val="bg1"/>
                </a:solidFill>
                <a:latin typeface="Verdana" panose="020B0604030504040204" pitchFamily="34" charset="0"/>
                <a:cs typeface="Tahoma" panose="020B0604030504040204" pitchFamily="34" charset="0"/>
              </a:rPr>
              <a:t>Go, therefore, and make disciples from all nations. Baptize them</a:t>
            </a:r>
            <a:r>
              <a:rPr lang="en-GB" altLang="it-IT" sz="1800">
                <a:solidFill>
                  <a:srgbClr val="FFFF00"/>
                </a:solidFill>
                <a:latin typeface="Verdana" panose="020B0604030504040204" pitchFamily="34" charset="0"/>
                <a:cs typeface="Tahoma" panose="020B0604030504040204" pitchFamily="34" charset="0"/>
              </a:rPr>
              <a:t> in the Name of the Father and of the Son and of the Holy Spirit,</a:t>
            </a:r>
            <a:r>
              <a:rPr lang="en-GB" altLang="it-IT" sz="1800">
                <a:solidFill>
                  <a:schemeClr val="bg1"/>
                </a:solidFill>
                <a:latin typeface="Verdana" panose="020B0604030504040204" pitchFamily="34" charset="0"/>
                <a:cs typeface="Tahoma" panose="020B0604030504040204" pitchFamily="34" charset="0"/>
              </a:rPr>
              <a:t> and teach them to fulfill all that I have commanded you. I am with you always until the end of this world."</a:t>
            </a:r>
            <a:r>
              <a:rPr lang="en-GB" altLang="it-IT" sz="1800" i="1">
                <a:solidFill>
                  <a:schemeClr val="bg1"/>
                </a:solidFill>
                <a:latin typeface="Verdana" panose="020B0604030504040204" pitchFamily="34" charset="0"/>
                <a:cs typeface="Times New Roman" panose="02020603050405020304" pitchFamily="18" charset="0"/>
              </a:rPr>
              <a:t> (Mt 28: 19-20)</a:t>
            </a: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13316" name="Rettangolo 3">
            <a:extLst>
              <a:ext uri="{FF2B5EF4-FFF2-40B4-BE49-F238E27FC236}">
                <a16:creationId xmlns:a16="http://schemas.microsoft.com/office/drawing/2014/main" id="{BD026A78-438E-33D1-8086-3BA27A44BD90}"/>
              </a:ext>
            </a:extLst>
          </p:cNvPr>
          <p:cNvSpPr>
            <a:spLocks noChangeArrowheads="1"/>
          </p:cNvSpPr>
          <p:nvPr>
            <p:custDataLst>
              <p:tags r:id="rId3"/>
            </p:custDataLst>
          </p:nvPr>
        </p:nvSpPr>
        <p:spPr bwMode="auto">
          <a:xfrm>
            <a:off x="0" y="1676400"/>
            <a:ext cx="9144000" cy="701675"/>
          </a:xfrm>
          <a:prstGeom prst="rect">
            <a:avLst/>
          </a:prstGeom>
          <a:solidFill>
            <a:schemeClr val="tx1"/>
          </a:solidFill>
          <a:ln>
            <a:noFill/>
          </a:ln>
          <a:extLst>
            <a:ext uri="{91240B29-F687-4F45-9708-019B960494DF}">
              <a14:hiddenLine xmlns:a14="http://schemas.microsoft.com/office/drawing/2010/main" w="9525" algn="ctr">
                <a:solidFill>
                  <a:srgbClr val="000000"/>
                </a:solidFill>
                <a:round/>
                <a:headEnd/>
                <a:tailEnd/>
              </a14:hiddenLine>
            </a:ext>
          </a:extLst>
        </p:spPr>
        <p:txBody>
          <a:bodyPr>
            <a:spAutoFit/>
          </a:bodyPr>
          <a:lstStyle/>
          <a:p>
            <a:pPr algn="ctr" eaLnBrk="0" hangingPunct="0"/>
            <a:r>
              <a:rPr lang="it-IT" altLang="it-IT" sz="2000">
                <a:solidFill>
                  <a:srgbClr val="FFCC00"/>
                </a:solidFill>
                <a:latin typeface="Copperplate Gothic Bold" panose="020E0705020206020404" pitchFamily="34" charset="0"/>
                <a:cs typeface="Times New Roman" panose="02020603050405020304" pitchFamily="18" charset="0"/>
              </a:rPr>
              <a:t>Nel nome del Padre, del Figlio e                                            </a:t>
            </a:r>
          </a:p>
          <a:p>
            <a:pPr algn="ctr" eaLnBrk="0" hangingPunct="0"/>
            <a:r>
              <a:rPr lang="it-IT" altLang="it-IT" sz="2000">
                <a:solidFill>
                  <a:srgbClr val="FFCC00"/>
                </a:solidFill>
                <a:latin typeface="Copperplate Gothic Bold" panose="020E0705020206020404" pitchFamily="34" charset="0"/>
                <a:cs typeface="Times New Roman" panose="02020603050405020304" pitchFamily="18" charset="0"/>
              </a:rPr>
              <a:t>dello Spirito santo!</a:t>
            </a:r>
            <a:endParaRPr lang="it-IT" altLang="it-IT" sz="2000">
              <a:solidFill>
                <a:srgbClr val="FFCC00"/>
              </a:solidFill>
              <a:latin typeface="Copperplate Gothic Bold" panose="020E0705020206020404" pitchFamily="34" charset="0"/>
            </a:endParaRPr>
          </a:p>
        </p:txBody>
      </p:sp>
    </p:spTree>
  </p:cSld>
  <p:clrMapOvr>
    <a:masterClrMapping/>
  </p:clrMapOvr>
  <p:transition spd="med" advClick="0" advTm="16000">
    <p:random/>
  </p:transition>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4338" name="Picture 5" descr="C:\ARCHIVIO GENERALE\PRESENTAZIONI\in COSTRUZIONE\La Santa Messa.jpg">
            <a:extLst>
              <a:ext uri="{FF2B5EF4-FFF2-40B4-BE49-F238E27FC236}">
                <a16:creationId xmlns:a16="http://schemas.microsoft.com/office/drawing/2014/main" id="{D2E19877-0235-7847-0448-CFEF7A3A3206}"/>
              </a:ext>
            </a:extLst>
          </p:cNvPr>
          <p:cNvPicPr>
            <a:picLocks noChangeAspect="1" noChangeArrowheads="1"/>
          </p:cNvPicPr>
          <p:nvPr>
            <p:custDataLst>
              <p:tags r:id="rId1"/>
            </p:custDataLst>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25000">
    <p:random/>
  </p:transition>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34">
            <a:extLst>
              <a:ext uri="{FF2B5EF4-FFF2-40B4-BE49-F238E27FC236}">
                <a16:creationId xmlns:a16="http://schemas.microsoft.com/office/drawing/2014/main" id="{B3E2A337-EB5C-A940-5D93-4C9F71EB8C58}"/>
              </a:ext>
            </a:extLst>
          </p:cNvPr>
          <p:cNvSpPr>
            <a:spLocks noChangeArrowheads="1"/>
          </p:cNvSpPr>
          <p:nvPr>
            <p:custDataLst>
              <p:tags r:id="rId1"/>
            </p:custDataLst>
          </p:nvPr>
        </p:nvSpPr>
        <p:spPr bwMode="auto">
          <a:xfrm>
            <a:off x="2079128" y="426054"/>
            <a:ext cx="7086600" cy="646331"/>
          </a:xfrm>
          <a:prstGeom prst="rect">
            <a:avLst/>
          </a:prstGeom>
          <a:noFill/>
          <a:ln w="9525">
            <a:noFill/>
            <a:miter lim="800000"/>
          </a:ln>
          <a:effectLst/>
        </p:spPr>
        <p:txBody>
          <a:bodyPr>
            <a:spAutoFit/>
          </a:bodyPr>
          <a:lstStyle/>
          <a:p>
            <a:pPr algn="ctr"/>
            <a:r>
              <a:rPr lang="it-IT" sz="1800" b="1" kern="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In principio a tutto, un legame d'amore                                               </a:t>
            </a:r>
            <a:r>
              <a:rPr lang="it-IT" altLang="it-IT" sz="1600" i="1" dirty="0">
                <a:solidFill>
                  <a:srgbClr val="000000"/>
                </a:solidFill>
                <a:latin typeface="Verdana" panose="020B0604030504040204" pitchFamily="34" charset="0"/>
                <a:cs typeface="Arial" panose="020B0604020202020204" pitchFamily="34" charset="0"/>
              </a:rPr>
              <a:t>Mt 28, 16-20 </a:t>
            </a:r>
            <a:r>
              <a:rPr lang="en-US" altLang="it-IT" sz="1600" i="1" dirty="0">
                <a:solidFill>
                  <a:srgbClr val="990033"/>
                </a:solidFill>
                <a:cs typeface="Arial" panose="020B0604020202020204" pitchFamily="34" charset="0"/>
              </a:rPr>
              <a:t> </a:t>
            </a:r>
            <a:r>
              <a:rPr lang="en-US" altLang="it-IT" sz="1800" i="1" dirty="0">
                <a:solidFill>
                  <a:srgbClr val="990033"/>
                </a:solidFill>
                <a:cs typeface="Arial" panose="020B0604020202020204" pitchFamily="34" charset="0"/>
              </a:rPr>
              <a:t>(</a:t>
            </a:r>
            <a:r>
              <a:rPr lang="en-US" altLang="it-IT" sz="1800" i="1" dirty="0" err="1">
                <a:solidFill>
                  <a:srgbClr val="990033"/>
                </a:solidFill>
                <a:cs typeface="Arial" panose="020B0604020202020204" pitchFamily="34" charset="0"/>
              </a:rPr>
              <a:t>Commento</a:t>
            </a:r>
            <a:r>
              <a:rPr lang="en-US" altLang="it-IT" sz="1800" i="1" dirty="0">
                <a:solidFill>
                  <a:srgbClr val="990033"/>
                </a:solidFill>
                <a:cs typeface="Arial" panose="020B0604020202020204" pitchFamily="34" charset="0"/>
              </a:rPr>
              <a:t> di padre </a:t>
            </a:r>
            <a:r>
              <a:rPr lang="en-US" altLang="it-IT" sz="1800" i="1" dirty="0" err="1">
                <a:solidFill>
                  <a:srgbClr val="990033"/>
                </a:solidFill>
                <a:cs typeface="Arial" panose="020B0604020202020204" pitchFamily="34" charset="0"/>
              </a:rPr>
              <a:t>Ermes</a:t>
            </a:r>
            <a:r>
              <a:rPr lang="en-US" altLang="it-IT" sz="1800" i="1" dirty="0">
                <a:solidFill>
                  <a:srgbClr val="990033"/>
                </a:solidFill>
                <a:cs typeface="Arial" panose="020B0604020202020204" pitchFamily="34" charset="0"/>
              </a:rPr>
              <a:t> Ronchi)</a:t>
            </a:r>
            <a:r>
              <a:rPr lang="it-IT" altLang="it-IT" sz="1800" i="1" dirty="0">
                <a:solidFill>
                  <a:srgbClr val="990033"/>
                </a:solidFill>
                <a:cs typeface="Arial" panose="020B0604020202020204" pitchFamily="34" charset="0"/>
              </a:rPr>
              <a:t> 	        </a:t>
            </a:r>
          </a:p>
        </p:txBody>
      </p:sp>
      <p:sp>
        <p:nvSpPr>
          <p:cNvPr id="15363" name="Rectangle 35">
            <a:extLst>
              <a:ext uri="{FF2B5EF4-FFF2-40B4-BE49-F238E27FC236}">
                <a16:creationId xmlns:a16="http://schemas.microsoft.com/office/drawing/2014/main" id="{D0376C4E-6151-4D36-2BE3-3F007CE37899}"/>
              </a:ext>
            </a:extLst>
          </p:cNvPr>
          <p:cNvSpPr>
            <a:spLocks noChangeArrowheads="1"/>
          </p:cNvSpPr>
          <p:nvPr>
            <p:custDataLst>
              <p:tags r:id="rId2"/>
            </p:custDataLst>
          </p:nvPr>
        </p:nvSpPr>
        <p:spPr bwMode="auto">
          <a:xfrm>
            <a:off x="0" y="1981200"/>
            <a:ext cx="9144000" cy="244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it-IT" altLang="it-IT" sz="1000" b="1">
                <a:solidFill>
                  <a:schemeClr val="tx1"/>
                </a:solidFill>
                <a:latin typeface="Times New Roman" panose="02020603050405020304" pitchFamily="18" charset="0"/>
                <a:cs typeface="Arial" panose="020B0604020202020204" pitchFamily="34" charset="0"/>
              </a:rPr>
              <a:t> </a:t>
            </a:r>
            <a:endParaRPr lang="it-IT" altLang="it-IT">
              <a:solidFill>
                <a:schemeClr val="tx1"/>
              </a:solidFill>
              <a:latin typeface="Times New Roman" panose="02020603050405020304" pitchFamily="18" charset="0"/>
            </a:endParaRPr>
          </a:p>
        </p:txBody>
      </p:sp>
      <p:sp>
        <p:nvSpPr>
          <p:cNvPr id="29700" name="Rectangle 36">
            <a:extLst>
              <a:ext uri="{FF2B5EF4-FFF2-40B4-BE49-F238E27FC236}">
                <a16:creationId xmlns:a16="http://schemas.microsoft.com/office/drawing/2014/main" id="{B114527C-2F1D-BAA4-BA38-54DF8AF41E59}"/>
              </a:ext>
            </a:extLst>
          </p:cNvPr>
          <p:cNvSpPr>
            <a:spLocks noChangeArrowheads="1"/>
          </p:cNvSpPr>
          <p:nvPr>
            <p:custDataLst>
              <p:tags r:id="rId3"/>
            </p:custDataLst>
          </p:nvPr>
        </p:nvSpPr>
        <p:spPr bwMode="auto">
          <a:xfrm>
            <a:off x="0" y="2895600"/>
            <a:ext cx="9144000" cy="609600"/>
          </a:xfrm>
          <a:prstGeom prst="rect">
            <a:avLst/>
          </a:prstGeom>
          <a:noFill/>
          <a:ln w="9525">
            <a:noFill/>
            <a:miter lim="800000"/>
          </a:ln>
          <a:effectLst/>
        </p:spPr>
        <p:txBody>
          <a:bodyPr>
            <a:spAutoFit/>
          </a:bodyPr>
          <a:lstStyle/>
          <a:p>
            <a:r>
              <a:rPr lang="it-IT" altLang="it-IT" sz="1000" b="1">
                <a:ln w="9525" cap="flat" cmpd="sng" algn="ctr">
                  <a:noFill/>
                  <a:prstDash val="solid"/>
                  <a:round/>
                  <a:headEnd type="none" w="med" len="med"/>
                  <a:tailEnd type="none" w="med" len="med"/>
                </a:ln>
                <a:solidFill>
                  <a:srgbClr val="000000"/>
                </a:solidFill>
                <a:latin typeface="Times New Roman" pitchFamily="18" charset="0"/>
                <a:ea typeface="Arial"/>
                <a:cs typeface="Arial" panose="020B0604020202020204" pitchFamily="34" charset="0"/>
                <a:sym typeface="Wingdings"/>
              </a:rPr>
              <a:t>                                                                            </a:t>
            </a:r>
          </a:p>
          <a:p>
            <a:pPr eaLnBrk="0" hangingPunct="0"/>
            <a:endParaRPr lang="it-IT" altLang="it-IT">
              <a:solidFill>
                <a:schemeClr val="tx1"/>
              </a:solidFill>
              <a:latin typeface="Times New Roman" pitchFamily="18" charset="0"/>
            </a:endParaRPr>
          </a:p>
        </p:txBody>
      </p:sp>
      <p:sp>
        <p:nvSpPr>
          <p:cNvPr id="15365" name="Rectangle 37">
            <a:extLst>
              <a:ext uri="{FF2B5EF4-FFF2-40B4-BE49-F238E27FC236}">
                <a16:creationId xmlns:a16="http://schemas.microsoft.com/office/drawing/2014/main" id="{35A47CAB-5320-224A-A421-E663AC1442A2}"/>
              </a:ext>
            </a:extLst>
          </p:cNvPr>
          <p:cNvSpPr>
            <a:spLocks noChangeArrowheads="1"/>
          </p:cNvSpPr>
          <p:nvPr>
            <p:custDataLst>
              <p:tags r:id="rId4"/>
            </p:custDataLst>
          </p:nvPr>
        </p:nvSpPr>
        <p:spPr bwMode="auto">
          <a:xfrm>
            <a:off x="0" y="3505200"/>
            <a:ext cx="9144000" cy="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endParaRPr lang="it-IT" altLang="it-IT"/>
          </a:p>
        </p:txBody>
      </p:sp>
      <p:sp>
        <p:nvSpPr>
          <p:cNvPr id="29702" name="Rectangle 38">
            <a:extLst>
              <a:ext uri="{FF2B5EF4-FFF2-40B4-BE49-F238E27FC236}">
                <a16:creationId xmlns:a16="http://schemas.microsoft.com/office/drawing/2014/main" id="{F68B94EC-803F-96DD-4F48-B598949E56E9}"/>
              </a:ext>
            </a:extLst>
          </p:cNvPr>
          <p:cNvSpPr>
            <a:spLocks noChangeArrowheads="1"/>
          </p:cNvSpPr>
          <p:nvPr>
            <p:custDataLst>
              <p:tags r:id="rId5"/>
            </p:custDataLst>
          </p:nvPr>
        </p:nvSpPr>
        <p:spPr bwMode="auto">
          <a:xfrm>
            <a:off x="0" y="1340768"/>
            <a:ext cx="9144000" cy="5386090"/>
          </a:xfrm>
          <a:prstGeom prst="rect">
            <a:avLst/>
          </a:prstGeom>
          <a:noFill/>
          <a:ln w="9525">
            <a:noFill/>
            <a:miter lim="800000"/>
          </a:ln>
          <a:effectLst/>
        </p:spPr>
        <p:txBody>
          <a:bodyPr>
            <a:spAutoFit/>
          </a:bodyPr>
          <a:lstStyle/>
          <a:p>
            <a:pPr eaLnBrk="0" hangingPunct="0"/>
            <a:r>
              <a:rPr lang="it-IT" altLang="it-IT" sz="1800" dirty="0">
                <a:solidFill>
                  <a:srgbClr val="000000"/>
                </a:solidFill>
                <a:latin typeface="Verdana" panose="020B0604030504040204" pitchFamily="34" charset="0"/>
                <a:cs typeface="Times New Roman" panose="02020603050405020304" pitchFamily="18" charset="0"/>
              </a:rPr>
              <a:t>   		 </a:t>
            </a:r>
            <a:r>
              <a:rPr lang="it-IT" altLang="it-IT" sz="1800" dirty="0">
                <a:solidFill>
                  <a:srgbClr val="000000"/>
                </a:solidFill>
                <a:latin typeface="Verdana" panose="020B0604030504040204" pitchFamily="34" charset="0"/>
                <a:ea typeface="Arial Unicode MS" pitchFamily="34" charset="-128"/>
              </a:rPr>
              <a:t>    </a:t>
            </a:r>
            <a:r>
              <a:rPr lang="it-IT" altLang="it-IT" sz="2000" dirty="0">
                <a:solidFill>
                  <a:srgbClr val="000000"/>
                </a:solidFill>
                <a:latin typeface="Verdana" panose="020B0604030504040204" pitchFamily="34" charset="0"/>
                <a:ea typeface="Arial Unicode MS" pitchFamily="34" charset="-128"/>
              </a:rPr>
              <a:t> </a:t>
            </a:r>
            <a:r>
              <a:rPr lang="it-IT" altLang="it-IT" sz="2000" dirty="0">
                <a:solidFill>
                  <a:srgbClr val="000000"/>
                </a:solidFill>
                <a:latin typeface="Verdana" panose="020B0604030504040204" pitchFamily="34" charset="0"/>
                <a:cs typeface="Arial" panose="020B0604020202020204" pitchFamily="34" charset="0"/>
              </a:rPr>
              <a:t>  </a:t>
            </a:r>
            <a:r>
              <a:rPr lang="it-IT" altLang="it-IT" sz="2000" dirty="0">
                <a:solidFill>
                  <a:srgbClr val="000000"/>
                </a:solidFill>
                <a:latin typeface="Arial" panose="020B0604020202020204" pitchFamily="34" charset="0"/>
                <a:cs typeface="Arial" panose="020B0604020202020204" pitchFamily="34" charset="0"/>
              </a:rPr>
              <a:t>   </a:t>
            </a: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Il Vangelo non offre, per parlare della Trinità, formule 	               razionali o simboliche, ma il racconto di un appuntamento e di un invio. Le attribuisce nomi di famiglia e di affetto: Padre, Figlio, Respiro santo. Nomi che abbracciano e fanno vivere. Ci sono andati tutti all'appuntamento sul monte di Galilea. </a:t>
            </a:r>
          </a:p>
          <a:p>
            <a:pPr eaLnBrk="0" hangingPunct="0"/>
            <a:r>
              <a:rPr lang="it-IT" sz="1800" dirty="0">
                <a:solidFill>
                  <a:srgbClr val="000000"/>
                </a:solidFill>
                <a:latin typeface="Verdana" panose="020B0604030504040204" pitchFamily="34" charset="0"/>
                <a:ea typeface="Times New Roman" panose="02020603050405020304" pitchFamily="18" charset="0"/>
                <a:cs typeface="Open Sans" panose="020B0606030504020204" pitchFamily="34" charset="0"/>
              </a:rPr>
              <a:t>   </a:t>
            </a: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Tutti, anche quelli che dubitavano ancora, comunità ferita che ha conosciuto il tradimento, la fuga e il suicidio di uno di loro... Ma il maestro non li molla, e compie uno dei suoi gesti più tipici: si avvicinò e disse loro... quando ama, Dio compie gesti molto umani. Gesù non accetta distanze: ancora non è stanco di avvicinarsi e di spiegare. Ancora non è stanco di attendermi nella mia lentezza a credere, viene più vicino, occhi negli occhi, respiro su respiro. </a:t>
            </a:r>
          </a:p>
          <a:p>
            <a:pPr eaLnBrk="0" hangingPunct="0"/>
            <a:r>
              <a:rPr lang="it-IT" sz="1800" dirty="0">
                <a:solidFill>
                  <a:srgbClr val="000000"/>
                </a:solidFill>
                <a:latin typeface="Verdana" panose="020B0604030504040204" pitchFamily="34" charset="0"/>
                <a:ea typeface="Times New Roman" panose="02020603050405020304" pitchFamily="18" charset="0"/>
                <a:cs typeface="Open Sans" panose="020B0606030504020204" pitchFamily="34" charset="0"/>
              </a:rPr>
              <a:t>   </a:t>
            </a: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È il viaggio eterno del nostro Dio “in uscita”, incamminato per tutta la terra, che bussa alla porta dell'umano, e la porta dell'umano è il volto, o il cuore. E se io non apro, come tante volte è successo, lui alla porta mi lascia un fiore. E tornerà. E non dubita di me.</a:t>
            </a:r>
            <a:b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br>
            <a:r>
              <a:rPr lang="it-IT" sz="1800" dirty="0">
                <a:solidFill>
                  <a:srgbClr val="000000"/>
                </a:solidFill>
                <a:effectLst/>
                <a:latin typeface="Verdana" panose="020B0604030504040204" pitchFamily="34" charset="0"/>
                <a:ea typeface="Times New Roman" panose="02020603050405020304" pitchFamily="18" charset="0"/>
                <a:cs typeface="Open Sans" panose="020B0606030504020204" pitchFamily="34" charset="0"/>
              </a:rPr>
              <a:t>   Io sono con voi tutti i giorni. Con voi, dentro le solitudini, gli abbandoni e le cadute; con voi anche dietro le porte chiuse, nei giorni in cui dubiti e in quelli in cui credi; </a:t>
            </a:r>
            <a:endParaRPr lang="it-IT" altLang="it-IT" sz="1800" dirty="0">
              <a:solidFill>
                <a:srgbClr val="000000"/>
              </a:solidFill>
              <a:latin typeface="Verdana" panose="020B0604030504040204" pitchFamily="34" charset="0"/>
              <a:cs typeface="Arial" panose="020B0604020202020204" pitchFamily="34" charset="0"/>
            </a:endParaRPr>
          </a:p>
        </p:txBody>
      </p:sp>
      <p:sp>
        <p:nvSpPr>
          <p:cNvPr id="15367" name="Rectangle 39">
            <a:extLst>
              <a:ext uri="{FF2B5EF4-FFF2-40B4-BE49-F238E27FC236}">
                <a16:creationId xmlns:a16="http://schemas.microsoft.com/office/drawing/2014/main" id="{E3D24BD2-4D87-57DE-233D-84A2496D7C41}"/>
              </a:ext>
            </a:extLst>
          </p:cNvPr>
          <p:cNvSpPr>
            <a:spLocks noChangeArrowheads="1"/>
          </p:cNvSpPr>
          <p:nvPr>
            <p:custDataLst>
              <p:tags r:id="rId6"/>
            </p:custDataLst>
          </p:nvPr>
        </p:nvSpPr>
        <p:spPr bwMode="auto">
          <a:xfrm>
            <a:off x="0" y="4876800"/>
            <a:ext cx="9144000" cy="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endParaRPr lang="it-IT" altLang="it-IT"/>
          </a:p>
        </p:txBody>
      </p:sp>
      <p:pic>
        <p:nvPicPr>
          <p:cNvPr id="3" name="Immagine 2">
            <a:extLst>
              <a:ext uri="{FF2B5EF4-FFF2-40B4-BE49-F238E27FC236}">
                <a16:creationId xmlns:a16="http://schemas.microsoft.com/office/drawing/2014/main" id="{F5B53BE2-60E0-5170-8D78-ECED7F196BD1}"/>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51520" y="157671"/>
            <a:ext cx="1800200" cy="1800200"/>
          </a:xfrm>
          <a:prstGeom prst="rect">
            <a:avLst/>
          </a:prstGeom>
        </p:spPr>
      </p:pic>
    </p:spTree>
  </p:cSld>
  <p:clrMapOvr>
    <a:masterClrMapping/>
  </p:clrMapOvr>
  <p:transition spd="med" advClick="0" advTm="80000">
    <p:random/>
  </p:transition>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5">
            <a:extLst>
              <a:ext uri="{FF2B5EF4-FFF2-40B4-BE49-F238E27FC236}">
                <a16:creationId xmlns:a16="http://schemas.microsoft.com/office/drawing/2014/main" id="{C645C927-DFA0-E9FD-B487-0FE2AC4DEE62}"/>
              </a:ext>
            </a:extLst>
          </p:cNvPr>
          <p:cNvSpPr>
            <a:spLocks noChangeArrowheads="1"/>
          </p:cNvSpPr>
          <p:nvPr>
            <p:custDataLst>
              <p:tags r:id="rId1"/>
            </p:custDataLst>
          </p:nvPr>
        </p:nvSpPr>
        <p:spPr bwMode="auto">
          <a:xfrm>
            <a:off x="0" y="-17755"/>
            <a:ext cx="9144000" cy="7412799"/>
          </a:xfrm>
          <a:prstGeom prst="rect">
            <a:avLst/>
          </a:prstGeom>
          <a:noFill/>
          <a:ln w="9525">
            <a:noFill/>
            <a:miter lim="800000"/>
          </a:ln>
          <a:effectLst/>
        </p:spPr>
        <p:txBody>
          <a:bodyPr>
            <a:spAutoFit/>
          </a:bodyPr>
          <a:lstStyle/>
          <a:p>
            <a:pPr>
              <a:lnSpc>
                <a:spcPct val="115000"/>
              </a:lnSpc>
              <a:spcAft>
                <a:spcPts val="1000"/>
              </a:spcAft>
            </a:pPr>
            <a:r>
              <a:rPr lang="it-IT" sz="1800" dirty="0">
                <a:solidFill>
                  <a:srgbClr val="000000"/>
                </a:solidFill>
                <a:effectLst/>
                <a:highlight>
                  <a:srgbClr val="FFFFFF"/>
                </a:highlight>
                <a:latin typeface="Verdana" panose="020B0604030504040204" pitchFamily="34" charset="0"/>
                <a:ea typeface="Times New Roman" panose="02020603050405020304" pitchFamily="18" charset="0"/>
                <a:cs typeface="Open Sans" panose="020B0606030504020204" pitchFamily="34" charset="0"/>
              </a:rPr>
              <a:t>nei giorni del canto e in quelli delle lacrime, quando ti ingoia la notte e quando ti pare di volare. </a:t>
            </a:r>
          </a:p>
          <a:p>
            <a:pPr>
              <a:lnSpc>
                <a:spcPct val="115000"/>
              </a:lnSpc>
              <a:spcAft>
                <a:spcPts val="1000"/>
              </a:spcAft>
            </a:pPr>
            <a:r>
              <a:rPr lang="it-IT" sz="1800" dirty="0">
                <a:solidFill>
                  <a:srgbClr val="000000"/>
                </a:solidFill>
                <a:highlight>
                  <a:srgbClr val="FFFFFF"/>
                </a:highlight>
                <a:latin typeface="Verdana" panose="020B0604030504040204" pitchFamily="34" charset="0"/>
                <a:ea typeface="Times New Roman" panose="02020603050405020304" pitchFamily="18" charset="0"/>
                <a:cs typeface="Open Sans" panose="020B0606030504020204" pitchFamily="34" charset="0"/>
              </a:rPr>
              <a:t>   </a:t>
            </a:r>
            <a:r>
              <a:rPr lang="it-IT" sz="1800" dirty="0">
                <a:solidFill>
                  <a:srgbClr val="000000"/>
                </a:solidFill>
                <a:effectLst/>
                <a:highlight>
                  <a:srgbClr val="FFFFFF"/>
                </a:highlight>
                <a:latin typeface="Verdana" panose="020B0604030504040204" pitchFamily="34" charset="0"/>
                <a:ea typeface="Times New Roman" panose="02020603050405020304" pitchFamily="18" charset="0"/>
                <a:cs typeface="Open Sans" panose="020B0606030504020204" pitchFamily="34" charset="0"/>
              </a:rPr>
              <a:t>L'ultima, suprema pedagogia di Gesù è così semplice: «avvicinarsi sempre, stare insieme, sussurrare al cuore, confortare e incalzare». Andate in tutto il mondo e annunciate. Affida la fede e la parola di felicità a discepoli con un peso sul cuore, eppure ce la faranno, e dilagherà in ogni paesaggio del mondo come fresca acqua chiara. Andate e battezzate, immergete ogni vita nell'oceano di Dio. </a:t>
            </a:r>
          </a:p>
          <a:p>
            <a:pPr>
              <a:lnSpc>
                <a:spcPct val="115000"/>
              </a:lnSpc>
              <a:spcAft>
                <a:spcPts val="1000"/>
              </a:spcAft>
            </a:pPr>
            <a:r>
              <a:rPr lang="it-IT" sz="1800" dirty="0">
                <a:solidFill>
                  <a:srgbClr val="000000"/>
                </a:solidFill>
                <a:highlight>
                  <a:srgbClr val="FFFFFF"/>
                </a:highlight>
                <a:latin typeface="Verdana" panose="020B0604030504040204" pitchFamily="34" charset="0"/>
                <a:ea typeface="Times New Roman" panose="02020603050405020304" pitchFamily="18" charset="0"/>
                <a:cs typeface="Open Sans" panose="020B0606030504020204" pitchFamily="34" charset="0"/>
              </a:rPr>
              <a:t>   </a:t>
            </a:r>
            <a:r>
              <a:rPr lang="it-IT" sz="1800" dirty="0">
                <a:solidFill>
                  <a:srgbClr val="000000"/>
                </a:solidFill>
                <a:effectLst/>
                <a:highlight>
                  <a:srgbClr val="FFFFFF"/>
                </a:highlight>
                <a:latin typeface="Verdana" panose="020B0604030504040204" pitchFamily="34" charset="0"/>
                <a:ea typeface="Times New Roman" panose="02020603050405020304" pitchFamily="18" charset="0"/>
                <a:cs typeface="Open Sans" panose="020B0606030504020204" pitchFamily="34" charset="0"/>
              </a:rPr>
              <a:t>Accompagnate ogni vita all'incontro con la vita di Dio e ne sia sommersa, ne sia intrisa e imbevuta, e poi sia sollevata in alto dalla sua onda mite e possente! Fatelo “nel nome del Padre”: cuore che pulsa nel cuore del mondo; “nel nome del Figlio”: il più bello tra i nati di donna; “nel nome dello Spirito”: vento che porta pollini di primavera e ci fa tutti vento nel suo Vento (</a:t>
            </a:r>
            <a:r>
              <a:rPr lang="it-IT" sz="1800" i="1" dirty="0">
                <a:solidFill>
                  <a:srgbClr val="000000"/>
                </a:solidFill>
                <a:effectLst/>
                <a:highlight>
                  <a:srgbClr val="FFFFFF"/>
                </a:highlight>
                <a:latin typeface="Verdana" panose="020B0604030504040204" pitchFamily="34" charset="0"/>
                <a:ea typeface="Times New Roman" panose="02020603050405020304" pitchFamily="18" charset="0"/>
                <a:cs typeface="Open Sans" panose="020B0606030504020204" pitchFamily="34" charset="0"/>
              </a:rPr>
              <a:t>D. M. Montagna</a:t>
            </a:r>
            <a:r>
              <a:rPr lang="it-IT" sz="1800" dirty="0">
                <a:solidFill>
                  <a:srgbClr val="000000"/>
                </a:solidFill>
                <a:effectLst/>
                <a:highlight>
                  <a:srgbClr val="FFFFFF"/>
                </a:highlight>
                <a:latin typeface="Verdana" panose="020B0604030504040204" pitchFamily="34" charset="0"/>
                <a:ea typeface="Times New Roman" panose="02020603050405020304" pitchFamily="18" charset="0"/>
                <a:cs typeface="Open Sans" panose="020B0606030504020204" pitchFamily="34" charset="0"/>
              </a:rPr>
              <a:t>). Come tutti i dogmi, anche quello della Trinità non è un freddo distillato concettuale, ma un forziere che contiene la sapienza del vivere, una sapienza sulla vita e sulla morte: in principio a tutto, nel cosmo e nel mio intimo, come in cielo così in terra, è posto un legame d'amore. “In principio, il legame”. E io, creato a immagine e somiglianza della Trinità, posso finalmente capire perché sto bene quando sono con chi mi vuole bene, capire perché sto male quando sono nella solitudine: è la mia natura profonda, la nostra divina origine.</a:t>
            </a:r>
            <a:endParaRPr lang="it-IT" sz="1800" dirty="0">
              <a:effectLst/>
              <a:highlight>
                <a:srgbClr val="FFFFFF"/>
              </a:highlight>
              <a:latin typeface="Calibri" panose="020F0502020204030204" pitchFamily="34" charset="0"/>
              <a:ea typeface="Times New Roman" panose="02020603050405020304" pitchFamily="18" charset="0"/>
              <a:cs typeface="Times New Roman" panose="02020603050405020304" pitchFamily="18" charset="0"/>
            </a:endParaRPr>
          </a:p>
          <a:p>
            <a:pPr eaLnBrk="0" hangingPunct="0"/>
            <a:endParaRPr lang="it-IT" altLang="it-IT" sz="1600" dirty="0">
              <a:solidFill>
                <a:srgbClr val="000000"/>
              </a:solidFill>
              <a:latin typeface="Verdana" panose="020B0604030504040204" pitchFamily="34" charset="0"/>
              <a:cs typeface="Arial" panose="020B0604020202020204" pitchFamily="34" charset="0"/>
            </a:endParaRPr>
          </a:p>
        </p:txBody>
      </p:sp>
    </p:spTree>
  </p:cSld>
  <p:clrMapOvr>
    <a:masterClrMapping/>
  </p:clrMapOvr>
  <p:transition spd="med" advClick="0" advTm="100000">
    <p:random/>
  </p:transition>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2770" name="Rectangle 2052">
            <a:extLst>
              <a:ext uri="{FF2B5EF4-FFF2-40B4-BE49-F238E27FC236}">
                <a16:creationId xmlns:a16="http://schemas.microsoft.com/office/drawing/2014/main" id="{3DFD3963-637F-C052-E63A-75EEB191D157}"/>
              </a:ext>
            </a:extLst>
          </p:cNvPr>
          <p:cNvSpPr>
            <a:spLocks noChangeArrowheads="1"/>
          </p:cNvSpPr>
          <p:nvPr>
            <p:custDataLst>
              <p:tags r:id="rId1"/>
            </p:custDataLst>
          </p:nvPr>
        </p:nvSpPr>
        <p:spPr bwMode="auto">
          <a:xfrm>
            <a:off x="0" y="0"/>
            <a:ext cx="9144000" cy="7171194"/>
          </a:xfrm>
          <a:prstGeom prst="rect">
            <a:avLst/>
          </a:prstGeom>
          <a:noFill/>
          <a:ln w="9525">
            <a:noFill/>
            <a:miter lim="800000"/>
          </a:ln>
          <a:effectLst/>
        </p:spPr>
        <p:txBody>
          <a:bodyPr>
            <a:spAutoFit/>
          </a:bodyPr>
          <a:lstStyle/>
          <a:p>
            <a:pPr algn="ctr"/>
            <a:r>
              <a:rPr lang="it-IT" altLang="it-IT" sz="1400" i="1" dirty="0">
                <a:solidFill>
                  <a:srgbClr val="000080"/>
                </a:solidFill>
                <a:latin typeface="Verdana" panose="020B0604030504040204" pitchFamily="34" charset="0"/>
                <a:cs typeface="Arial" panose="020B0604020202020204" pitchFamily="34" charset="0"/>
              </a:rPr>
              <a:t>Questo messaggio è pronto per essere inviato, via mail o whatsapp, ad amici, parenti e conoscenti. Invitate i vostri amici a </a:t>
            </a:r>
            <a:r>
              <a:rPr lang="it-IT" altLang="it-IT" sz="1400" i="1" u="sng" dirty="0">
                <a:solidFill>
                  <a:srgbClr val="FF0000"/>
                </a:solidFill>
                <a:latin typeface="Verdana" panose="020B0604030504040204" pitchFamily="34" charset="0"/>
                <a:cs typeface="Arial" panose="020B0604020202020204" pitchFamily="34" charset="0"/>
              </a:rPr>
              <a:t>iscriversi gratis</a:t>
            </a:r>
            <a:r>
              <a:rPr lang="it-IT" altLang="it-IT" sz="1400" i="1" u="sng" dirty="0">
                <a:solidFill>
                  <a:srgbClr val="000080"/>
                </a:solidFill>
                <a:latin typeface="Verdana" panose="020B0604030504040204" pitchFamily="34" charset="0"/>
                <a:cs typeface="Arial" panose="020B0604020202020204" pitchFamily="34" charset="0"/>
              </a:rPr>
              <a:t> </a:t>
            </a:r>
            <a:r>
              <a:rPr lang="it-IT" altLang="it-IT" sz="1400" i="1" dirty="0">
                <a:solidFill>
                  <a:srgbClr val="000080"/>
                </a:solidFill>
                <a:latin typeface="Verdana" panose="020B0604030504040204" pitchFamily="34" charset="0"/>
                <a:cs typeface="Arial" panose="020B0604020202020204" pitchFamily="34" charset="0"/>
              </a:rPr>
              <a:t>al sito </a:t>
            </a:r>
            <a:r>
              <a:rPr lang="it-IT" altLang="it-IT" sz="1400" i="1" dirty="0">
                <a:solidFill>
                  <a:srgbClr val="0033CC"/>
                </a:solidFill>
                <a:latin typeface="Verdana" panose="020B0604030504040204" pitchFamily="34" charset="0"/>
                <a:cs typeface="Arial" panose="020B0604020202020204" pitchFamily="34" charset="0"/>
              </a:rPr>
              <a:t>https://www.diffondilaparola.com</a:t>
            </a:r>
            <a:r>
              <a:rPr lang="it-IT" altLang="it-IT" sz="1400" i="1" dirty="0">
                <a:solidFill>
                  <a:srgbClr val="000080"/>
                </a:solidFill>
                <a:latin typeface="Verdana" panose="020B0604030504040204" pitchFamily="34" charset="0"/>
                <a:cs typeface="Arial" panose="020B0604020202020204" pitchFamily="34" charset="0"/>
              </a:rPr>
              <a:t> per ricevere l’audiovisivo settimanale </a:t>
            </a:r>
            <a:r>
              <a:rPr lang="it-IT" altLang="it-IT" sz="1400" i="1" dirty="0">
                <a:solidFill>
                  <a:srgbClr val="FF0000"/>
                </a:solidFill>
                <a:latin typeface="Verdana" panose="020B0604030504040204" pitchFamily="34" charset="0"/>
                <a:cs typeface="Arial" panose="020B0604020202020204" pitchFamily="34" charset="0"/>
              </a:rPr>
              <a:t>gratuitamente </a:t>
            </a:r>
            <a:r>
              <a:rPr lang="it-IT" altLang="it-IT" sz="1400" i="1" u="sng" dirty="0">
                <a:solidFill>
                  <a:srgbClr val="000066"/>
                </a:solidFill>
                <a:latin typeface="Verdana" panose="020B0604030504040204" pitchFamily="34" charset="0"/>
                <a:cs typeface="Arial" panose="020B0604020202020204" pitchFamily="34" charset="0"/>
              </a:rPr>
              <a:t>per sempre</a:t>
            </a:r>
            <a:r>
              <a:rPr lang="it-IT" altLang="it-IT" sz="1400" i="1" dirty="0">
                <a:solidFill>
                  <a:srgbClr val="000080"/>
                </a:solidFill>
                <a:latin typeface="Verdana" panose="020B0604030504040204" pitchFamily="34" charset="0"/>
                <a:cs typeface="Arial" panose="020B0604020202020204" pitchFamily="34" charset="0"/>
              </a:rPr>
              <a:t>. </a:t>
            </a:r>
            <a:br>
              <a:rPr lang="it-IT" altLang="it-IT" sz="1400" i="1" dirty="0">
                <a:solidFill>
                  <a:schemeClr val="tx2"/>
                </a:solidFill>
                <a:latin typeface="Verdana" panose="020B0604030504040204" pitchFamily="34" charset="0"/>
                <a:cs typeface="Times New Roman" panose="02020603050405020304" pitchFamily="18" charset="0"/>
              </a:rPr>
            </a:br>
            <a:r>
              <a:rPr lang="it-IT" altLang="it-IT" sz="1400" i="1" dirty="0">
                <a:solidFill>
                  <a:srgbClr val="000080"/>
                </a:solidFill>
                <a:latin typeface="Verdana" panose="020B0604030504040204" pitchFamily="34" charset="0"/>
                <a:cs typeface="Arial" panose="020B0604020202020204" pitchFamily="34" charset="0"/>
              </a:rPr>
              <a:t>In </a:t>
            </a:r>
            <a:r>
              <a:rPr lang="it-IT" altLang="it-IT" sz="1400" b="1" i="1" dirty="0">
                <a:solidFill>
                  <a:srgbClr val="000080"/>
                </a:solidFill>
                <a:latin typeface="Verdana" panose="020B0604030504040204" pitchFamily="34" charset="0"/>
                <a:cs typeface="Arial" panose="020B0604020202020204" pitchFamily="34" charset="0"/>
              </a:rPr>
              <a:t>YOUTUBE, FACEBOOK,</a:t>
            </a:r>
            <a:r>
              <a:rPr lang="it-IT" altLang="it-IT" sz="1400" i="1" dirty="0">
                <a:solidFill>
                  <a:srgbClr val="000080"/>
                </a:solidFill>
                <a:latin typeface="Verdana" panose="020B0604030504040204" pitchFamily="34" charset="0"/>
                <a:cs typeface="Arial" panose="020B0604020202020204" pitchFamily="34" charset="0"/>
              </a:rPr>
              <a:t> </a:t>
            </a:r>
            <a:r>
              <a:rPr lang="it-IT" altLang="it-IT" sz="1400" b="1" i="1" dirty="0">
                <a:solidFill>
                  <a:srgbClr val="000080"/>
                </a:solidFill>
                <a:latin typeface="Verdana" panose="020B0604030504040204" pitchFamily="34" charset="0"/>
                <a:cs typeface="Arial" panose="020B0604020202020204" pitchFamily="34" charset="0"/>
              </a:rPr>
              <a:t>TWITTER, INSTAGRAM, LINKEDIN</a:t>
            </a:r>
            <a:r>
              <a:rPr lang="it-IT" altLang="it-IT" sz="1400" i="1" dirty="0">
                <a:solidFill>
                  <a:srgbClr val="000080"/>
                </a:solidFill>
                <a:latin typeface="Verdana" panose="020B0604030504040204" pitchFamily="34" charset="0"/>
                <a:cs typeface="Arial" panose="020B0604020202020204" pitchFamily="34" charset="0"/>
              </a:rPr>
              <a:t> e </a:t>
            </a:r>
            <a:r>
              <a:rPr lang="it-IT" altLang="it-IT" sz="1400" b="1" i="1" dirty="0">
                <a:solidFill>
                  <a:srgbClr val="000080"/>
                </a:solidFill>
                <a:latin typeface="Verdana" panose="020B0604030504040204" pitchFamily="34" charset="0"/>
                <a:cs typeface="Arial" panose="020B0604020202020204" pitchFamily="34" charset="0"/>
              </a:rPr>
              <a:t>GLORIATV</a:t>
            </a:r>
            <a:r>
              <a:rPr lang="it-IT" altLang="it-IT" sz="1400" i="1" dirty="0">
                <a:solidFill>
                  <a:srgbClr val="000080"/>
                </a:solidFill>
                <a:latin typeface="Verdana" panose="020B0604030504040204" pitchFamily="34" charset="0"/>
                <a:cs typeface="Arial" panose="020B0604020202020204" pitchFamily="34" charset="0"/>
              </a:rPr>
              <a:t> trovi la versione VIDEO alla pagina di LASTILLA GAETANO</a:t>
            </a:r>
            <a:br>
              <a:rPr lang="it-IT" altLang="it-IT" sz="1400" dirty="0">
                <a:solidFill>
                  <a:srgbClr val="000080"/>
                </a:solidFill>
                <a:latin typeface="Verdana" panose="020B0604030504040204" pitchFamily="34" charset="0"/>
                <a:cs typeface="Arial" panose="020B0604020202020204" pitchFamily="34" charset="0"/>
              </a:rPr>
            </a:br>
            <a:r>
              <a:rPr lang="it-IT" altLang="it-IT" sz="1400" b="1" dirty="0">
                <a:solidFill>
                  <a:srgbClr val="FF0000"/>
                </a:solidFill>
                <a:latin typeface="Verdana" panose="020B0604030504040204" pitchFamily="34" charset="0"/>
                <a:cs typeface="Times New Roman" panose="02020603050405020304" pitchFamily="18" charset="0"/>
              </a:rPr>
              <a:t>ANDATE IN TUTTO IL MONDO E PREDICATE IL VANGELO AD OGNI CREATURA</a:t>
            </a:r>
            <a:r>
              <a:rPr lang="it-IT" altLang="it-IT" sz="1400" dirty="0">
                <a:solidFill>
                  <a:srgbClr val="FF0000"/>
                </a:solidFill>
                <a:latin typeface="Verdana" panose="020B0604030504040204" pitchFamily="34" charset="0"/>
                <a:cs typeface="Times New Roman" panose="02020603050405020304" pitchFamily="18" charset="0"/>
              </a:rPr>
              <a:t> (</a:t>
            </a:r>
            <a:r>
              <a:rPr lang="it-IT" altLang="it-IT" sz="1400" i="1" dirty="0">
                <a:solidFill>
                  <a:srgbClr val="FF0000"/>
                </a:solidFill>
                <a:latin typeface="Verdana" panose="020B0604030504040204" pitchFamily="34" charset="0"/>
                <a:cs typeface="Times New Roman" panose="02020603050405020304" pitchFamily="18" charset="0"/>
              </a:rPr>
              <a:t>Mc 16,15</a:t>
            </a:r>
            <a:br>
              <a:rPr lang="it-IT" altLang="it-IT" sz="1400" dirty="0">
                <a:solidFill>
                  <a:srgbClr val="000080"/>
                </a:solidFill>
                <a:latin typeface="Verdana" panose="020B0604030504040204" pitchFamily="34" charset="0"/>
                <a:cs typeface="Times New Roman" panose="02020603050405020304" pitchFamily="18" charset="0"/>
              </a:rPr>
            </a:br>
            <a:r>
              <a:rPr lang="it-IT" altLang="it-IT" sz="1400" dirty="0">
                <a:solidFill>
                  <a:srgbClr val="000080"/>
                </a:solidFill>
                <a:latin typeface="Verdana" panose="020B0604030504040204" pitchFamily="34" charset="0"/>
                <a:cs typeface="Times New Roman" panose="02020603050405020304" pitchFamily="18" charset="0"/>
              </a:rPr>
              <a:t> </a:t>
            </a:r>
            <a:r>
              <a:rPr lang="it-IT" altLang="it-IT" sz="1400" dirty="0">
                <a:solidFill>
                  <a:srgbClr val="000080"/>
                </a:solidFill>
                <a:latin typeface="Verdana" panose="020B0604030504040204" pitchFamily="34" charset="0"/>
                <a:cs typeface="Arial" panose="020B0604020202020204" pitchFamily="34" charset="0"/>
              </a:rPr>
              <a:t>LA PAROLA DI DIO SOPRAVVIVE DA SEMPRE E NON PASSERA' MAI.                                           DI ESSA CI SI PUO' FIDARE PERCHE' NON INGANNA! </a:t>
            </a:r>
            <a:br>
              <a:rPr lang="it-IT" altLang="it-IT" sz="1400" dirty="0">
                <a:solidFill>
                  <a:srgbClr val="000080"/>
                </a:solidFill>
                <a:latin typeface="Verdana" panose="020B0604030504040204" pitchFamily="34" charset="0"/>
                <a:cs typeface="Arial" panose="020B0604020202020204" pitchFamily="34" charset="0"/>
              </a:rPr>
            </a:br>
            <a:r>
              <a:rPr lang="it-IT" altLang="it-IT" sz="1400" b="1" dirty="0">
                <a:solidFill>
                  <a:srgbClr val="000080"/>
                </a:solidFill>
                <a:latin typeface="Verdana" panose="020B0604030504040204" pitchFamily="34" charset="0"/>
                <a:cs typeface="Arial" panose="020B0604020202020204" pitchFamily="34" charset="0"/>
              </a:rPr>
              <a:t>NON ABBIATE PAURA! SPALANCATE LE PORTE A CRISTO</a:t>
            </a:r>
            <a:r>
              <a:rPr lang="it-IT" altLang="it-IT" sz="1400" dirty="0">
                <a:solidFill>
                  <a:srgbClr val="000080"/>
                </a:solidFill>
                <a:latin typeface="Verdana" panose="020B0604030504040204" pitchFamily="34" charset="0"/>
                <a:cs typeface="Arial" panose="020B0604020202020204" pitchFamily="34" charset="0"/>
              </a:rPr>
              <a:t> (</a:t>
            </a:r>
            <a:r>
              <a:rPr lang="it-IT" altLang="it-IT" sz="1400" i="1" dirty="0">
                <a:solidFill>
                  <a:srgbClr val="000080"/>
                </a:solidFill>
                <a:latin typeface="Verdana" panose="020B0604030504040204" pitchFamily="34" charset="0"/>
                <a:cs typeface="Arial" panose="020B0604020202020204" pitchFamily="34" charset="0"/>
              </a:rPr>
              <a:t>Giovanni Paolo II</a:t>
            </a:r>
            <a:r>
              <a:rPr lang="it-IT" altLang="it-IT" sz="1400" dirty="0">
                <a:solidFill>
                  <a:srgbClr val="000080"/>
                </a:solidFill>
                <a:latin typeface="Verdana" panose="020B0604030504040204" pitchFamily="34" charset="0"/>
                <a:cs typeface="Arial" panose="020B0604020202020204" pitchFamily="34" charset="0"/>
              </a:rPr>
              <a:t>)</a:t>
            </a:r>
            <a:br>
              <a:rPr lang="it-IT" altLang="it-IT" sz="1400" dirty="0">
                <a:solidFill>
                  <a:srgbClr val="000080"/>
                </a:solidFill>
                <a:latin typeface="Verdana" panose="020B0604030504040204" pitchFamily="34" charset="0"/>
                <a:cs typeface="Arial" panose="020B0604020202020204" pitchFamily="34" charset="0"/>
              </a:rPr>
            </a:br>
            <a:r>
              <a:rPr lang="it-IT" altLang="it-IT" sz="1400" i="1" dirty="0">
                <a:solidFill>
                  <a:srgbClr val="000080"/>
                </a:solidFill>
                <a:latin typeface="Verdana" panose="020B0604030504040204" pitchFamily="34" charset="0"/>
                <a:cs typeface="Arial" panose="020B0604020202020204" pitchFamily="34" charset="0"/>
              </a:rPr>
              <a:t>In INTERNET circolano miliardi di parole spesso vuote, insulse, volgari, offensive ecc. e allora gustiamoci la PAROLA DI DIO! Nessuno si senta obbligato a diffondere la Parola di Dio, tramite mail. Chi non si sente pronto a farlo, sappia che prima deve imparare ad accoglierla nel proprio cuore e poi, pian piano troverà il piacere di trasmetterla ad altri.</a:t>
            </a:r>
            <a:br>
              <a:rPr lang="it-IT" altLang="it-IT" sz="1400" i="1" dirty="0">
                <a:solidFill>
                  <a:srgbClr val="000080"/>
                </a:solidFill>
                <a:latin typeface="Verdana" panose="020B0604030504040204" pitchFamily="34" charset="0"/>
                <a:cs typeface="Arial" panose="020B0604020202020204" pitchFamily="34" charset="0"/>
              </a:rPr>
            </a:br>
            <a:br>
              <a:rPr lang="it-IT" altLang="it-IT" sz="1400" b="1" dirty="0">
                <a:solidFill>
                  <a:schemeClr val="tx1"/>
                </a:solidFill>
                <a:latin typeface="Verdana" panose="020B0604030504040204" pitchFamily="34" charset="0"/>
                <a:cs typeface="Arial" panose="020B0604020202020204" pitchFamily="34" charset="0"/>
              </a:rPr>
            </a:br>
            <a:endParaRPr lang="it-IT" altLang="it-IT" sz="1400" b="1" dirty="0">
              <a:solidFill>
                <a:schemeClr val="tx1"/>
              </a:solidFill>
              <a:latin typeface="Verdana" panose="020B0604030504040204" pitchFamily="34" charset="0"/>
              <a:cs typeface="Arial" panose="020B0604020202020204" pitchFamily="34" charset="0"/>
            </a:endParaRPr>
          </a:p>
          <a:p>
            <a:pPr algn="ctr"/>
            <a:endParaRPr lang="it-IT" altLang="it-IT" sz="1400" b="1" dirty="0">
              <a:solidFill>
                <a:schemeClr val="tx1"/>
              </a:solidFill>
              <a:latin typeface="Verdana" panose="020B0604030504040204" pitchFamily="34" charset="0"/>
              <a:cs typeface="Arial" panose="020B0604020202020204" pitchFamily="34" charset="0"/>
            </a:endParaRPr>
          </a:p>
          <a:p>
            <a:pPr algn="ctr"/>
            <a:endParaRPr lang="it-IT" altLang="it-IT" sz="1400" b="1" dirty="0">
              <a:solidFill>
                <a:schemeClr val="tx1"/>
              </a:solidFill>
              <a:latin typeface="Verdana" panose="020B0604030504040204" pitchFamily="34" charset="0"/>
              <a:cs typeface="Arial" panose="020B0604020202020204" pitchFamily="34" charset="0"/>
            </a:endParaRPr>
          </a:p>
          <a:p>
            <a:pPr algn="ctr"/>
            <a:endParaRPr lang="it-IT" altLang="it-IT" sz="1400" b="1" dirty="0">
              <a:solidFill>
                <a:schemeClr val="tx1"/>
              </a:solidFill>
              <a:latin typeface="Verdana" panose="020B0604030504040204" pitchFamily="34" charset="0"/>
              <a:cs typeface="Arial" panose="020B0604020202020204" pitchFamily="34" charset="0"/>
            </a:endParaRPr>
          </a:p>
          <a:p>
            <a:pPr algn="ctr"/>
            <a:br>
              <a:rPr lang="it-IT" altLang="it-IT" sz="1400" dirty="0">
                <a:solidFill>
                  <a:srgbClr val="000080"/>
                </a:solidFill>
                <a:latin typeface="Verdana" panose="020B0604030504040204" pitchFamily="34" charset="0"/>
                <a:cs typeface="Arial" panose="020B0604020202020204" pitchFamily="34" charset="0"/>
              </a:rPr>
            </a:br>
            <a:r>
              <a:rPr lang="it-IT" altLang="it-IT" sz="1400" dirty="0">
                <a:solidFill>
                  <a:srgbClr val="000080"/>
                </a:solidFill>
                <a:latin typeface="Verdana" panose="020B0604030504040204" pitchFamily="34" charset="0"/>
                <a:cs typeface="Arial" panose="020B0604020202020204" pitchFamily="34" charset="0"/>
              </a:rPr>
              <a:t>    </a:t>
            </a:r>
            <a:r>
              <a:rPr lang="en-GB" altLang="it-IT" sz="1400" i="1" dirty="0">
                <a:solidFill>
                  <a:srgbClr val="000080"/>
                </a:solidFill>
                <a:latin typeface="Verdana" panose="020B0604030504040204" pitchFamily="34" charset="0"/>
                <a:cs typeface="Arial" panose="020B0604020202020204" pitchFamily="34" charset="0"/>
              </a:rPr>
              <a:t>This message is ready to be sent, via email or </a:t>
            </a:r>
            <a:r>
              <a:rPr lang="en-GB" altLang="it-IT" sz="1400" i="1" dirty="0" err="1">
                <a:solidFill>
                  <a:srgbClr val="000080"/>
                </a:solidFill>
                <a:latin typeface="Verdana" panose="020B0604030504040204" pitchFamily="34" charset="0"/>
                <a:cs typeface="Arial" panose="020B0604020202020204" pitchFamily="34" charset="0"/>
              </a:rPr>
              <a:t>whatsapp</a:t>
            </a:r>
            <a:r>
              <a:rPr lang="en-GB" altLang="it-IT" sz="1400" i="1" dirty="0">
                <a:solidFill>
                  <a:srgbClr val="000080"/>
                </a:solidFill>
                <a:latin typeface="Verdana" panose="020B0604030504040204" pitchFamily="34" charset="0"/>
                <a:cs typeface="Arial" panose="020B0604020202020204" pitchFamily="34" charset="0"/>
              </a:rPr>
              <a:t> , to friends, relatives and acquaintances: invite your friends </a:t>
            </a:r>
            <a:r>
              <a:rPr lang="en-GB" altLang="it-IT" sz="1400" i="1" dirty="0">
                <a:solidFill>
                  <a:srgbClr val="FF0000"/>
                </a:solidFill>
                <a:latin typeface="Verdana" panose="020B0604030504040204" pitchFamily="34" charset="0"/>
                <a:cs typeface="Arial" panose="020B0604020202020204" pitchFamily="34" charset="0"/>
              </a:rPr>
              <a:t>to join for free</a:t>
            </a:r>
            <a:r>
              <a:rPr lang="en-GB" altLang="it-IT" sz="1400" i="1" dirty="0">
                <a:solidFill>
                  <a:srgbClr val="000080"/>
                </a:solidFill>
                <a:latin typeface="Verdana" panose="020B0604030504040204" pitchFamily="34" charset="0"/>
                <a:cs typeface="Arial" panose="020B0604020202020204" pitchFamily="34" charset="0"/>
              </a:rPr>
              <a:t> at </a:t>
            </a:r>
            <a:r>
              <a:rPr lang="en-GB" altLang="it-IT" sz="1400" i="1" dirty="0" err="1">
                <a:solidFill>
                  <a:srgbClr val="000080"/>
                </a:solidFill>
                <a:latin typeface="Verdana" panose="020B0604030504040204" pitchFamily="34" charset="0"/>
                <a:cs typeface="Arial" panose="020B0604020202020204" pitchFamily="34" charset="0"/>
              </a:rPr>
              <a:t>siteweb</a:t>
            </a:r>
            <a:r>
              <a:rPr lang="en-GB" altLang="it-IT" sz="1400" i="1" dirty="0">
                <a:solidFill>
                  <a:srgbClr val="000080"/>
                </a:solidFill>
                <a:latin typeface="Verdana" panose="020B0604030504040204" pitchFamily="34" charset="0"/>
                <a:cs typeface="Arial" panose="020B0604020202020204" pitchFamily="34" charset="0"/>
              </a:rPr>
              <a:t> </a:t>
            </a:r>
            <a:r>
              <a:rPr lang="it-IT" altLang="it-IT" sz="1400" i="1" dirty="0">
                <a:solidFill>
                  <a:srgbClr val="0033CC"/>
                </a:solidFill>
                <a:latin typeface="Verdana" panose="020B0604030504040204" pitchFamily="34" charset="0"/>
                <a:cs typeface="Arial" panose="020B0604020202020204" pitchFamily="34" charset="0"/>
              </a:rPr>
              <a:t>https://www.diffondilaparola.com</a:t>
            </a:r>
            <a:r>
              <a:rPr lang="en-GB" altLang="it-IT" sz="1400" i="1" dirty="0">
                <a:solidFill>
                  <a:srgbClr val="000080"/>
                </a:solidFill>
                <a:latin typeface="Verdana" panose="020B0604030504040204" pitchFamily="34" charset="0"/>
                <a:cs typeface="Arial" panose="020B0604020202020204" pitchFamily="34" charset="0"/>
              </a:rPr>
              <a:t> to receive weekly audiovisual</a:t>
            </a:r>
            <a:r>
              <a:rPr lang="en-GB" altLang="it-IT" sz="1400" i="1" u="sng" dirty="0">
                <a:solidFill>
                  <a:srgbClr val="000080"/>
                </a:solidFill>
                <a:latin typeface="Verdana" panose="020B0604030504040204" pitchFamily="34" charset="0"/>
                <a:cs typeface="Arial" panose="020B0604020202020204" pitchFamily="34" charset="0"/>
              </a:rPr>
              <a:t> </a:t>
            </a:r>
            <a:r>
              <a:rPr lang="en-GB" altLang="it-IT" sz="1400" i="1" u="sng" dirty="0">
                <a:solidFill>
                  <a:srgbClr val="FF0000"/>
                </a:solidFill>
                <a:latin typeface="Verdana" panose="020B0604030504040204" pitchFamily="34" charset="0"/>
                <a:cs typeface="Arial" panose="020B0604020202020204" pitchFamily="34" charset="0"/>
              </a:rPr>
              <a:t>free</a:t>
            </a:r>
            <a:r>
              <a:rPr lang="en-GB" altLang="it-IT" sz="1400" i="1" u="sng" dirty="0">
                <a:solidFill>
                  <a:srgbClr val="000080"/>
                </a:solidFill>
                <a:latin typeface="Verdana" panose="020B0604030504040204" pitchFamily="34" charset="0"/>
                <a:cs typeface="Arial" panose="020B0604020202020204" pitchFamily="34" charset="0"/>
              </a:rPr>
              <a:t> forever</a:t>
            </a:r>
            <a:br>
              <a:rPr lang="it-IT" altLang="it-IT" sz="1400" i="1" dirty="0">
                <a:solidFill>
                  <a:srgbClr val="000080"/>
                </a:solidFill>
                <a:latin typeface="Verdana" panose="020B0604030504040204" pitchFamily="34" charset="0"/>
                <a:cs typeface="Times New Roman" panose="02020603050405020304" pitchFamily="18" charset="0"/>
              </a:rPr>
            </a:br>
            <a:r>
              <a:rPr lang="en-GB" altLang="it-IT" sz="1400" i="1" dirty="0">
                <a:solidFill>
                  <a:srgbClr val="000080"/>
                </a:solidFill>
                <a:latin typeface="Verdana" panose="020B0604030504040204" pitchFamily="34" charset="0"/>
                <a:cs typeface="Arial" panose="020B0604020202020204" pitchFamily="34" charset="0"/>
              </a:rPr>
              <a:t>In </a:t>
            </a:r>
            <a:r>
              <a:rPr lang="en-GB" altLang="it-IT" sz="1400" b="1" i="1" dirty="0">
                <a:solidFill>
                  <a:srgbClr val="000080"/>
                </a:solidFill>
                <a:latin typeface="Verdana" panose="020B0604030504040204" pitchFamily="34" charset="0"/>
                <a:cs typeface="Arial" panose="020B0604020202020204" pitchFamily="34" charset="0"/>
              </a:rPr>
              <a:t>YOUTUBE, FACEBOOK, </a:t>
            </a:r>
            <a:r>
              <a:rPr lang="it-IT" altLang="it-IT" sz="1400" b="1" i="1" dirty="0">
                <a:solidFill>
                  <a:srgbClr val="000080"/>
                </a:solidFill>
                <a:latin typeface="Verdana" panose="020B0604030504040204" pitchFamily="34" charset="0"/>
                <a:cs typeface="Arial" panose="020B0604020202020204" pitchFamily="34" charset="0"/>
              </a:rPr>
              <a:t>TWITTER, INSTAGRAM, LINKEDIN</a:t>
            </a:r>
            <a:r>
              <a:rPr lang="en-GB" altLang="it-IT" sz="1400" i="1" dirty="0">
                <a:solidFill>
                  <a:srgbClr val="000080"/>
                </a:solidFill>
                <a:latin typeface="Verdana" panose="020B0604030504040204" pitchFamily="34" charset="0"/>
                <a:cs typeface="Arial" panose="020B0604020202020204" pitchFamily="34" charset="0"/>
              </a:rPr>
              <a:t> and </a:t>
            </a:r>
            <a:r>
              <a:rPr lang="en-GB" altLang="it-IT" sz="1400" b="1" i="1" dirty="0">
                <a:solidFill>
                  <a:srgbClr val="000080"/>
                </a:solidFill>
                <a:latin typeface="Verdana" panose="020B0604030504040204" pitchFamily="34" charset="0"/>
                <a:cs typeface="Arial" panose="020B0604020202020204" pitchFamily="34" charset="0"/>
              </a:rPr>
              <a:t>GLORIATV</a:t>
            </a:r>
            <a:r>
              <a:rPr lang="en-GB" altLang="it-IT" sz="1400" i="1" dirty="0">
                <a:solidFill>
                  <a:srgbClr val="000080"/>
                </a:solidFill>
                <a:latin typeface="Verdana" panose="020B0604030504040204" pitchFamily="34" charset="0"/>
                <a:cs typeface="Arial" panose="020B0604020202020204" pitchFamily="34" charset="0"/>
              </a:rPr>
              <a:t> find the VIDEO version of the page LASTILLA GAETANO</a:t>
            </a:r>
            <a:br>
              <a:rPr lang="en-GB" altLang="it-IT" sz="1400" i="1" dirty="0">
                <a:solidFill>
                  <a:srgbClr val="000080"/>
                </a:solidFill>
                <a:latin typeface="Verdana" panose="020B0604030504040204" pitchFamily="34" charset="0"/>
                <a:cs typeface="Arial" panose="020B0604020202020204" pitchFamily="34" charset="0"/>
              </a:rPr>
            </a:br>
            <a:r>
              <a:rPr lang="en-GB" altLang="it-IT" sz="1200" b="1" dirty="0">
                <a:solidFill>
                  <a:srgbClr val="FF0000"/>
                </a:solidFill>
                <a:latin typeface="Verdana" panose="020B0604030504040204" pitchFamily="34" charset="0"/>
                <a:cs typeface="Times New Roman" panose="02020603050405020304" pitchFamily="18" charset="0"/>
              </a:rPr>
              <a:t>GO OUT TO THE WHOLE WORLD AND PROCLAIM THE GOOD NEWS TO ALL CREATION</a:t>
            </a:r>
            <a:r>
              <a:rPr lang="en-GB" altLang="it-IT" sz="1200" dirty="0">
                <a:solidFill>
                  <a:srgbClr val="FF0000"/>
                </a:solidFill>
                <a:latin typeface="Verdana" panose="020B0604030504040204" pitchFamily="34" charset="0"/>
                <a:cs typeface="Times New Roman" panose="02020603050405020304" pitchFamily="18" charset="0"/>
              </a:rPr>
              <a:t> (</a:t>
            </a:r>
            <a:r>
              <a:rPr lang="en-GB" altLang="it-IT" sz="1200" i="1" dirty="0">
                <a:solidFill>
                  <a:srgbClr val="FF0000"/>
                </a:solidFill>
                <a:latin typeface="Verdana" panose="020B0604030504040204" pitchFamily="34" charset="0"/>
                <a:cs typeface="Times New Roman" panose="02020603050405020304" pitchFamily="18" charset="0"/>
              </a:rPr>
              <a:t>Mk 16, 15</a:t>
            </a:r>
            <a:r>
              <a:rPr lang="en-GB" altLang="it-IT" sz="1200" dirty="0">
                <a:solidFill>
                  <a:srgbClr val="FF0000"/>
                </a:solidFill>
                <a:latin typeface="Verdana" panose="020B0604030504040204" pitchFamily="34" charset="0"/>
                <a:cs typeface="Times New Roman" panose="02020603050405020304" pitchFamily="18" charset="0"/>
              </a:rPr>
              <a:t>)</a:t>
            </a:r>
            <a:br>
              <a:rPr lang="it-IT" altLang="it-IT" sz="1200" dirty="0">
                <a:solidFill>
                  <a:srgbClr val="000080"/>
                </a:solidFill>
                <a:latin typeface="Verdana" panose="020B0604030504040204" pitchFamily="34" charset="0"/>
                <a:cs typeface="Times New Roman" panose="02020603050405020304" pitchFamily="18" charset="0"/>
              </a:rPr>
            </a:br>
            <a:r>
              <a:rPr lang="en-GB" altLang="it-IT" sz="1400" dirty="0">
                <a:solidFill>
                  <a:srgbClr val="000080"/>
                </a:solidFill>
                <a:latin typeface="Verdana" panose="020B0604030504040204" pitchFamily="34" charset="0"/>
                <a:cs typeface="Arial" panose="020B0604020202020204" pitchFamily="34" charset="0"/>
              </a:rPr>
              <a:t>THE WORD OF GOD TO SURVIVE AND NOT ALWAYS FLUKE NEVER. CAN YOU 'REALLY WHY TRUST' AND THE ONLY THAT NEVER DECEIVES! </a:t>
            </a:r>
            <a:br>
              <a:rPr lang="en-GB" altLang="it-IT" sz="1400" dirty="0">
                <a:solidFill>
                  <a:srgbClr val="000080"/>
                </a:solidFill>
                <a:latin typeface="Verdana" panose="020B0604030504040204" pitchFamily="34" charset="0"/>
                <a:cs typeface="Arial" panose="020B0604020202020204" pitchFamily="34" charset="0"/>
              </a:rPr>
            </a:br>
            <a:r>
              <a:rPr lang="en-GB" altLang="it-IT" sz="1400" b="1" dirty="0">
                <a:solidFill>
                  <a:srgbClr val="000080"/>
                </a:solidFill>
                <a:latin typeface="Verdana" panose="020B0604030504040204" pitchFamily="34" charset="0"/>
                <a:cs typeface="Arial" panose="020B0604020202020204" pitchFamily="34" charset="0"/>
              </a:rPr>
              <a:t>DO NOT BE AFRAID! OPEN WIDE THE DOORS TO CHRIST</a:t>
            </a:r>
            <a:r>
              <a:rPr lang="en-GB" altLang="it-IT" sz="1400" dirty="0">
                <a:solidFill>
                  <a:srgbClr val="000080"/>
                </a:solidFill>
                <a:latin typeface="Verdana" panose="020B0604030504040204" pitchFamily="34" charset="0"/>
                <a:cs typeface="Arial" panose="020B0604020202020204" pitchFamily="34" charset="0"/>
              </a:rPr>
              <a:t> </a:t>
            </a:r>
            <a:r>
              <a:rPr lang="en-GB" altLang="it-IT" sz="1400" i="1" dirty="0">
                <a:solidFill>
                  <a:srgbClr val="000080"/>
                </a:solidFill>
                <a:latin typeface="Verdana" panose="020B0604030504040204" pitchFamily="34" charset="0"/>
                <a:cs typeface="Arial" panose="020B0604020202020204" pitchFamily="34" charset="0"/>
              </a:rPr>
              <a:t>(John Paul II)</a:t>
            </a:r>
            <a:br>
              <a:rPr lang="it-IT" altLang="it-IT" sz="1400" dirty="0">
                <a:solidFill>
                  <a:srgbClr val="000080"/>
                </a:solidFill>
                <a:latin typeface="Verdana" panose="020B0604030504040204" pitchFamily="34" charset="0"/>
                <a:cs typeface="Times New Roman" panose="02020603050405020304" pitchFamily="18" charset="0"/>
              </a:rPr>
            </a:br>
            <a:r>
              <a:rPr lang="en-GB" altLang="it-IT" sz="1400" i="1" dirty="0">
                <a:solidFill>
                  <a:srgbClr val="000080"/>
                </a:solidFill>
                <a:latin typeface="Verdana" panose="020B0604030504040204" pitchFamily="34" charset="0"/>
                <a:cs typeface="Arial" panose="020B0604020202020204" pitchFamily="34" charset="0"/>
              </a:rPr>
              <a:t>INTERNET moving billions of words often empty, vapid, vulgar, offensive etc. so let's enjoy the WORD OF GOD! No one should feel obliged to spread the Word of God, through email. In fact, who does not feel ready to do it, know that first he must learn to accept it in their hearts and then, slowly finds the pleasure of transmitting it to others.</a:t>
            </a:r>
            <a:endParaRPr lang="it-IT" altLang="it-IT" sz="1400" i="1" dirty="0">
              <a:solidFill>
                <a:srgbClr val="000080"/>
              </a:solidFill>
              <a:latin typeface="Verdana" panose="020B0604030504040204" pitchFamily="34" charset="0"/>
              <a:cs typeface="Arial" panose="020B0604020202020204" pitchFamily="34" charset="0"/>
            </a:endParaRPr>
          </a:p>
        </p:txBody>
      </p:sp>
      <p:pic>
        <p:nvPicPr>
          <p:cNvPr id="17414" name="Picture 6">
            <a:extLst>
              <a:ext uri="{FF2B5EF4-FFF2-40B4-BE49-F238E27FC236}">
                <a16:creationId xmlns:a16="http://schemas.microsoft.com/office/drawing/2014/main" id="{A4C0EC96-3F2E-B533-9FC7-C856B31FB53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6400" y="2814638"/>
            <a:ext cx="5943600" cy="129063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advClick="0" advTm="25000">
    <p:random/>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18434" name="Rectangle 5">
            <a:extLst>
              <a:ext uri="{FF2B5EF4-FFF2-40B4-BE49-F238E27FC236}">
                <a16:creationId xmlns:a16="http://schemas.microsoft.com/office/drawing/2014/main" id="{317D757E-EF66-B90B-11FB-C43B1EB486A0}"/>
              </a:ext>
            </a:extLst>
          </p:cNvPr>
          <p:cNvSpPr>
            <a:spLocks noChangeArrowheads="1"/>
          </p:cNvSpPr>
          <p:nvPr>
            <p:custDataLst>
              <p:tags r:id="rId1"/>
            </p:custDataLst>
          </p:nvPr>
        </p:nvSpPr>
        <p:spPr bwMode="auto">
          <a:xfrm>
            <a:off x="0" y="3132138"/>
            <a:ext cx="9144000" cy="0"/>
          </a:xfrm>
          <a:prstGeom prst="rect">
            <a:avLst/>
          </a:prstGeom>
          <a:solidFill>
            <a:srgbClr val="FFFFFF"/>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endParaRPr lang="it-IT" altLang="it-IT"/>
          </a:p>
        </p:txBody>
      </p:sp>
      <p:sp>
        <p:nvSpPr>
          <p:cNvPr id="18435" name="Rectangle 7">
            <a:extLst>
              <a:ext uri="{FF2B5EF4-FFF2-40B4-BE49-F238E27FC236}">
                <a16:creationId xmlns:a16="http://schemas.microsoft.com/office/drawing/2014/main" id="{51C686B6-0FA0-0C5C-F48E-46345BE746FA}"/>
              </a:ext>
            </a:extLst>
          </p:cNvPr>
          <p:cNvSpPr>
            <a:spLocks noChangeArrowheads="1"/>
          </p:cNvSpPr>
          <p:nvPr>
            <p:custDataLst>
              <p:tags r:id="rId2"/>
            </p:custDataLst>
          </p:nvPr>
        </p:nvSpPr>
        <p:spPr bwMode="auto">
          <a:xfrm>
            <a:off x="1899700" y="225910"/>
            <a:ext cx="7391400" cy="89255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fontAlgn="t"/>
            <a:r>
              <a:rPr lang="it-IT" sz="1800" b="1" dirty="0">
                <a:solidFill>
                  <a:srgbClr val="222222"/>
                </a:solidFill>
                <a:effectLst/>
                <a:latin typeface="Helvetica" panose="020B0604020202020204" pitchFamily="34" charset="0"/>
                <a:ea typeface="Times New Roman" panose="02020603050405020304" pitchFamily="18" charset="0"/>
                <a:cs typeface="Times New Roman" panose="02020603050405020304" pitchFamily="18" charset="0"/>
              </a:rPr>
              <a:t>In the </a:t>
            </a:r>
            <a:r>
              <a:rPr lang="it-IT" sz="1800" b="1" dirty="0" err="1">
                <a:solidFill>
                  <a:srgbClr val="222222"/>
                </a:solidFill>
                <a:effectLst/>
                <a:latin typeface="Helvetica" panose="020B0604020202020204" pitchFamily="34" charset="0"/>
                <a:ea typeface="Times New Roman" panose="02020603050405020304" pitchFamily="18" charset="0"/>
                <a:cs typeface="Times New Roman" panose="02020603050405020304" pitchFamily="18" charset="0"/>
              </a:rPr>
              <a:t>beginning</a:t>
            </a:r>
            <a:r>
              <a:rPr lang="it-IT" sz="1800" b="1" dirty="0">
                <a:solidFill>
                  <a:srgbClr val="222222"/>
                </a:solidFill>
                <a:effectLst/>
                <a:latin typeface="Helvetica" panose="020B0604020202020204" pitchFamily="34" charset="0"/>
                <a:ea typeface="Times New Roman" panose="02020603050405020304" pitchFamily="18" charset="0"/>
                <a:cs typeface="Times New Roman" panose="02020603050405020304" pitchFamily="18" charset="0"/>
              </a:rPr>
              <a:t> of </a:t>
            </a:r>
            <a:r>
              <a:rPr lang="it-IT" sz="1800" b="1" dirty="0" err="1">
                <a:solidFill>
                  <a:srgbClr val="222222"/>
                </a:solidFill>
                <a:effectLst/>
                <a:latin typeface="Helvetica" panose="020B0604020202020204" pitchFamily="34" charset="0"/>
                <a:ea typeface="Times New Roman" panose="02020603050405020304" pitchFamily="18" charset="0"/>
                <a:cs typeface="Times New Roman" panose="02020603050405020304" pitchFamily="18" charset="0"/>
              </a:rPr>
              <a:t>everything</a:t>
            </a:r>
            <a:r>
              <a:rPr lang="it-IT" sz="1800" b="1" dirty="0">
                <a:solidFill>
                  <a:srgbClr val="222222"/>
                </a:solidFill>
                <a:effectLst/>
                <a:latin typeface="Helvetica" panose="020B0604020202020204" pitchFamily="34" charset="0"/>
                <a:ea typeface="Times New Roman" panose="02020603050405020304" pitchFamily="18" charset="0"/>
                <a:cs typeface="Times New Roman" panose="02020603050405020304" pitchFamily="18" charset="0"/>
              </a:rPr>
              <a:t>, a bond of love                                           </a:t>
            </a:r>
            <a:r>
              <a:rPr lang="it-IT" altLang="it-IT" sz="1600" i="1" dirty="0">
                <a:solidFill>
                  <a:srgbClr val="000000"/>
                </a:solidFill>
                <a:latin typeface="Verdana" panose="020B0604030504040204" pitchFamily="34" charset="0"/>
                <a:cs typeface="Times New Roman" panose="02020603050405020304" pitchFamily="18" charset="0"/>
              </a:rPr>
              <a:t>Mt 28: 16-20 </a:t>
            </a:r>
            <a:r>
              <a:rPr lang="it-IT" altLang="it-IT" sz="1600" i="1" dirty="0">
                <a:solidFill>
                  <a:srgbClr val="990033"/>
                </a:solidFill>
                <a:cs typeface="Arial" panose="020B0604020202020204" pitchFamily="34" charset="0"/>
              </a:rPr>
              <a:t> </a:t>
            </a:r>
            <a:r>
              <a:rPr lang="it-IT" altLang="it-IT" sz="1400" i="1" dirty="0" err="1">
                <a:solidFill>
                  <a:srgbClr val="990033"/>
                </a:solidFill>
                <a:cs typeface="Arial" panose="020B0604020202020204" pitchFamily="34" charset="0"/>
              </a:rPr>
              <a:t>Commentary</a:t>
            </a:r>
            <a:r>
              <a:rPr lang="it-IT" altLang="it-IT" sz="1400" i="1" dirty="0">
                <a:solidFill>
                  <a:srgbClr val="990033"/>
                </a:solidFill>
                <a:cs typeface="Arial" panose="020B0604020202020204" pitchFamily="34" charset="0"/>
              </a:rPr>
              <a:t> by</a:t>
            </a:r>
            <a:r>
              <a:rPr lang="it-IT" altLang="it-IT" sz="1600" i="1" dirty="0">
                <a:solidFill>
                  <a:srgbClr val="990033"/>
                </a:solidFill>
                <a:cs typeface="Arial" panose="020B0604020202020204" pitchFamily="34" charset="0"/>
              </a:rPr>
              <a:t> </a:t>
            </a:r>
            <a:r>
              <a:rPr lang="it-IT" altLang="it-IT" sz="1600" i="1" dirty="0" err="1">
                <a:solidFill>
                  <a:srgbClr val="990033"/>
                </a:solidFill>
                <a:cs typeface="Arial" panose="020B0604020202020204" pitchFamily="34" charset="0"/>
              </a:rPr>
              <a:t>Father</a:t>
            </a:r>
            <a:r>
              <a:rPr lang="it-IT" altLang="it-IT" sz="1600" i="1" dirty="0">
                <a:solidFill>
                  <a:srgbClr val="990033"/>
                </a:solidFill>
                <a:cs typeface="Arial" panose="020B0604020202020204" pitchFamily="34" charset="0"/>
              </a:rPr>
              <a:t> Ermes Ronchi</a:t>
            </a:r>
          </a:p>
          <a:p>
            <a:pPr algn="ctr" fontAlgn="t"/>
            <a:r>
              <a:rPr lang="it-IT" altLang="it-IT" sz="1600" b="1" dirty="0" err="1">
                <a:solidFill>
                  <a:srgbClr val="000000"/>
                </a:solidFill>
                <a:latin typeface="Courier New" panose="02070309020205020404" pitchFamily="49" charset="0"/>
                <a:cs typeface="Arial" panose="020B0604020202020204" pitchFamily="34" charset="0"/>
              </a:rPr>
              <a:t>Translated</a:t>
            </a:r>
            <a:r>
              <a:rPr lang="it-IT" altLang="it-IT" sz="1600" b="1" dirty="0">
                <a:solidFill>
                  <a:srgbClr val="000000"/>
                </a:solidFill>
                <a:latin typeface="Courier New" panose="02070309020205020404" pitchFamily="49" charset="0"/>
                <a:cs typeface="Arial" panose="020B0604020202020204" pitchFamily="34" charset="0"/>
              </a:rPr>
              <a:t> by Simone Parenti</a:t>
            </a:r>
          </a:p>
        </p:txBody>
      </p:sp>
      <p:sp>
        <p:nvSpPr>
          <p:cNvPr id="18436" name="Rectangle 9">
            <a:extLst>
              <a:ext uri="{FF2B5EF4-FFF2-40B4-BE49-F238E27FC236}">
                <a16:creationId xmlns:a16="http://schemas.microsoft.com/office/drawing/2014/main" id="{E994883C-4D52-70EE-8884-129EF31FD7C0}"/>
              </a:ext>
            </a:extLst>
          </p:cNvPr>
          <p:cNvSpPr>
            <a:spLocks noChangeArrowheads="1"/>
          </p:cNvSpPr>
          <p:nvPr>
            <p:custDataLst>
              <p:tags r:id="rId3"/>
            </p:custDataLst>
          </p:nvPr>
        </p:nvSpPr>
        <p:spPr bwMode="auto">
          <a:xfrm>
            <a:off x="0" y="2151063"/>
            <a:ext cx="9144000" cy="0"/>
          </a:xfrm>
          <a:prstGeom prst="rect">
            <a:avLst/>
          </a:prstGeom>
          <a:solidFill>
            <a:srgbClr val="FFFFFF"/>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endParaRPr lang="it-IT" altLang="it-IT"/>
          </a:p>
        </p:txBody>
      </p:sp>
      <p:sp>
        <p:nvSpPr>
          <p:cNvPr id="18437" name="Rectangle 23">
            <a:extLst>
              <a:ext uri="{FF2B5EF4-FFF2-40B4-BE49-F238E27FC236}">
                <a16:creationId xmlns:a16="http://schemas.microsoft.com/office/drawing/2014/main" id="{A13EC879-57E8-CC3D-55EA-81108D8AC9C7}"/>
              </a:ext>
            </a:extLst>
          </p:cNvPr>
          <p:cNvSpPr>
            <a:spLocks noChangeArrowheads="1"/>
          </p:cNvSpPr>
          <p:nvPr>
            <p:custDataLst>
              <p:tags r:id="rId4"/>
            </p:custDataLst>
          </p:nvPr>
        </p:nvSpPr>
        <p:spPr bwMode="auto">
          <a:xfrm>
            <a:off x="0" y="1194911"/>
            <a:ext cx="9144000" cy="56630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eaLnBrk="0" hangingPunct="0"/>
            <a:r>
              <a:rPr lang="it-IT" altLang="it-IT" sz="20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The Gospel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does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not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offer</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rational</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or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symbolic</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formulas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to talk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about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the Trinity,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but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the story of an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appointment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and a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sending</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gives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names of family and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affection</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Father</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Son,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Holy</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Breath</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Names that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embrace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and make you live.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Everyone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went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there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to the meeting on the Mount of Galilee. </a:t>
            </a:r>
          </a:p>
          <a:p>
            <a:pPr eaLnBrk="0" hangingPunct="0"/>
            <a:r>
              <a:rPr lang="it-IT" sz="1800" dirty="0">
                <a:solidFill>
                  <a:srgbClr val="222222"/>
                </a:solidFill>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Everyone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even</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those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who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still</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doubted</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wounded</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community that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has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known</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betrayal</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escape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and suicide of one of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them</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But the master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doesn't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give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up on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them</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and makes one of His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most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typical</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gestures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approached</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them</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and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told</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them</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when</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he loves God he makes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very</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human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gestures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Jesus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does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not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accept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distances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still</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not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tired</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of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approaching</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and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explaining</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Still 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not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tired</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of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waiting</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for me in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my</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slowness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to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believe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comes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closer</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eye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to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eye</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breath</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upon</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breath</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p>
          <a:p>
            <a:pPr eaLnBrk="0" hangingPunct="0"/>
            <a:r>
              <a:rPr lang="it-IT" sz="1800" dirty="0">
                <a:solidFill>
                  <a:srgbClr val="222222"/>
                </a:solidFill>
                <a:latin typeface="Verdana" panose="020B0604030504040204" pitchFamily="34" charset="0"/>
                <a:ea typeface="Verdana" panose="020B0604030504040204" pitchFamily="34" charset="0"/>
                <a:cs typeface="Times New Roman" panose="02020603050405020304" pitchFamily="18" charset="0"/>
              </a:rPr>
              <a:t>   </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eternal</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journey</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of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our</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going</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out" God,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walking</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throughout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the earth, who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knocks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the door of the human, and the door of the human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His face, or the Heart. </a:t>
            </a:r>
          </a:p>
          <a:p>
            <a:pPr eaLnBrk="0" hangingPunct="0"/>
            <a:r>
              <a:rPr lang="it-IT" sz="1800" dirty="0">
                <a:solidFill>
                  <a:srgbClr val="222222"/>
                </a:solidFill>
                <a:latin typeface="Verdana" panose="020B0604030504040204" pitchFamily="34" charset="0"/>
                <a:ea typeface="Verdana" panose="020B0604030504040204" pitchFamily="34" charset="0"/>
                <a:cs typeface="Times New Roman" panose="02020603050405020304" pitchFamily="18" charset="0"/>
              </a:rPr>
              <a:t>   </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And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if</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I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don't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open,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has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happened</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many</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times, 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leaves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me a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flower</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the door. And 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will</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return</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And 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doesn't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doubt</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me. I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am</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with you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every</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day. With you,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within</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solitudes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abandonments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and the </a:t>
            </a:r>
            <a:r>
              <a:rPr lang="it-IT" sz="1800" dirty="0" err="1">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falls</a:t>
            </a:r>
            <a:r>
              <a:rPr lang="it-IT" sz="1800" dirty="0">
                <a:solidFill>
                  <a:srgbClr val="222222"/>
                </a:solidFill>
                <a:effectLst/>
                <a:latin typeface="Verdana" panose="020B0604030504040204" pitchFamily="34" charset="0"/>
                <a:ea typeface="Verdana" panose="020B0604030504040204" pitchFamily="34" charset="0"/>
                <a:cs typeface="Times New Roman" panose="02020603050405020304" pitchFamily="18" charset="0"/>
              </a:rPr>
              <a:t>; </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with you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even</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behind</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closed</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doors, in days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when</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you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doubt</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and days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when</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you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believe</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in the days of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singing</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and in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those</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of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tears</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when</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the night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swallows</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t>
            </a:r>
            <a:endParaRPr lang="it-IT" altLang="it-IT" sz="18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pic>
        <p:nvPicPr>
          <p:cNvPr id="3" name="Immagine 2">
            <a:extLst>
              <a:ext uri="{FF2B5EF4-FFF2-40B4-BE49-F238E27FC236}">
                <a16:creationId xmlns:a16="http://schemas.microsoft.com/office/drawing/2014/main" id="{18B3B6E6-4416-3887-B247-91E038582EF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79512" y="44624"/>
            <a:ext cx="1800200" cy="1800200"/>
          </a:xfrm>
          <a:prstGeom prst="rect">
            <a:avLst/>
          </a:prstGeom>
        </p:spPr>
      </p:pic>
    </p:spTree>
  </p:cSld>
  <p:clrMapOvr>
    <a:masterClrMapping/>
  </p:clrMapOvr>
  <p:transition spd="med" advClick="0" advTm="80000">
    <p:random/>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FFCC"/>
        </a:solidFill>
        <a:effectLst/>
      </p:bgPr>
    </p:bg>
    <p:spTree>
      <p:nvGrpSpPr>
        <p:cNvPr id="1" name=""/>
        <p:cNvGrpSpPr/>
        <p:nvPr/>
      </p:nvGrpSpPr>
      <p:grpSpPr>
        <a:xfrm>
          <a:off x="0" y="0"/>
          <a:ext cx="0" cy="0"/>
          <a:chOff x="0" y="0"/>
          <a:chExt cx="0" cy="0"/>
        </a:xfrm>
      </p:grpSpPr>
      <p:sp>
        <p:nvSpPr>
          <p:cNvPr id="35842" name="Rectangle 5">
            <a:extLst>
              <a:ext uri="{FF2B5EF4-FFF2-40B4-BE49-F238E27FC236}">
                <a16:creationId xmlns:a16="http://schemas.microsoft.com/office/drawing/2014/main" id="{CEAC8B2C-6FB8-1A8C-1FD9-D26A1767B72B}"/>
              </a:ext>
            </a:extLst>
          </p:cNvPr>
          <p:cNvSpPr>
            <a:spLocks noChangeArrowheads="1"/>
          </p:cNvSpPr>
          <p:nvPr>
            <p:custDataLst>
              <p:tags r:id="rId1"/>
            </p:custDataLst>
          </p:nvPr>
        </p:nvSpPr>
        <p:spPr bwMode="auto">
          <a:xfrm>
            <a:off x="0" y="0"/>
            <a:ext cx="9180512" cy="6687985"/>
          </a:xfrm>
          <a:prstGeom prst="rect">
            <a:avLst/>
          </a:prstGeom>
          <a:noFill/>
          <a:ln w="9525">
            <a:noFill/>
            <a:miter lim="800000"/>
          </a:ln>
          <a:effectLst/>
        </p:spPr>
        <p:txBody>
          <a:bodyPr wrap="square">
            <a:spAutoFit/>
          </a:bodyPr>
          <a:lstStyle/>
          <a:p>
            <a:pPr>
              <a:lnSpc>
                <a:spcPct val="115000"/>
              </a:lnSpc>
              <a:spcAft>
                <a:spcPts val="1000"/>
              </a:spcAft>
            </a:pP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you and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whenever</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you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feel</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like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it</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fly</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t>
            </a:r>
          </a:p>
          <a:p>
            <a:pPr>
              <a:lnSpc>
                <a:spcPct val="115000"/>
              </a:lnSpc>
              <a:spcAft>
                <a:spcPts val="1000"/>
              </a:spcAft>
            </a:pPr>
            <a:r>
              <a:rPr lang="it-IT" sz="1800" dirty="0">
                <a:solidFill>
                  <a:srgbClr val="222222"/>
                </a:solidFill>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The last, supreme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pedagogy</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of Jesus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is</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so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simple</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it-IT" sz="1800" i="1"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always</a:t>
            </a:r>
            <a:r>
              <a:rPr lang="it-IT" sz="1800" i="1"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it-IT" sz="1800" i="1"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get</a:t>
            </a:r>
            <a:r>
              <a:rPr lang="it-IT" sz="1800" i="1"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it-IT" sz="1800" i="1"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closer</a:t>
            </a:r>
            <a:r>
              <a:rPr lang="it-IT" sz="1800" i="1"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stay </a:t>
            </a:r>
            <a:r>
              <a:rPr lang="it-IT" sz="1800" i="1"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together</a:t>
            </a:r>
            <a:r>
              <a:rPr lang="it-IT" sz="1800" i="1"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it-IT" sz="1800" i="1"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whisper</a:t>
            </a:r>
            <a:r>
              <a:rPr lang="it-IT" sz="1800" i="1"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to the </a:t>
            </a:r>
            <a:r>
              <a:rPr lang="it-IT" sz="1800" i="1"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heart</a:t>
            </a:r>
            <a:r>
              <a:rPr lang="it-IT" sz="1800" i="1"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comfort and press on</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Go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all</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over the world and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announce</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He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entrusts</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faith</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and the word of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happiness</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to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disciples</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with a heavy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heart</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yet</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He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does</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it</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they</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will</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do, and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it</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will</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spread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across</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every</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landscape</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in the world like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fresh</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clear water. Go and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baptize</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immerse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every</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life in the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ocean</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of God. </a:t>
            </a:r>
          </a:p>
          <a:p>
            <a:pPr>
              <a:lnSpc>
                <a:spcPct val="115000"/>
              </a:lnSpc>
              <a:spcAft>
                <a:spcPts val="1000"/>
              </a:spcAft>
            </a:pPr>
            <a:r>
              <a:rPr lang="it-IT" sz="1800" dirty="0">
                <a:solidFill>
                  <a:srgbClr val="222222"/>
                </a:solidFill>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Accompany</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every</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life to the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encounter</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with the life of God and be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submerged</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by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it</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be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imbued</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and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imbued</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with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it</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and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then</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be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lifted</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up in high from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its</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gentle</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and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powerful</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wave</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Do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it</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“in the name of the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Father</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heart</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that beats in the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heart</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of the world; “in the name of the Son”: the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most</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beautiful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born</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of a woman; "In the name of the Spirit ”: wind that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brings</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spring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pollen</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and makes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us</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all</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fan in His Wind (</a:t>
            </a:r>
            <a:r>
              <a:rPr lang="it-IT" sz="1800" i="1"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D. M. Montagna</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Like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all</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dogmas</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that of the Trinity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is</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not</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cold</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conceptual</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distillation</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but</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treasure</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chest</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that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contains</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the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wisdom</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of to live, a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wisdom</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on life and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death</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in the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beginning</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of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everything</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in the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cosmos</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and in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my</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interior</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as</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in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heaven</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so on earth,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there</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is</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placed</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 bond of love. “In the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beginning</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the bond”. And I,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created</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in the image and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likeness</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of the Trinity, can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finally</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understand</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why</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I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feel</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good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when</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I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am</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with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those</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who love me,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understand</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why</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I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feel</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bad</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when</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I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am</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alone: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it</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is</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my</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profound</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nature,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our</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 divine </a:t>
            </a:r>
            <a:r>
              <a:rPr lang="it-IT" sz="1800" dirty="0" err="1">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origin</a:t>
            </a:r>
            <a:r>
              <a:rPr lang="it-IT" sz="1800" dirty="0">
                <a:solidFill>
                  <a:srgbClr val="222222"/>
                </a:solidFill>
                <a:effectLst/>
                <a:highlight>
                  <a:srgbClr val="FFFFCC"/>
                </a:highlight>
                <a:latin typeface="Verdana" panose="020B0604030504040204" pitchFamily="34" charset="0"/>
                <a:ea typeface="Verdana" panose="020B0604030504040204" pitchFamily="34" charset="0"/>
                <a:cs typeface="Times New Roman" panose="02020603050405020304" pitchFamily="18" charset="0"/>
              </a:rPr>
              <a:t>.</a:t>
            </a:r>
            <a:endParaRPr lang="it-IT" sz="1800" dirty="0">
              <a:effectLst/>
              <a:highlight>
                <a:srgbClr val="FFFFCC"/>
              </a:highlight>
              <a:latin typeface="Verdana" panose="020B0604030504040204" pitchFamily="34" charset="0"/>
              <a:ea typeface="Verdana" panose="020B0604030504040204" pitchFamily="34" charset="0"/>
              <a:cs typeface="Times New Roman" panose="02020603050405020304" pitchFamily="18" charset="0"/>
            </a:endParaRPr>
          </a:p>
        </p:txBody>
      </p:sp>
    </p:spTree>
  </p:cSld>
  <p:clrMapOvr>
    <a:masterClrMapping/>
  </p:clrMapOvr>
  <p:transition spd="med" advClick="0" advTm="100000">
    <p:random/>
  </p:transition>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10"/>
          <a:srcRect/>
          <a:stretch>
            <a:fillRect/>
          </a:stretch>
        </a:blipFill>
        <a:effectLst/>
      </p:bgPr>
    </p:bg>
    <p:spTree>
      <p:nvGrpSpPr>
        <p:cNvPr id="1" name=""/>
        <p:cNvGrpSpPr/>
        <p:nvPr/>
      </p:nvGrpSpPr>
      <p:grpSpPr>
        <a:xfrm>
          <a:off x="0" y="0"/>
          <a:ext cx="0" cy="0"/>
          <a:chOff x="0" y="0"/>
          <a:chExt cx="0" cy="0"/>
        </a:xfrm>
      </p:grpSpPr>
      <p:sp>
        <p:nvSpPr>
          <p:cNvPr id="3074" name="Rectangle 5">
            <a:extLst>
              <a:ext uri="{FF2B5EF4-FFF2-40B4-BE49-F238E27FC236}">
                <a16:creationId xmlns:a16="http://schemas.microsoft.com/office/drawing/2014/main" id="{137E1801-519E-6B1F-D54E-B60C23FE2197}"/>
              </a:ext>
            </a:extLst>
          </p:cNvPr>
          <p:cNvSpPr>
            <a:spLocks noChangeArrowheads="1"/>
          </p:cNvSpPr>
          <p:nvPr>
            <p:custDataLst>
              <p:tags r:id="rId1"/>
            </p:custDataLst>
          </p:nvPr>
        </p:nvSpPr>
        <p:spPr bwMode="auto">
          <a:xfrm>
            <a:off x="1219200" y="1143000"/>
            <a:ext cx="3429000"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spcBef>
                <a:spcPct val="50000"/>
              </a:spcBef>
            </a:pPr>
            <a:r>
              <a:rPr lang="it-IT" altLang="it-IT" sz="1800">
                <a:solidFill>
                  <a:srgbClr val="820000"/>
                </a:solidFill>
                <a:latin typeface="Verdana" panose="020B0604030504040204" pitchFamily="34" charset="0"/>
                <a:cs typeface="Times New Roman" panose="02020603050405020304" pitchFamily="18" charset="0"/>
              </a:rPr>
              <a:t>DEUTERONOMIO</a:t>
            </a:r>
          </a:p>
        </p:txBody>
      </p:sp>
      <p:sp>
        <p:nvSpPr>
          <p:cNvPr id="5123" name="Rectangle 157">
            <a:extLst>
              <a:ext uri="{FF2B5EF4-FFF2-40B4-BE49-F238E27FC236}">
                <a16:creationId xmlns:a16="http://schemas.microsoft.com/office/drawing/2014/main" id="{8F2EB8D8-A414-D3A7-C932-F11F25A88F32}"/>
              </a:ext>
            </a:extLst>
          </p:cNvPr>
          <p:cNvSpPr>
            <a:spLocks noChangeArrowheads="1"/>
          </p:cNvSpPr>
          <p:nvPr>
            <p:custDataLst>
              <p:tags r:id="rId2"/>
            </p:custDataLst>
          </p:nvPr>
        </p:nvSpPr>
        <p:spPr bwMode="auto">
          <a:xfrm>
            <a:off x="1295400" y="1447800"/>
            <a:ext cx="3352800" cy="2289175"/>
          </a:xfrm>
          <a:prstGeom prst="rect">
            <a:avLst/>
          </a:prstGeom>
          <a:noFill/>
          <a:ln w="9525">
            <a:noFill/>
            <a:miter lim="800000"/>
          </a:ln>
          <a:effectLst/>
        </p:spPr>
        <p:txBody>
          <a:bodyPr>
            <a:spAutoFit/>
          </a:bodyPr>
          <a:lstStyle/>
          <a:p>
            <a:r>
              <a:rPr lang="it-IT" altLang="it-IT" sz="1800">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Mosè parlò al popolo dicendo: </a:t>
            </a:r>
            <a:r>
              <a:rPr lang="it-IT" altLang="it-IT" sz="1800">
                <a:solidFill>
                  <a:srgbClr val="000000"/>
                </a:solidFill>
                <a:latin typeface="Verdana" panose="020B0604030504040204" pitchFamily="34" charset="0"/>
                <a:cs typeface="Times New Roman" panose="02020603050405020304" pitchFamily="18" charset="0"/>
              </a:rPr>
              <a:t>«Interroga pure i tempi antichi, che furono prima di te: dal giorno in cui Dio creò l’uomo sulla terra e da un’estremità all’altra dei cieli,</a:t>
            </a:r>
            <a:r>
              <a:rPr lang="it-IT" altLang="it-IT" sz="1800" i="1">
                <a:solidFill>
                  <a:srgbClr val="000000"/>
                </a:solidFill>
                <a:latin typeface="Verdana" panose="020B0604030504040204" pitchFamily="34" charset="0"/>
                <a:cs typeface="Times New Roman" panose="02020603050405020304" pitchFamily="18" charset="0"/>
              </a:rPr>
              <a:t>            	        (Dt 4, 32a)</a:t>
            </a:r>
          </a:p>
        </p:txBody>
      </p:sp>
      <p:sp>
        <p:nvSpPr>
          <p:cNvPr id="5124" name="Rectangle 158">
            <a:extLst>
              <a:ext uri="{FF2B5EF4-FFF2-40B4-BE49-F238E27FC236}">
                <a16:creationId xmlns:a16="http://schemas.microsoft.com/office/drawing/2014/main" id="{4F46013E-4310-FCD6-FE44-347A138F0596}"/>
              </a:ext>
            </a:extLst>
          </p:cNvPr>
          <p:cNvSpPr>
            <a:spLocks noChangeArrowheads="1"/>
          </p:cNvSpPr>
          <p:nvPr>
            <p:custDataLst>
              <p:tags r:id="rId3"/>
            </p:custDataLst>
          </p:nvPr>
        </p:nvSpPr>
        <p:spPr bwMode="auto">
          <a:xfrm>
            <a:off x="4648200" y="1524000"/>
            <a:ext cx="3352800" cy="2014538"/>
          </a:xfrm>
          <a:prstGeom prst="rect">
            <a:avLst/>
          </a:prstGeom>
          <a:noFill/>
          <a:ln w="9525">
            <a:noFill/>
            <a:miter lim="800000"/>
          </a:ln>
          <a:effectLst/>
        </p:spPr>
        <p:txBody>
          <a:bodyPr>
            <a:spAutoFit/>
          </a:bodyPr>
          <a:lstStyle/>
          <a:p>
            <a:pPr fontAlgn="t"/>
            <a:r>
              <a:rPr lang="en-GB" altLang="it-IT" sz="1600" b="1">
                <a:ln w="9525" cap="flat" cmpd="sng" algn="ctr">
                  <a:noFill/>
                  <a:prstDash val="solid"/>
                  <a:round/>
                  <a:headEnd type="none" w="med" len="med"/>
                  <a:tailEnd type="none" w="med" len="med"/>
                </a:ln>
                <a:solidFill>
                  <a:srgbClr val="000000"/>
                </a:solidFill>
                <a:latin typeface="Verdana" pitchFamily="34" charset="0"/>
                <a:ea typeface="Arial"/>
                <a:cs typeface="Arial" panose="020B0604020202020204" pitchFamily="34" charset="0"/>
                <a:sym typeface="Wingdings"/>
              </a:rPr>
              <a:t>   </a:t>
            </a:r>
            <a:r>
              <a:rPr lang="it-IT" altLang="it-IT" sz="1600" b="1">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 </a:t>
            </a:r>
            <a:r>
              <a:rPr lang="en-GB" altLang="it-IT" sz="1800" i="1">
                <a:ln w="9525" cap="flat" cmpd="sng" algn="ctr">
                  <a:noFill/>
                  <a:prstDash val="solid"/>
                  <a:round/>
                  <a:headEnd type="none" w="med" len="med"/>
                  <a:tailEnd type="none" w="med" len="med"/>
                </a:ln>
                <a:solidFill>
                  <a:srgbClr val="000000"/>
                </a:solidFill>
                <a:latin typeface="Verdana" pitchFamily="34" charset="0"/>
                <a:ea typeface="Arial"/>
                <a:cs typeface="Tahoma" pitchFamily="34" charset="0"/>
                <a:sym typeface="Wingdings"/>
              </a:rPr>
              <a:t>Moses said to the people: </a:t>
            </a:r>
            <a:r>
              <a:rPr lang="en-GB" altLang="it-IT" sz="1800">
                <a:ln w="9525" cap="flat" cmpd="sng" algn="ctr">
                  <a:noFill/>
                  <a:prstDash val="solid"/>
                  <a:round/>
                  <a:headEnd type="none" w="med" len="med"/>
                  <a:tailEnd type="none" w="med" len="med"/>
                </a:ln>
                <a:solidFill>
                  <a:srgbClr val="000000"/>
                </a:solidFill>
                <a:latin typeface="Verdana" pitchFamily="34" charset="0"/>
                <a:ea typeface="Arial"/>
                <a:cs typeface="Tahoma" pitchFamily="34" charset="0"/>
                <a:sym typeface="Wingdings"/>
              </a:rPr>
              <a:t>“Ask of the times past. Inquire from the day when God created man on earth. Ask from one end of the world to the other:</a:t>
            </a:r>
            <a:r>
              <a:rPr lang="en-GB" altLang="it-IT" sz="1800" i="1">
                <a:ln w="9525" cap="flat" cmpd="sng" algn="ctr">
                  <a:noFill/>
                  <a:prstDash val="solid"/>
                  <a:round/>
                  <a:headEnd type="none" w="med" len="med"/>
                  <a:tailEnd type="none" w="med" len="med"/>
                </a:ln>
                <a:solidFill>
                  <a:srgbClr val="000000"/>
                </a:solidFill>
                <a:latin typeface="Verdana" pitchFamily="34" charset="0"/>
                <a:ea typeface="Arial"/>
                <a:cs typeface="Tahoma" pitchFamily="34" charset="0"/>
                <a:sym typeface="Wingdings"/>
              </a:rPr>
              <a:t> </a:t>
            </a:r>
          </a:p>
          <a:p>
            <a:pPr fontAlgn="t"/>
            <a:r>
              <a:rPr lang="it-IT" altLang="it-IT" sz="1800" i="1">
                <a:ln w="9525" cap="flat" cmpd="sng" algn="ctr">
                  <a:noFill/>
                  <a:prstDash val="solid"/>
                  <a:round/>
                  <a:headEnd type="none" w="med" len="med"/>
                  <a:tailEnd type="none" w="med" len="med"/>
                </a:ln>
                <a:solidFill>
                  <a:srgbClr val="000000"/>
                </a:solidFill>
                <a:latin typeface="Verdana" pitchFamily="34" charset="0"/>
                <a:ea typeface="Arial"/>
                <a:cs typeface="Tahoma" pitchFamily="34" charset="0"/>
                <a:sym typeface="Wingdings"/>
              </a:rPr>
              <a:t>                     </a:t>
            </a:r>
            <a:r>
              <a:rPr lang="en-GB" altLang="it-IT" sz="1800" i="1">
                <a:ln w="9525" cap="flat" cmpd="sng" algn="ctr">
                  <a:noFill/>
                  <a:prstDash val="solid"/>
                  <a:round/>
                  <a:headEnd type="none" w="med" len="med"/>
                  <a:tailEnd type="none" w="med" len="med"/>
                </a:ln>
                <a:solidFill>
                  <a:srgbClr val="000000"/>
                </a:solidFill>
                <a:latin typeface="Verdana" pitchFamily="34" charset="0"/>
                <a:ea typeface="Arial"/>
                <a:cs typeface="Times New Roman" pitchFamily="18" charset="0"/>
                <a:sym typeface="Wingdings"/>
              </a:rPr>
              <a:t>(Dt 4: 32a)</a:t>
            </a:r>
            <a:endParaRPr lang="it-IT" altLang="it-IT" sz="1800" i="1">
              <a:solidFill>
                <a:srgbClr val="000000"/>
              </a:solidFill>
              <a:latin typeface="Verdana" pitchFamily="34" charset="0"/>
              <a:cs typeface="Times New Roman" pitchFamily="18" charset="0"/>
            </a:endParaRPr>
          </a:p>
        </p:txBody>
      </p:sp>
      <p:sp>
        <p:nvSpPr>
          <p:cNvPr id="3077" name="Rectangle 189">
            <a:extLst>
              <a:ext uri="{FF2B5EF4-FFF2-40B4-BE49-F238E27FC236}">
                <a16:creationId xmlns:a16="http://schemas.microsoft.com/office/drawing/2014/main" id="{099D8898-0478-64C7-4593-48C8401883A5}"/>
              </a:ext>
            </a:extLst>
          </p:cNvPr>
          <p:cNvSpPr>
            <a:spLocks noChangeArrowheads="1"/>
          </p:cNvSpPr>
          <p:nvPr>
            <p:custDataLst>
              <p:tags r:id="rId4"/>
            </p:custDataLst>
          </p:nvPr>
        </p:nvSpPr>
        <p:spPr bwMode="auto">
          <a:xfrm>
            <a:off x="4648200" y="1143000"/>
            <a:ext cx="3124200"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it-IT" altLang="it-IT" sz="1800">
                <a:solidFill>
                  <a:srgbClr val="600020"/>
                </a:solidFill>
                <a:latin typeface="Verdana" panose="020B0604030504040204" pitchFamily="34" charset="0"/>
                <a:cs typeface="Times New Roman" panose="02020603050405020304" pitchFamily="18" charset="0"/>
              </a:rPr>
              <a:t>DEUTERONOMY</a:t>
            </a:r>
          </a:p>
        </p:txBody>
      </p:sp>
      <p:sp>
        <p:nvSpPr>
          <p:cNvPr id="3078" name="Rectangle 375">
            <a:extLst>
              <a:ext uri="{FF2B5EF4-FFF2-40B4-BE49-F238E27FC236}">
                <a16:creationId xmlns:a16="http://schemas.microsoft.com/office/drawing/2014/main" id="{71105822-B23D-CE6E-6BBA-186EDC1EC004}"/>
              </a:ext>
            </a:extLst>
          </p:cNvPr>
          <p:cNvSpPr>
            <a:spLocks noChangeArrowheads="1"/>
          </p:cNvSpPr>
          <p:nvPr>
            <p:custDataLst>
              <p:tags r:id="rId5"/>
            </p:custDataLst>
          </p:nvPr>
        </p:nvSpPr>
        <p:spPr bwMode="auto">
          <a:xfrm>
            <a:off x="762000" y="0"/>
            <a:ext cx="7913688" cy="923925"/>
          </a:xfrm>
          <a:prstGeom prst="rect">
            <a:avLst/>
          </a:prstGeom>
          <a:solidFill>
            <a:schemeClr val="bg1"/>
          </a:solidFill>
          <a:ln w="9525" algn="ctr">
            <a:solidFill>
              <a:srgbClr val="FFFFCC"/>
            </a:solidFill>
            <a:miter lim="800000"/>
            <a:headEnd/>
            <a:tailEnd/>
          </a:ln>
        </p:spPr>
        <p:txBody>
          <a:bodyPr>
            <a:spAutoFit/>
          </a:bodyPr>
          <a:lstStyle/>
          <a:p>
            <a:pPr algn="ctr"/>
            <a:endParaRPr lang="it-IT" altLang="it-IT" sz="800" dirty="0">
              <a:solidFill>
                <a:srgbClr val="CC0000"/>
              </a:solidFill>
              <a:latin typeface="Verdana" panose="020B0604030504040204" pitchFamily="34" charset="0"/>
              <a:ea typeface="Verdana" panose="020B0604030504040204" pitchFamily="34" charset="0"/>
              <a:cs typeface="Verdana" panose="020B0604030504040204" pitchFamily="34" charset="0"/>
            </a:endParaRPr>
          </a:p>
          <a:p>
            <a:pPr algn="ctr"/>
            <a:r>
              <a:rPr lang="it-IT" altLang="it-IT" sz="1800" dirty="0">
                <a:solidFill>
                  <a:srgbClr val="FFC819"/>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Diffondi la Parola di Dio - Spread the Word of God</a:t>
            </a:r>
            <a:r>
              <a:rPr lang="it-IT" altLang="it-IT" b="1" dirty="0">
                <a:solidFill>
                  <a:srgbClr val="FFC819"/>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 </a:t>
            </a:r>
            <a:r>
              <a:rPr lang="it-IT" altLang="it-IT" sz="2000" b="1" dirty="0">
                <a:solidFill>
                  <a:srgbClr val="FFC819"/>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  </a:t>
            </a:r>
            <a:r>
              <a:rPr lang="it-IT" altLang="it-IT" sz="1400" dirty="0">
                <a:solidFill>
                  <a:srgbClr val="CC9B00"/>
                </a:solidFill>
                <a:latin typeface="Verdana" panose="020B0604030504040204" pitchFamily="34" charset="0"/>
                <a:ea typeface="Verdana" panose="020B0604030504040204" pitchFamily="34" charset="0"/>
                <a:cs typeface="Verdana" panose="020B0604030504040204" pitchFamily="34" charset="0"/>
              </a:rPr>
              <a:t>https://www.diffondilaparola.com</a:t>
            </a:r>
          </a:p>
          <a:p>
            <a:pPr algn="ctr"/>
            <a:endParaRPr lang="it-IT" altLang="it-IT" sz="800" b="1" dirty="0">
              <a:solidFill>
                <a:srgbClr val="3333CC"/>
              </a:solidFill>
              <a:latin typeface="Courier New" panose="02070309020205020404" pitchFamily="49" charset="0"/>
            </a:endParaRPr>
          </a:p>
        </p:txBody>
      </p:sp>
      <p:pic>
        <p:nvPicPr>
          <p:cNvPr id="3079" name="Picture 64" descr="C:\ARCHIVIO GENERALE\PRESENTAZIONI\in COSTRUZIONE\S.Scritture del 31.05\Mosè al popolo.jpg">
            <a:extLst>
              <a:ext uri="{FF2B5EF4-FFF2-40B4-BE49-F238E27FC236}">
                <a16:creationId xmlns:a16="http://schemas.microsoft.com/office/drawing/2014/main" id="{7F4D5AA1-1E56-6B79-6D8A-1C9D32B4AC5A}"/>
              </a:ext>
            </a:extLst>
          </p:cNvPr>
          <p:cNvPicPr>
            <a:picLocks noChangeAspect="1" noChangeArrowheads="1"/>
          </p:cNvPicPr>
          <p:nvPr>
            <p:custDataLst>
              <p:tags r:id="rId6"/>
            </p:custDataLst>
          </p:nvPr>
        </p:nvPicPr>
        <p:blipFill>
          <a:blip r:embed="rId11">
            <a:extLst>
              <a:ext uri="{28A0092B-C50C-407E-A947-70E740481C1C}">
                <a14:useLocalDpi xmlns:a14="http://schemas.microsoft.com/office/drawing/2010/main" val="0"/>
              </a:ext>
            </a:extLst>
          </a:blip>
          <a:srcRect/>
          <a:stretch>
            <a:fillRect/>
          </a:stretch>
        </p:blipFill>
        <p:spPr bwMode="auto">
          <a:xfrm>
            <a:off x="1524000" y="3733800"/>
            <a:ext cx="2514600"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pic>
        <p:nvPicPr>
          <p:cNvPr id="3080" name="Picture 65" descr="C:\ARCHIVIO GENERALE\PRESENTAZIONI\in COSTRUZIONE\S.Scritture del 31.05\mosè-2.jpg">
            <a:extLst>
              <a:ext uri="{FF2B5EF4-FFF2-40B4-BE49-F238E27FC236}">
                <a16:creationId xmlns:a16="http://schemas.microsoft.com/office/drawing/2014/main" id="{DEE1C80E-3CC4-23B8-82C1-E7F6D65EC612}"/>
              </a:ext>
            </a:extLst>
          </p:cNvPr>
          <p:cNvPicPr>
            <a:picLocks noChangeAspect="1" noChangeArrowheads="1"/>
          </p:cNvPicPr>
          <p:nvPr>
            <p:custDataLst>
              <p:tags r:id="rId7"/>
            </p:custDataLst>
          </p:nvPr>
        </p:nvPicPr>
        <p:blipFill>
          <a:blip r:embed="rId12">
            <a:extLst>
              <a:ext uri="{28A0092B-C50C-407E-A947-70E740481C1C}">
                <a14:useLocalDpi xmlns:a14="http://schemas.microsoft.com/office/drawing/2010/main" val="0"/>
              </a:ext>
            </a:extLst>
          </a:blip>
          <a:srcRect/>
          <a:stretch>
            <a:fillRect/>
          </a:stretch>
        </p:blipFill>
        <p:spPr bwMode="auto">
          <a:xfrm>
            <a:off x="5029200" y="3733800"/>
            <a:ext cx="2667000" cy="2533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4016">
    <p:random/>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DEBF4F1D-8DA8-BFB6-2654-5CD1B3F02E86}"/>
              </a:ext>
            </a:extLst>
          </p:cNvPr>
          <p:cNvSpPr>
            <a:spLocks noGrp="1" noChangeArrowheads="1"/>
          </p:cNvSpPr>
          <p:nvPr>
            <p:ph type="title"/>
            <p:custDataLst>
              <p:tags r:id="rId1"/>
            </p:custDataLst>
          </p:nvPr>
        </p:nvSpPr>
        <p:spPr>
          <a:xfrm>
            <a:off x="0" y="188913"/>
            <a:ext cx="9144000" cy="1066800"/>
          </a:xfrm>
          <a:extLs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lstStyle/>
          <a:p>
            <a:pPr eaLnBrk="1" hangingPunct="1"/>
            <a:r>
              <a:rPr lang="it-IT" altLang="it-IT" sz="2000" b="1">
                <a:solidFill>
                  <a:srgbClr val="990033"/>
                </a:solidFill>
                <a:latin typeface="Comic Sans MS" panose="030F0702030302020204" pitchFamily="66" charset="0"/>
              </a:rPr>
              <a:t> </a:t>
            </a:r>
          </a:p>
        </p:txBody>
      </p:sp>
      <p:sp>
        <p:nvSpPr>
          <p:cNvPr id="4099" name="Rectangle 5">
            <a:extLst>
              <a:ext uri="{FF2B5EF4-FFF2-40B4-BE49-F238E27FC236}">
                <a16:creationId xmlns:a16="http://schemas.microsoft.com/office/drawing/2014/main" id="{30D0EA5C-3BD8-CD99-1BF0-C6FCEF300EFA}"/>
              </a:ext>
            </a:extLst>
          </p:cNvPr>
          <p:cNvSpPr>
            <a:spLocks noChangeArrowheads="1"/>
          </p:cNvSpPr>
          <p:nvPr>
            <p:custDataLst>
              <p:tags r:id="rId2"/>
            </p:custDataLst>
          </p:nvPr>
        </p:nvSpPr>
        <p:spPr bwMode="auto">
          <a:xfrm>
            <a:off x="0" y="5300663"/>
            <a:ext cx="9144000" cy="1190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en-GB" altLang="it-IT" sz="1800">
                <a:solidFill>
                  <a:schemeClr val="bg1"/>
                </a:solidFill>
                <a:latin typeface="Verdana" panose="020B0604030504040204" pitchFamily="34" charset="0"/>
                <a:cs typeface="Tahoma" panose="020B0604030504040204" pitchFamily="34" charset="0"/>
              </a:rPr>
              <a:t>Has there ever been anything as extraordinary as this?  Has anything like this been heard of before? Has there ever been a people who remained alive after hearing as you did the voice of the living God from the midst of the fire? </a:t>
            </a:r>
            <a:r>
              <a:rPr lang="en-GB" altLang="it-IT" sz="1800" i="1">
                <a:solidFill>
                  <a:schemeClr val="bg1"/>
                </a:solidFill>
                <a:latin typeface="Verdana" panose="020B0604030504040204" pitchFamily="34" charset="0"/>
                <a:cs typeface="Times New Roman" panose="02020603050405020304" pitchFamily="18" charset="0"/>
              </a:rPr>
              <a:t>(Dt 4: 32b-33)</a:t>
            </a:r>
            <a:endParaRPr lang="it-IT" altLang="it-IT" sz="1800" i="1">
              <a:solidFill>
                <a:schemeClr val="bg1"/>
              </a:solidFill>
              <a:latin typeface="Verdana" panose="020B0604030504040204" pitchFamily="34" charset="0"/>
              <a:cs typeface="Times New Roman" panose="02020603050405020304" pitchFamily="18" charset="0"/>
            </a:endParaRPr>
          </a:p>
        </p:txBody>
      </p:sp>
      <p:sp>
        <p:nvSpPr>
          <p:cNvPr id="7172" name="Rectangle 50">
            <a:extLst>
              <a:ext uri="{FF2B5EF4-FFF2-40B4-BE49-F238E27FC236}">
                <a16:creationId xmlns:a16="http://schemas.microsoft.com/office/drawing/2014/main" id="{86ACB400-7506-6434-4C3A-1D716F403727}"/>
              </a:ext>
            </a:extLst>
          </p:cNvPr>
          <p:cNvSpPr>
            <a:spLocks noChangeArrowheads="1"/>
          </p:cNvSpPr>
          <p:nvPr>
            <p:custDataLst>
              <p:tags r:id="rId3"/>
            </p:custDataLst>
          </p:nvPr>
        </p:nvSpPr>
        <p:spPr bwMode="auto">
          <a:xfrm>
            <a:off x="0" y="533400"/>
            <a:ext cx="9296400" cy="915988"/>
          </a:xfrm>
          <a:prstGeom prst="rect">
            <a:avLst/>
          </a:prstGeom>
          <a:noFill/>
          <a:ln w="9525">
            <a:noFill/>
            <a:miter lim="800000"/>
          </a:ln>
          <a:effectLst/>
        </p:spPr>
        <p:txBody>
          <a:bodyPr>
            <a:spAutoFit/>
          </a:bodyPr>
          <a:lstStyle/>
          <a:p>
            <a:pPr algn="ctr"/>
            <a:r>
              <a:rPr lang="it-IT" altLang="it-IT" sz="1800">
                <a:ln w="9525" cap="flat" cmpd="sng" algn="ctr">
                  <a:noFill/>
                  <a:prstDash val="solid"/>
                  <a:round/>
                  <a:headEnd type="none" w="med" len="med"/>
                  <a:tailEnd type="none" w="med" len="med"/>
                </a:ln>
                <a:solidFill>
                  <a:srgbClr val="FFFFFF"/>
                </a:solidFill>
                <a:latin typeface="Verdana" pitchFamily="34" charset="0"/>
                <a:ea typeface="Arial"/>
                <a:cs typeface="Times New Roman" pitchFamily="18" charset="0"/>
                <a:sym typeface="Wingdings"/>
              </a:rPr>
              <a:t>vi fu mai cosa grande come questa e si udì mai cosa simile a questa? Che cioè un popolo abbia udito la voce di Dio parlare dal fuoco, come l’hai udita tu, e che rimanesse vivo?</a:t>
            </a:r>
            <a:r>
              <a:rPr lang="it-IT" altLang="it-IT" sz="1800" i="1">
                <a:ln w="9525" cap="flat" cmpd="sng" algn="ctr">
                  <a:noFill/>
                  <a:prstDash val="solid"/>
                  <a:round/>
                  <a:headEnd type="none" w="med" len="med"/>
                  <a:tailEnd type="none" w="med" len="med"/>
                </a:ln>
                <a:solidFill>
                  <a:srgbClr val="FFFFFF"/>
                </a:solidFill>
                <a:latin typeface="Verdana" pitchFamily="34" charset="0"/>
                <a:ea typeface="Arial"/>
                <a:cs typeface="Times New Roman" pitchFamily="18" charset="0"/>
                <a:sym typeface="Wingdings"/>
              </a:rPr>
              <a:t> (Dt 4, 32b-33)</a:t>
            </a:r>
          </a:p>
        </p:txBody>
      </p:sp>
      <p:pic>
        <p:nvPicPr>
          <p:cNvPr id="4101" name="Picture 22" descr="C:\ARCHIVIO GENERALE\PRESENTAZIONI\in COSTRUZIONE\S.Scritture del 31.05\colonna di fuoco 1.jpg">
            <a:extLst>
              <a:ext uri="{FF2B5EF4-FFF2-40B4-BE49-F238E27FC236}">
                <a16:creationId xmlns:a16="http://schemas.microsoft.com/office/drawing/2014/main" id="{118B2D31-F70D-3FD8-09E3-26126BB56764}"/>
              </a:ext>
            </a:extLst>
          </p:cNvPr>
          <p:cNvPicPr>
            <a:picLocks noChangeAspect="1" noChangeArrowheads="1"/>
          </p:cNvPicPr>
          <p:nvPr>
            <p:custDataLst>
              <p:tags r:id="rId4"/>
            </p:custDataLst>
          </p:nvPr>
        </p:nvPicPr>
        <p:blipFill>
          <a:blip r:embed="rId7">
            <a:extLst>
              <a:ext uri="{28A0092B-C50C-407E-A947-70E740481C1C}">
                <a14:useLocalDpi xmlns:a14="http://schemas.microsoft.com/office/drawing/2010/main" val="0"/>
              </a:ext>
            </a:extLst>
          </a:blip>
          <a:srcRect/>
          <a:stretch>
            <a:fillRect/>
          </a:stretch>
        </p:blipFill>
        <p:spPr bwMode="auto">
          <a:xfrm>
            <a:off x="1701800" y="1447800"/>
            <a:ext cx="5689600" cy="391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4128">
    <p:random/>
  </p:transition>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99330" name="Rectangle 2">
            <a:extLst>
              <a:ext uri="{FF2B5EF4-FFF2-40B4-BE49-F238E27FC236}">
                <a16:creationId xmlns:a16="http://schemas.microsoft.com/office/drawing/2014/main" id="{9D3FDA67-62C8-BA3E-131B-B9A0C044CB12}"/>
              </a:ext>
            </a:extLst>
          </p:cNvPr>
          <p:cNvSpPr>
            <a:spLocks noGrp="1" noChangeArrowheads="1"/>
          </p:cNvSpPr>
          <p:nvPr>
            <p:ph type="title"/>
            <p:custDataLst>
              <p:tags r:id="rId1"/>
            </p:custDataLst>
          </p:nvPr>
        </p:nvSpPr>
        <p:spPr>
          <a:xfrm>
            <a:off x="0" y="228600"/>
            <a:ext cx="9144000" cy="1143000"/>
          </a:xfrm>
          <a:ln cap="flat" algn="ctr">
            <a:miter lim="800000"/>
            <a:headEnd type="none" w="med" len="med"/>
            <a:tailEnd type="none" w="med" len="med"/>
          </a:ln>
        </p:spPr>
        <p:txBody>
          <a:bodyPr/>
          <a:lstStyle/>
          <a:p>
            <a:pPr eaLnBrk="1" hangingPunct="1"/>
            <a:br>
              <a:rPr lang="it-IT" altLang="it-IT" sz="1800">
                <a:solidFill>
                  <a:schemeClr val="bg1"/>
                </a:solidFill>
                <a:latin typeface="Verdana" panose="020B0604030504040204" pitchFamily="34" charset="0"/>
                <a:cs typeface="Times New Roman" panose="02020603050405020304" pitchFamily="18" charset="0"/>
              </a:rPr>
            </a:br>
            <a:r>
              <a:rPr lang="it-IT" altLang="it-IT" sz="1800">
                <a:solidFill>
                  <a:schemeClr val="bg1"/>
                </a:solidFill>
                <a:latin typeface="Verdana" panose="020B0604030504040204" pitchFamily="34" charset="0"/>
                <a:cs typeface="Times New Roman" panose="02020603050405020304" pitchFamily="18" charset="0"/>
              </a:rPr>
              <a:t> O ha mai tentato un dio di andare a scegliersi una nazione in mezzo a un’altra con prove, segni, prodigi e battaglie, con mano potente e braccio teso e grandi terrori, </a:t>
            </a:r>
            <a:r>
              <a:rPr lang="it-IT" altLang="it-IT" sz="1800" i="1">
                <a:solidFill>
                  <a:schemeClr val="bg1"/>
                </a:solidFill>
                <a:latin typeface="Verdana" panose="020B0604030504040204" pitchFamily="34" charset="0"/>
                <a:cs typeface="Times New Roman" panose="02020603050405020304" pitchFamily="18" charset="0"/>
              </a:rPr>
              <a:t>(Dt 4, 34a)</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5123" name="Rectangle 4">
            <a:extLst>
              <a:ext uri="{FF2B5EF4-FFF2-40B4-BE49-F238E27FC236}">
                <a16:creationId xmlns:a16="http://schemas.microsoft.com/office/drawing/2014/main" id="{924C71EE-8BC9-FEAD-AC31-B1F87D4A9CA5}"/>
              </a:ext>
            </a:extLst>
          </p:cNvPr>
          <p:cNvSpPr>
            <a:spLocks noChangeArrowheads="1"/>
          </p:cNvSpPr>
          <p:nvPr>
            <p:custDataLst>
              <p:tags r:id="rId2"/>
            </p:custDataLst>
          </p:nvPr>
        </p:nvSpPr>
        <p:spPr bwMode="auto">
          <a:xfrm>
            <a:off x="0" y="5334000"/>
            <a:ext cx="9144000" cy="1200150"/>
          </a:xfrm>
          <a:prstGeom prst="rect">
            <a:avLst/>
          </a:prstGeom>
          <a:solidFill>
            <a:srgbClr val="000000"/>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eaLnBrk="0" hangingPunct="0"/>
            <a:r>
              <a:rPr lang="en-GB" altLang="it-IT" sz="1800">
                <a:solidFill>
                  <a:schemeClr val="bg1"/>
                </a:solidFill>
                <a:latin typeface="Verdana" panose="020B0604030504040204" pitchFamily="34" charset="0"/>
                <a:cs typeface="Tahoma" panose="020B0604030504040204" pitchFamily="34" charset="0"/>
              </a:rPr>
              <a:t>Never has there been a God who went out to look for a people and take them out from among the other nations by the strength of trials and signs, by wonders and by war, with a firm hand and an outstretched arm.</a:t>
            </a:r>
          </a:p>
          <a:p>
            <a:pPr algn="ctr" eaLnBrk="0" hangingPunct="0"/>
            <a:r>
              <a:rPr lang="en-GB" altLang="it-IT" sz="1800" i="1">
                <a:solidFill>
                  <a:schemeClr val="bg1"/>
                </a:solidFill>
                <a:latin typeface="Verdana" panose="020B0604030504040204" pitchFamily="34" charset="0"/>
                <a:cs typeface="Tahoma" panose="020B0604030504040204" pitchFamily="34" charset="0"/>
              </a:rPr>
              <a:t> </a:t>
            </a:r>
            <a:r>
              <a:rPr lang="en-GB" altLang="it-IT" sz="1800" i="1">
                <a:solidFill>
                  <a:schemeClr val="bg1"/>
                </a:solidFill>
                <a:latin typeface="Verdana" panose="020B0604030504040204" pitchFamily="34" charset="0"/>
                <a:cs typeface="Times New Roman" panose="02020603050405020304" pitchFamily="18" charset="0"/>
              </a:rPr>
              <a:t>(Dt 4: 34a) </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6000">
    <p:random/>
  </p:transition>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60" name="Rectangle 2">
            <a:extLst>
              <a:ext uri="{FF2B5EF4-FFF2-40B4-BE49-F238E27FC236}">
                <a16:creationId xmlns:a16="http://schemas.microsoft.com/office/drawing/2014/main" id="{3C5772B6-F557-991C-385D-A3DD06690828}"/>
              </a:ext>
            </a:extLst>
          </p:cNvPr>
          <p:cNvSpPr>
            <a:spLocks noGrp="1" noChangeArrowheads="1"/>
          </p:cNvSpPr>
          <p:nvPr>
            <p:ph type="title"/>
            <p:custDataLst>
              <p:tags r:id="rId1"/>
            </p:custDataLst>
          </p:nvPr>
        </p:nvSpPr>
        <p:spPr>
          <a:xfrm>
            <a:off x="0" y="457200"/>
            <a:ext cx="9144000" cy="1143000"/>
          </a:xfrm>
          <a:solidFill>
            <a:srgbClr val="000000"/>
          </a:solidFill>
          <a:ln cap="flat" algn="ctr">
            <a:solidFill>
              <a:srgbClr val="000000"/>
            </a:solidFill>
            <a:miter lim="800000"/>
            <a:headEnd type="none" w="med" len="med"/>
            <a:tailEnd type="none" w="med" len="med"/>
          </a:ln>
        </p:spPr>
        <p:txBody>
          <a:bodyPr/>
          <a:lstStyle/>
          <a:p>
            <a:pPr eaLnBrk="1" hangingPunct="1"/>
            <a:r>
              <a:rPr lang="it-IT" altLang="it-IT" sz="1800">
                <a:solidFill>
                  <a:schemeClr val="bg1"/>
                </a:solidFill>
                <a:latin typeface="Verdana" panose="020B0604030504040204" pitchFamily="34" charset="0"/>
                <a:cs typeface="Times New Roman" panose="02020603050405020304" pitchFamily="18" charset="0"/>
              </a:rPr>
              <a:t>come fece per voi il Signore, vostro Dio, in Egitto, sotto i tuoi occhi? Sappi dunque oggi e medita bene nel tuo cuore che il Signore è Dio lassù nei cieli e quaggiù sulla terra: non ve n’è altro. </a:t>
            </a:r>
            <a:r>
              <a:rPr lang="it-IT" altLang="it-IT" sz="1800" i="1">
                <a:solidFill>
                  <a:schemeClr val="bg1"/>
                </a:solidFill>
                <a:latin typeface="Verdana" panose="020B0604030504040204" pitchFamily="34" charset="0"/>
                <a:cs typeface="Times New Roman" panose="02020603050405020304" pitchFamily="18" charset="0"/>
              </a:rPr>
              <a:t>(Dt 4, 34b.39)</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6147" name="Rectangle 4">
            <a:extLst>
              <a:ext uri="{FF2B5EF4-FFF2-40B4-BE49-F238E27FC236}">
                <a16:creationId xmlns:a16="http://schemas.microsoft.com/office/drawing/2014/main" id="{4AD4291A-DA9A-CFB6-1EB2-4FBAF6B3CAD5}"/>
              </a:ext>
            </a:extLst>
          </p:cNvPr>
          <p:cNvSpPr>
            <a:spLocks noChangeArrowheads="1"/>
          </p:cNvSpPr>
          <p:nvPr>
            <p:custDataLst>
              <p:tags r:id="rId2"/>
            </p:custDataLst>
          </p:nvPr>
        </p:nvSpPr>
        <p:spPr bwMode="auto">
          <a:xfrm>
            <a:off x="0" y="5373688"/>
            <a:ext cx="9144000" cy="1190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eaLnBrk="0" hangingPunct="0"/>
            <a:r>
              <a:rPr lang="en-GB" altLang="it-IT" sz="1800">
                <a:solidFill>
                  <a:schemeClr val="bg1"/>
                </a:solidFill>
                <a:latin typeface="Verdana" panose="020B0604030504040204" pitchFamily="34" charset="0"/>
                <a:cs typeface="Tahoma" panose="020B0604030504040204" pitchFamily="34" charset="0"/>
              </a:rPr>
              <a:t>Never has there been any deed as tremendous as those done for you by Yahweh in Egypt, which you saw with your own eyes. Therefore, try to be convinced that Yahweh is the only God of heaven and earth, and that there is no other.</a:t>
            </a:r>
            <a:r>
              <a:rPr lang="en-GB" altLang="it-IT" sz="1800" i="1">
                <a:solidFill>
                  <a:schemeClr val="bg1"/>
                </a:solidFill>
                <a:latin typeface="Verdana" panose="020B0604030504040204" pitchFamily="34" charset="0"/>
                <a:cs typeface="Tahoma" panose="020B0604030504040204" pitchFamily="34" charset="0"/>
              </a:rPr>
              <a:t> </a:t>
            </a:r>
            <a:r>
              <a:rPr lang="en-GB" altLang="it-IT" sz="1800" i="1">
                <a:solidFill>
                  <a:schemeClr val="bg1"/>
                </a:solidFill>
                <a:latin typeface="Verdana" panose="020B0604030504040204" pitchFamily="34" charset="0"/>
                <a:cs typeface="Times New Roman" panose="02020603050405020304" pitchFamily="18" charset="0"/>
              </a:rPr>
              <a:t>(Dt 4: 34b.39)</a:t>
            </a:r>
            <a:endParaRPr lang="it-IT" altLang="it-IT" sz="1800" i="1">
              <a:solidFill>
                <a:schemeClr val="bg1"/>
              </a:solidFill>
              <a:latin typeface="Verdana" panose="020B0604030504040204" pitchFamily="34" charset="0"/>
              <a:cs typeface="Times New Roman" panose="02020603050405020304" pitchFamily="18" charset="0"/>
            </a:endParaRPr>
          </a:p>
        </p:txBody>
      </p:sp>
    </p:spTree>
  </p:cSld>
  <p:clrMapOvr>
    <a:masterClrMapping/>
  </p:clrMapOvr>
  <p:transition spd="med" advClick="0" advTm="14112">
    <p:random/>
  </p:transition>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3426" name="Rectangle 2">
            <a:extLst>
              <a:ext uri="{FF2B5EF4-FFF2-40B4-BE49-F238E27FC236}">
                <a16:creationId xmlns:a16="http://schemas.microsoft.com/office/drawing/2014/main" id="{74CD9A88-74E7-A26D-084D-855A029BDE71}"/>
              </a:ext>
            </a:extLst>
          </p:cNvPr>
          <p:cNvSpPr>
            <a:spLocks noGrp="1" noChangeArrowheads="1"/>
          </p:cNvSpPr>
          <p:nvPr>
            <p:ph type="title"/>
            <p:custDataLst>
              <p:tags r:id="rId1"/>
            </p:custDataLst>
          </p:nvPr>
        </p:nvSpPr>
        <p:spPr>
          <a:xfrm>
            <a:off x="0" y="381000"/>
            <a:ext cx="9144000" cy="1143000"/>
          </a:xfrm>
          <a:ln cap="flat" algn="ctr">
            <a:miter lim="800000"/>
            <a:headEnd type="none" w="med" len="med"/>
            <a:tailEnd type="none" w="med" len="med"/>
          </a:ln>
        </p:spPr>
        <p:txBody>
          <a:bodyPr/>
          <a:lstStyle/>
          <a:p>
            <a:pPr eaLnBrk="1" hangingPunct="1"/>
            <a:r>
              <a:rPr lang="it-IT" altLang="it-IT" sz="1800">
                <a:solidFill>
                  <a:schemeClr val="bg1"/>
                </a:solidFill>
                <a:latin typeface="Verdana" panose="020B0604030504040204" pitchFamily="34" charset="0"/>
                <a:cs typeface="Times New Roman" panose="02020603050405020304" pitchFamily="18" charset="0"/>
              </a:rPr>
              <a:t>Osserva dunque le sue leggi e i suoi comandi che oggi ti do, perché sia felice tu e i tuoi figli dopo di te e perché tu resti a lungo nel paese che il Signore, tuo Dio, ti dà per sempre». </a:t>
            </a:r>
            <a:r>
              <a:rPr lang="it-IT" altLang="it-IT" sz="1800" i="1">
                <a:solidFill>
                  <a:schemeClr val="bg1"/>
                </a:solidFill>
                <a:latin typeface="Verdana" panose="020B0604030504040204" pitchFamily="34" charset="0"/>
                <a:cs typeface="Times New Roman" panose="02020603050405020304" pitchFamily="18" charset="0"/>
              </a:rPr>
              <a:t>(Dt 4, 40)</a:t>
            </a:r>
            <a:endParaRPr lang="it-IT" altLang="it-IT" sz="1800">
              <a:solidFill>
                <a:schemeClr val="bg1"/>
              </a:solidFill>
              <a:latin typeface="Verdana" panose="020B0604030504040204" pitchFamily="34" charset="0"/>
              <a:cs typeface="Times New Roman" panose="02020603050405020304" pitchFamily="18" charset="0"/>
            </a:endParaRPr>
          </a:p>
        </p:txBody>
      </p:sp>
      <p:sp>
        <p:nvSpPr>
          <p:cNvPr id="7171" name="Rectangle 4">
            <a:extLst>
              <a:ext uri="{FF2B5EF4-FFF2-40B4-BE49-F238E27FC236}">
                <a16:creationId xmlns:a16="http://schemas.microsoft.com/office/drawing/2014/main" id="{59E0CB6A-933C-B191-3DE1-5DA46A0C8056}"/>
              </a:ext>
            </a:extLst>
          </p:cNvPr>
          <p:cNvSpPr>
            <a:spLocks noChangeArrowheads="1"/>
          </p:cNvSpPr>
          <p:nvPr>
            <p:custDataLst>
              <p:tags r:id="rId2"/>
            </p:custDataLst>
          </p:nvPr>
        </p:nvSpPr>
        <p:spPr bwMode="auto">
          <a:xfrm>
            <a:off x="0" y="5486400"/>
            <a:ext cx="9144000" cy="9159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eaLnBrk="0" hangingPunct="0"/>
            <a:r>
              <a:rPr lang="en-GB" altLang="it-IT" sz="1800" dirty="0">
                <a:solidFill>
                  <a:schemeClr val="bg1"/>
                </a:solidFill>
                <a:latin typeface="Verdana" panose="020B0604030504040204" pitchFamily="34" charset="0"/>
                <a:cs typeface="Tahoma" panose="020B0604030504040204" pitchFamily="34" charset="0"/>
              </a:rPr>
              <a:t>Observe the laws and the commandments that I command you today, and everything will be well with you and your children after you. So you will live long in the land which Yahweh, your God, gives you forever."</a:t>
            </a:r>
            <a:r>
              <a:rPr lang="en-GB" altLang="it-IT" sz="1800" i="1" dirty="0">
                <a:solidFill>
                  <a:schemeClr val="bg1"/>
                </a:solidFill>
                <a:latin typeface="Verdana" panose="020B0604030504040204" pitchFamily="34" charset="0"/>
                <a:cs typeface="Tahoma" panose="020B0604030504040204" pitchFamily="34" charset="0"/>
              </a:rPr>
              <a:t> </a:t>
            </a:r>
            <a:r>
              <a:rPr lang="it-IT" altLang="it-IT" sz="1800" i="1" dirty="0">
                <a:solidFill>
                  <a:schemeClr val="bg1"/>
                </a:solidFill>
                <a:latin typeface="Verdana" panose="020B0604030504040204" pitchFamily="34" charset="0"/>
                <a:cs typeface="Times New Roman" panose="02020603050405020304" pitchFamily="18" charset="0"/>
              </a:rPr>
              <a:t>(</a:t>
            </a:r>
            <a:r>
              <a:rPr lang="it-IT" altLang="it-IT" sz="1800" i="1" dirty="0" err="1">
                <a:solidFill>
                  <a:schemeClr val="bg1"/>
                </a:solidFill>
                <a:latin typeface="Verdana" panose="020B0604030504040204" pitchFamily="34" charset="0"/>
                <a:cs typeface="Times New Roman" panose="02020603050405020304" pitchFamily="18" charset="0"/>
              </a:rPr>
              <a:t>Dt</a:t>
            </a:r>
            <a:r>
              <a:rPr lang="it-IT" altLang="it-IT" sz="1800" i="1" dirty="0">
                <a:solidFill>
                  <a:schemeClr val="bg1"/>
                </a:solidFill>
                <a:latin typeface="Verdana" panose="020B0604030504040204" pitchFamily="34" charset="0"/>
                <a:cs typeface="Times New Roman" panose="02020603050405020304" pitchFamily="18" charset="0"/>
              </a:rPr>
              <a:t> 4: 40)</a:t>
            </a:r>
          </a:p>
        </p:txBody>
      </p:sp>
      <p:pic>
        <p:nvPicPr>
          <p:cNvPr id="7172" name="Picture 7" descr="C:\ARCHIVIO GENERALE\PRESENTAZIONI\in COSTRUZIONE\S.Scritture del 31.05\ten-commandments.jpg">
            <a:extLst>
              <a:ext uri="{FF2B5EF4-FFF2-40B4-BE49-F238E27FC236}">
                <a16:creationId xmlns:a16="http://schemas.microsoft.com/office/drawing/2014/main" id="{C5E5118D-BF8E-532F-E338-4935DC009F57}"/>
              </a:ext>
            </a:extLst>
          </p:cNvPr>
          <p:cNvPicPr>
            <a:picLocks noChangeAspect="1" noChangeArrowheads="1"/>
          </p:cNvPicPr>
          <p:nvPr>
            <p:custDataLst>
              <p:tags r:id="rId3"/>
            </p:custDataLst>
          </p:nvPr>
        </p:nvPicPr>
        <p:blipFill>
          <a:blip r:embed="rId5">
            <a:extLst>
              <a:ext uri="{28A0092B-C50C-407E-A947-70E740481C1C}">
                <a14:useLocalDpi xmlns:a14="http://schemas.microsoft.com/office/drawing/2010/main" val="0"/>
              </a:ext>
            </a:extLst>
          </a:blip>
          <a:srcRect/>
          <a:stretch>
            <a:fillRect/>
          </a:stretch>
        </p:blipFill>
        <p:spPr bwMode="auto">
          <a:xfrm>
            <a:off x="609600" y="1371600"/>
            <a:ext cx="8001000" cy="414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5000">
    <p:random/>
  </p:transition>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A12CB4CE-1E8E-4042-3ACB-305E492708D6}"/>
              </a:ext>
            </a:extLst>
          </p:cNvPr>
          <p:cNvSpPr>
            <a:spLocks noGrp="1" noChangeArrowheads="1"/>
          </p:cNvSpPr>
          <p:nvPr>
            <p:ph type="title"/>
            <p:custDataLst>
              <p:tags r:id="rId1"/>
            </p:custDataLst>
          </p:nvPr>
        </p:nvSpPr>
        <p:spPr>
          <a:xfrm>
            <a:off x="4419600" y="1371600"/>
            <a:ext cx="3733800" cy="457200"/>
          </a:xfrm>
          <a:extLst>
            <a:ext uri="{91240B29-F687-4F45-9708-019B960494DF}">
              <a14:hiddenLine xmlns:a14="http://schemas.microsoft.com/office/drawing/2010/main" w="9525" cap="flat" algn="ctr">
                <a:solidFill>
                  <a:srgbClr val="000000"/>
                </a:solidFill>
                <a:prstDash val="solid"/>
                <a:miter lim="800000"/>
                <a:headEnd type="none" w="med" len="med"/>
                <a:tailEnd type="none" w="med" len="med"/>
              </a14:hiddenLine>
            </a:ext>
          </a:extLst>
        </p:spPr>
        <p:txBody>
          <a:bodyPr/>
          <a:lstStyle/>
          <a:p>
            <a:pPr eaLnBrk="1" hangingPunct="1"/>
            <a:r>
              <a:rPr lang="en-US" altLang="it-IT" sz="1800">
                <a:solidFill>
                  <a:srgbClr val="320011"/>
                </a:solidFill>
                <a:latin typeface="Verdana" panose="020B0604030504040204" pitchFamily="34" charset="0"/>
              </a:rPr>
              <a:t>EPISTLE</a:t>
            </a:r>
            <a:r>
              <a:rPr lang="it-IT" altLang="it-IT" sz="1800">
                <a:solidFill>
                  <a:srgbClr val="320011"/>
                </a:solidFill>
                <a:latin typeface="Verdana" panose="020B0604030504040204" pitchFamily="34" charset="0"/>
              </a:rPr>
              <a:t> to the ROMANS</a:t>
            </a:r>
            <a:endParaRPr lang="en-US" altLang="it-IT" sz="1800">
              <a:solidFill>
                <a:srgbClr val="320011"/>
              </a:solidFill>
              <a:latin typeface="Verdana" panose="020B0604030504040204" pitchFamily="34" charset="0"/>
            </a:endParaRPr>
          </a:p>
        </p:txBody>
      </p:sp>
      <p:sp>
        <p:nvSpPr>
          <p:cNvPr id="202765" name="Rectangle 13">
            <a:extLst>
              <a:ext uri="{FF2B5EF4-FFF2-40B4-BE49-F238E27FC236}">
                <a16:creationId xmlns:a16="http://schemas.microsoft.com/office/drawing/2014/main" id="{57F77D81-C3A0-0401-1CBA-18C71EB204FA}"/>
              </a:ext>
            </a:extLst>
          </p:cNvPr>
          <p:cNvSpPr>
            <a:spLocks noChangeArrowheads="1"/>
          </p:cNvSpPr>
          <p:nvPr>
            <p:custDataLst>
              <p:tags r:id="rId2"/>
            </p:custDataLst>
          </p:nvPr>
        </p:nvSpPr>
        <p:spPr bwMode="auto">
          <a:xfrm>
            <a:off x="762000" y="0"/>
            <a:ext cx="7770813" cy="831850"/>
          </a:xfrm>
          <a:prstGeom prst="rect">
            <a:avLst/>
          </a:prstGeom>
          <a:solidFill>
            <a:schemeClr val="bg1"/>
          </a:solidFill>
          <a:ln w="9525">
            <a:solidFill>
              <a:srgbClr val="FFFFCC"/>
            </a:solidFill>
            <a:miter lim="800000"/>
          </a:ln>
        </p:spPr>
        <p:txBody>
          <a:bodyPr>
            <a:spAutoFit/>
          </a:bodyPr>
          <a:lstStyle/>
          <a:p>
            <a:pPr algn="ctr"/>
            <a:endParaRPr lang="it-IT" altLang="it-IT" b="1">
              <a:solidFill>
                <a:srgbClr val="FFFF00"/>
              </a:solidFill>
              <a:latin typeface="Cambria" pitchFamily="18" charset="0"/>
              <a:cs typeface="Times New Roman" pitchFamily="18" charset="0"/>
            </a:endParaRPr>
          </a:p>
          <a:p>
            <a:pPr algn="ctr"/>
            <a:endParaRPr lang="it-IT" altLang="it-IT" b="1">
              <a:solidFill>
                <a:schemeClr val="tx1"/>
              </a:solidFill>
              <a:latin typeface="Cambria" pitchFamily="18" charset="0"/>
            </a:endParaRPr>
          </a:p>
        </p:txBody>
      </p:sp>
      <p:sp>
        <p:nvSpPr>
          <p:cNvPr id="8196" name="Rectangle 22">
            <a:extLst>
              <a:ext uri="{FF2B5EF4-FFF2-40B4-BE49-F238E27FC236}">
                <a16:creationId xmlns:a16="http://schemas.microsoft.com/office/drawing/2014/main" id="{6C81770D-C97A-B6C9-6CF2-44A1CCB61C9A}"/>
              </a:ext>
            </a:extLst>
          </p:cNvPr>
          <p:cNvSpPr>
            <a:spLocks noChangeArrowheads="1"/>
          </p:cNvSpPr>
          <p:nvPr>
            <p:custDataLst>
              <p:tags r:id="rId3"/>
            </p:custDataLst>
          </p:nvPr>
        </p:nvSpPr>
        <p:spPr bwMode="auto">
          <a:xfrm>
            <a:off x="1295400" y="1371600"/>
            <a:ext cx="3124200"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it-IT" altLang="it-IT" sz="1800">
                <a:solidFill>
                  <a:srgbClr val="320011"/>
                </a:solidFill>
                <a:latin typeface="Verdana" panose="020B0604030504040204" pitchFamily="34" charset="0"/>
              </a:rPr>
              <a:t>LETTERA AI ROMANI</a:t>
            </a:r>
          </a:p>
        </p:txBody>
      </p:sp>
      <p:sp>
        <p:nvSpPr>
          <p:cNvPr id="8197" name="Rectangle 205">
            <a:extLst>
              <a:ext uri="{FF2B5EF4-FFF2-40B4-BE49-F238E27FC236}">
                <a16:creationId xmlns:a16="http://schemas.microsoft.com/office/drawing/2014/main" id="{CBBABD14-EFDE-40C1-BB42-4D5DF782C33D}"/>
              </a:ext>
            </a:extLst>
          </p:cNvPr>
          <p:cNvSpPr>
            <a:spLocks noChangeArrowheads="1"/>
          </p:cNvSpPr>
          <p:nvPr>
            <p:custDataLst>
              <p:tags r:id="rId4"/>
            </p:custDataLst>
          </p:nvPr>
        </p:nvSpPr>
        <p:spPr bwMode="auto">
          <a:xfrm>
            <a:off x="1295400" y="1905000"/>
            <a:ext cx="3124200" cy="14652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it-IT" altLang="it-IT" sz="1800">
                <a:solidFill>
                  <a:srgbClr val="000000"/>
                </a:solidFill>
                <a:latin typeface="Verdana" panose="020B0604030504040204" pitchFamily="34" charset="0"/>
                <a:cs typeface="Times New Roman" panose="02020603050405020304" pitchFamily="18" charset="0"/>
              </a:rPr>
              <a:t>   </a:t>
            </a:r>
            <a:r>
              <a:rPr lang="it-IT" altLang="it-IT" sz="1800" i="1">
                <a:solidFill>
                  <a:srgbClr val="000000"/>
                </a:solidFill>
                <a:latin typeface="Verdana" panose="020B0604030504040204" pitchFamily="34" charset="0"/>
                <a:cs typeface="Times New Roman" panose="02020603050405020304" pitchFamily="18" charset="0"/>
              </a:rPr>
              <a:t>  Fratelli, </a:t>
            </a:r>
            <a:r>
              <a:rPr lang="it-IT" altLang="it-IT" sz="1800">
                <a:solidFill>
                  <a:srgbClr val="000000"/>
                </a:solidFill>
                <a:latin typeface="Verdana" panose="020B0604030504040204" pitchFamily="34" charset="0"/>
                <a:cs typeface="Times New Roman" panose="02020603050405020304" pitchFamily="18" charset="0"/>
              </a:rPr>
              <a:t>tutti quelli che sono guidati dallo Spirito di Dio, questi sono figli di Dio.</a:t>
            </a:r>
            <a:r>
              <a:rPr lang="it-IT" altLang="it-IT" sz="1800" i="1">
                <a:solidFill>
                  <a:srgbClr val="000000"/>
                </a:solidFill>
                <a:latin typeface="Verdana" panose="020B0604030504040204" pitchFamily="34" charset="0"/>
                <a:cs typeface="Times New Roman" panose="02020603050405020304" pitchFamily="18" charset="0"/>
              </a:rPr>
              <a:t> </a:t>
            </a:r>
          </a:p>
          <a:p>
            <a:r>
              <a:rPr lang="it-IT" altLang="it-IT" sz="1800" i="1">
                <a:solidFill>
                  <a:srgbClr val="000000"/>
                </a:solidFill>
                <a:latin typeface="Verdana" panose="020B0604030504040204" pitchFamily="34" charset="0"/>
                <a:cs typeface="Times New Roman" panose="02020603050405020304" pitchFamily="18" charset="0"/>
              </a:rPr>
              <a:t>                (Rm 8, 14)</a:t>
            </a:r>
          </a:p>
        </p:txBody>
      </p:sp>
      <p:sp>
        <p:nvSpPr>
          <p:cNvPr id="8198" name="Rectangle 206">
            <a:extLst>
              <a:ext uri="{FF2B5EF4-FFF2-40B4-BE49-F238E27FC236}">
                <a16:creationId xmlns:a16="http://schemas.microsoft.com/office/drawing/2014/main" id="{8013E921-C1D7-F2BA-B8EA-B3F2E5A75D54}"/>
              </a:ext>
            </a:extLst>
          </p:cNvPr>
          <p:cNvSpPr>
            <a:spLocks noChangeArrowheads="1"/>
          </p:cNvSpPr>
          <p:nvPr>
            <p:custDataLst>
              <p:tags r:id="rId5"/>
            </p:custDataLst>
          </p:nvPr>
        </p:nvSpPr>
        <p:spPr bwMode="auto">
          <a:xfrm>
            <a:off x="4648200" y="1905000"/>
            <a:ext cx="3352800" cy="1190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r>
              <a:rPr lang="en-US" altLang="it-IT" sz="1800">
                <a:solidFill>
                  <a:schemeClr val="tx1"/>
                </a:solidFill>
                <a:latin typeface="Verdana" panose="020B0604030504040204" pitchFamily="34" charset="0"/>
                <a:cs typeface="Arial" panose="020B0604020202020204" pitchFamily="34" charset="0"/>
              </a:rPr>
              <a:t>  </a:t>
            </a:r>
            <a:r>
              <a:rPr lang="en-GB" altLang="it-IT" sz="1800" i="1">
                <a:solidFill>
                  <a:srgbClr val="000000"/>
                </a:solidFill>
                <a:latin typeface="Verdana" panose="020B0604030504040204" pitchFamily="34" charset="0"/>
                <a:cs typeface="Tahoma" panose="020B0604030504040204" pitchFamily="34" charset="0"/>
              </a:rPr>
              <a:t>Brothers, </a:t>
            </a:r>
            <a:r>
              <a:rPr lang="en-GB" altLang="it-IT" sz="1800">
                <a:solidFill>
                  <a:srgbClr val="000000"/>
                </a:solidFill>
                <a:latin typeface="Verdana" panose="020B0604030504040204" pitchFamily="34" charset="0"/>
                <a:cs typeface="Tahoma" panose="020B0604030504040204" pitchFamily="34" charset="0"/>
              </a:rPr>
              <a:t>all those who walk in the Spirit of God are sons and daughters of God.</a:t>
            </a:r>
            <a:r>
              <a:rPr lang="en-GB" altLang="it-IT" sz="1800" i="1">
                <a:solidFill>
                  <a:srgbClr val="000000"/>
                </a:solidFill>
                <a:latin typeface="Verdana" panose="020B0604030504040204" pitchFamily="34" charset="0"/>
                <a:cs typeface="Tahoma" panose="020B0604030504040204" pitchFamily="34" charset="0"/>
              </a:rPr>
              <a:t> </a:t>
            </a:r>
            <a:r>
              <a:rPr lang="en-GB" altLang="it-IT" sz="1800" i="1">
                <a:solidFill>
                  <a:srgbClr val="000000"/>
                </a:solidFill>
                <a:latin typeface="Verdana" panose="020B0604030504040204" pitchFamily="34" charset="0"/>
                <a:cs typeface="Times New Roman" panose="02020603050405020304" pitchFamily="18" charset="0"/>
              </a:rPr>
              <a:t>(Rom 8: 14)</a:t>
            </a:r>
            <a:endParaRPr lang="it-IT" altLang="it-IT" sz="1800" i="1">
              <a:solidFill>
                <a:srgbClr val="000000"/>
              </a:solidFill>
              <a:latin typeface="Verdana" panose="020B0604030504040204" pitchFamily="34" charset="0"/>
              <a:cs typeface="Times New Roman" panose="02020603050405020304" pitchFamily="18" charset="0"/>
            </a:endParaRPr>
          </a:p>
        </p:txBody>
      </p:sp>
      <p:pic>
        <p:nvPicPr>
          <p:cNvPr id="8199" name="Picture 498" descr="C:\ARCHIVIO GENERALE\PRESENTAZIONI\in COSTRUZIONE\Gospel copia.gif">
            <a:extLst>
              <a:ext uri="{FF2B5EF4-FFF2-40B4-BE49-F238E27FC236}">
                <a16:creationId xmlns:a16="http://schemas.microsoft.com/office/drawing/2014/main" id="{C44AF460-551F-E603-C2A2-D3E91CB03003}"/>
              </a:ext>
            </a:extLst>
          </p:cNvPr>
          <p:cNvPicPr>
            <a:picLocks noChangeAspect="1" noChangeArrowheads="1"/>
          </p:cNvPicPr>
          <p:nvPr>
            <p:custDataLst>
              <p:tags r:id="rId6"/>
            </p:custDataLst>
          </p:nvPr>
        </p:nvPicPr>
        <p:blipFill>
          <a:blip r:embed="rId14">
            <a:extLst>
              <a:ext uri="{28A0092B-C50C-407E-A947-70E740481C1C}">
                <a14:useLocalDpi xmlns:a14="http://schemas.microsoft.com/office/drawing/2010/main" val="0"/>
              </a:ext>
            </a:extLst>
          </a:blip>
          <a:srcRect/>
          <a:stretch>
            <a:fillRect/>
          </a:stretch>
        </p:blipFill>
        <p:spPr bwMode="auto">
          <a:xfrm>
            <a:off x="3657600" y="0"/>
            <a:ext cx="18288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71" name="WordArt 509">
            <a:extLst>
              <a:ext uri="{FF2B5EF4-FFF2-40B4-BE49-F238E27FC236}">
                <a16:creationId xmlns:a16="http://schemas.microsoft.com/office/drawing/2014/main" id="{0111B4EA-D137-5EFE-E976-FC92BD25B0AB}"/>
              </a:ext>
            </a:extLst>
          </p:cNvPr>
          <p:cNvSpPr>
            <a:spLocks noChangeArrowheads="1" noChangeShapeType="1" noTextEdit="1"/>
          </p:cNvSpPr>
          <p:nvPr>
            <p:custDataLst>
              <p:tags r:id="rId7"/>
            </p:custDataLst>
          </p:nvPr>
        </p:nvSpPr>
        <p:spPr bwMode="auto">
          <a:xfrm>
            <a:off x="1219200" y="152400"/>
            <a:ext cx="2286000" cy="53340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wrap="none" fromWordArt="1">
            <a:prstTxWarp prst="textPlain">
              <a:avLst>
                <a:gd name="adj" fmla="val 50000"/>
              </a:avLst>
            </a:prstTxWarp>
          </a:bodyPr>
          <a:lstStyle/>
          <a:p>
            <a:pPr algn="ctr" eaLnBrk="0" hangingPunct="0"/>
            <a:r>
              <a:rPr lang="it-IT" sz="1600" kern="10" dirty="0">
                <a:ln w="3175" cap="flat" cmpd="sng" algn="ctr">
                  <a:solidFill>
                    <a:srgbClr val="FF0000"/>
                  </a:solidFill>
                  <a:prstDash val="solid"/>
                  <a:round/>
                  <a:headEnd type="none" w="med" len="med"/>
                  <a:tailEnd type="none" w="med" len="med"/>
                </a:ln>
                <a:solidFill>
                  <a:srgbClr val="FF0000"/>
                </a:solidFill>
                <a:latin typeface="Calibri"/>
                <a:ea typeface="Arial"/>
                <a:cs typeface="Calibri"/>
                <a:sym typeface="Wingdings"/>
              </a:rPr>
              <a:t>La Parola di Dio </a:t>
            </a:r>
          </a:p>
          <a:p>
            <a:pPr algn="ctr" eaLnBrk="0" hangingPunct="0"/>
            <a:r>
              <a:rPr lang="it-IT" sz="1600" kern="10" dirty="0">
                <a:ln w="3175" cap="flat" cmpd="sng" algn="ctr">
                  <a:solidFill>
                    <a:srgbClr val="FF0000"/>
                  </a:solidFill>
                  <a:prstDash val="solid"/>
                  <a:round/>
                  <a:headEnd type="none" w="med" len="med"/>
                  <a:tailEnd type="none" w="med" len="med"/>
                </a:ln>
                <a:solidFill>
                  <a:srgbClr val="FF0000"/>
                </a:solidFill>
                <a:latin typeface="Calibri"/>
                <a:ea typeface="Arial"/>
                <a:cs typeface="Calibri"/>
                <a:sym typeface="Wingdings"/>
              </a:rPr>
              <a:t>parla  al nostro cuore!</a:t>
            </a:r>
          </a:p>
        </p:txBody>
      </p:sp>
      <p:sp>
        <p:nvSpPr>
          <p:cNvPr id="72" name="WordArt 510">
            <a:extLst>
              <a:ext uri="{FF2B5EF4-FFF2-40B4-BE49-F238E27FC236}">
                <a16:creationId xmlns:a16="http://schemas.microsoft.com/office/drawing/2014/main" id="{805C1DCC-4FFA-5B2C-098E-263B03704D37}"/>
              </a:ext>
            </a:extLst>
          </p:cNvPr>
          <p:cNvSpPr>
            <a:spLocks noChangeArrowheads="1" noChangeShapeType="1" noTextEdit="1"/>
          </p:cNvSpPr>
          <p:nvPr>
            <p:custDataLst>
              <p:tags r:id="rId8"/>
            </p:custDataLst>
          </p:nvPr>
        </p:nvSpPr>
        <p:spPr bwMode="auto">
          <a:xfrm>
            <a:off x="5292080" y="142413"/>
            <a:ext cx="2861320" cy="914400"/>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wrap="none" fromWordArt="1">
            <a:prstTxWarp prst="textPlain">
              <a:avLst>
                <a:gd name="adj" fmla="val 50000"/>
              </a:avLst>
            </a:prstTxWarp>
          </a:bodyPr>
          <a:lstStyle/>
          <a:p>
            <a:pPr algn="ctr" eaLnBrk="0" hangingPunct="0"/>
            <a:r>
              <a:rPr lang="en-US" sz="1800" kern="10" dirty="0">
                <a:ln w="3175" cap="flat" cmpd="sng" algn="ctr">
                  <a:solidFill>
                    <a:srgbClr val="FF0000"/>
                  </a:solidFill>
                  <a:prstDash val="solid"/>
                  <a:round/>
                  <a:headEnd type="none" w="med" len="med"/>
                  <a:tailEnd type="none" w="med" len="med"/>
                </a:ln>
                <a:solidFill>
                  <a:srgbClr val="FF0000"/>
                </a:solidFill>
                <a:latin typeface="Calibri"/>
                <a:ea typeface="Arial"/>
                <a:cs typeface="Calibri"/>
                <a:sym typeface="Wingdings"/>
              </a:rPr>
              <a:t>The God's Word </a:t>
            </a:r>
          </a:p>
          <a:p>
            <a:pPr algn="ctr" eaLnBrk="0" hangingPunct="0"/>
            <a:r>
              <a:rPr lang="en-US" sz="1800" kern="10" dirty="0">
                <a:ln w="3175" cap="flat" cmpd="sng" algn="ctr">
                  <a:solidFill>
                    <a:srgbClr val="FF0000"/>
                  </a:solidFill>
                  <a:prstDash val="solid"/>
                  <a:round/>
                  <a:headEnd type="none" w="med" len="med"/>
                  <a:tailEnd type="none" w="med" len="med"/>
                </a:ln>
                <a:solidFill>
                  <a:srgbClr val="FF0000"/>
                </a:solidFill>
                <a:latin typeface="Calibri"/>
                <a:ea typeface="Arial"/>
                <a:cs typeface="Calibri"/>
                <a:sym typeface="Wingdings"/>
              </a:rPr>
              <a:t>                         speak to our heart !</a:t>
            </a:r>
            <a:r>
              <a:rPr lang="en-US" sz="1800" dirty="0">
                <a:noFill/>
                <a:latin typeface="Calibri" panose="020F0502020204030204" pitchFamily="34" charset="0"/>
                <a:cs typeface="Calibri" panose="020F0502020204030204" pitchFamily="34" charset="0"/>
              </a:rPr>
              <a:t> Word of God</a:t>
            </a:r>
          </a:p>
          <a:p>
            <a:pPr algn="ctr"/>
            <a:r>
              <a:rPr lang="en-US" sz="1800" dirty="0">
                <a:noFill/>
                <a:latin typeface="Calibri" panose="020F0502020204030204" pitchFamily="34" charset="0"/>
                <a:cs typeface="Calibri" panose="020F0502020204030204" pitchFamily="34" charset="0"/>
              </a:rPr>
              <a:t>speaks to our heart!</a:t>
            </a:r>
            <a:endParaRPr lang="it-IT" sz="1800" dirty="0">
              <a:noFill/>
              <a:latin typeface="Calibri" panose="020F0502020204030204" pitchFamily="34" charset="0"/>
              <a:cs typeface="Calibri" panose="020F0502020204030204" pitchFamily="34" charset="0"/>
            </a:endParaRPr>
          </a:p>
        </p:txBody>
      </p:sp>
      <p:pic>
        <p:nvPicPr>
          <p:cNvPr id="8202" name="Picture 64" descr="C:\ARCHIVIO GENERALE\PRESENTAZIONI\in COSTRUZIONE\S.Scritture del 31.05\guidati dallo Spirito di Dio 1.jpg">
            <a:extLst>
              <a:ext uri="{FF2B5EF4-FFF2-40B4-BE49-F238E27FC236}">
                <a16:creationId xmlns:a16="http://schemas.microsoft.com/office/drawing/2014/main" id="{F1B1983C-B9F8-61B4-6B4C-37B166D0C4FF}"/>
              </a:ext>
            </a:extLst>
          </p:cNvPr>
          <p:cNvPicPr>
            <a:picLocks noChangeAspect="1" noChangeArrowheads="1"/>
          </p:cNvPicPr>
          <p:nvPr>
            <p:custDataLst>
              <p:tags r:id="rId9"/>
            </p:custDataLst>
          </p:nvPr>
        </p:nvPicPr>
        <p:blipFill>
          <a:blip r:embed="rId15">
            <a:extLst>
              <a:ext uri="{28A0092B-C50C-407E-A947-70E740481C1C}">
                <a14:useLocalDpi xmlns:a14="http://schemas.microsoft.com/office/drawing/2010/main" val="0"/>
              </a:ext>
            </a:extLst>
          </a:blip>
          <a:srcRect/>
          <a:stretch>
            <a:fillRect/>
          </a:stretch>
        </p:blipFill>
        <p:spPr bwMode="auto">
          <a:xfrm>
            <a:off x="4724400" y="3581400"/>
            <a:ext cx="3200400"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pic>
        <p:nvPicPr>
          <p:cNvPr id="8203" name="Picture 65" descr="C:\ARCHIVIO GENERALE\PRESENTAZIONI\in COSTRUZIONE\S.Scritture del 31.05\guidati dallo Spirito di Dio.jpg">
            <a:extLst>
              <a:ext uri="{FF2B5EF4-FFF2-40B4-BE49-F238E27FC236}">
                <a16:creationId xmlns:a16="http://schemas.microsoft.com/office/drawing/2014/main" id="{4C89B1CB-7AC2-D585-9B8D-428B79FDD2F9}"/>
              </a:ext>
            </a:extLst>
          </p:cNvPr>
          <p:cNvPicPr>
            <a:picLocks noChangeAspect="1" noChangeArrowheads="1"/>
          </p:cNvPicPr>
          <p:nvPr>
            <p:custDataLst>
              <p:tags r:id="rId10"/>
            </p:custDataLst>
          </p:nvPr>
        </p:nvPicPr>
        <p:blipFill>
          <a:blip r:embed="rId16">
            <a:extLst>
              <a:ext uri="{28A0092B-C50C-407E-A947-70E740481C1C}">
                <a14:useLocalDpi xmlns:a14="http://schemas.microsoft.com/office/drawing/2010/main" val="0"/>
              </a:ext>
            </a:extLst>
          </a:blip>
          <a:srcRect/>
          <a:stretch>
            <a:fillRect/>
          </a:stretch>
        </p:blipFill>
        <p:spPr bwMode="auto">
          <a:xfrm>
            <a:off x="1295400" y="3581400"/>
            <a:ext cx="3124200"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pic>
    </p:spTree>
  </p:cSld>
  <p:clrMapOvr>
    <a:masterClrMapping/>
  </p:clrMapOvr>
  <p:transition spd="med" advClick="0" advTm="14256">
    <p:rand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iterate type="wd">
                                    <p:tmPct val="100000"/>
                                  </p:iterate>
                                  <p:childTnLst>
                                    <p:set>
                                      <p:cBhvr>
                                        <p:cTn id="6" dur="1" fill="hold">
                                          <p:stCondLst>
                                            <p:cond delay="0"/>
                                          </p:stCondLst>
                                        </p:cTn>
                                        <p:tgtEl>
                                          <p:spTgt spid="202765"/>
                                        </p:tgtEl>
                                        <p:attrNameLst>
                                          <p:attrName>style.visibility</p:attrName>
                                        </p:attrNameLst>
                                      </p:cBhvr>
                                      <p:to>
                                        <p:strVal val="visible"/>
                                      </p:to>
                                    </p:set>
                                    <p:anim calcmode="lin" valueType="num">
                                      <p:cBhvr additive="base">
                                        <p:cTn id="7" dur="300" fill="hold"/>
                                        <p:tgtEl>
                                          <p:spTgt spid="202765"/>
                                        </p:tgtEl>
                                        <p:attrNameLst>
                                          <p:attrName>ppt_x</p:attrName>
                                        </p:attrNameLst>
                                      </p:cBhvr>
                                      <p:tavLst>
                                        <p:tav tm="0">
                                          <p:val>
                                            <p:strVal val="0-#ppt_w/2"/>
                                          </p:val>
                                        </p:tav>
                                        <p:tav tm="100000">
                                          <p:val>
                                            <p:strVal val="#ppt_x"/>
                                          </p:val>
                                        </p:tav>
                                      </p:tavLst>
                                    </p:anim>
                                    <p:anim calcmode="lin" valueType="num">
                                      <p:cBhvr additive="base">
                                        <p:cTn id="8" dur="300" fill="hold"/>
                                        <p:tgtEl>
                                          <p:spTgt spid="20276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76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FF8CDDD0-453C-2F7B-1852-B09FAEBA1426}"/>
              </a:ext>
            </a:extLst>
          </p:cNvPr>
          <p:cNvSpPr>
            <a:spLocks noGrp="1" noChangeArrowheads="1"/>
          </p:cNvSpPr>
          <p:nvPr>
            <p:ph type="title"/>
            <p:custDataLst>
              <p:tags r:id="rId1"/>
            </p:custDataLst>
          </p:nvPr>
        </p:nvSpPr>
        <p:spPr>
          <a:xfrm>
            <a:off x="0" y="533400"/>
            <a:ext cx="9144000" cy="838200"/>
          </a:xfrm>
          <a:ln cap="flat" algn="ctr">
            <a:miter lim="800000"/>
            <a:headEnd type="none" w="med" len="med"/>
            <a:tailEnd type="none" w="med" len="med"/>
          </a:ln>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E voi non avete ricevuto uno spirito da schiavi per ricadere nella paura, ma avete ricevuto lo Spirito che rende figli adottivi, per mezzo del quale gridiamo: «Abbà! Padre!». </a:t>
            </a:r>
            <a:r>
              <a:rPr lang="it-IT" altLang="it-IT" sz="1800" i="1">
                <a:solidFill>
                  <a:srgbClr val="FFFFFF"/>
                </a:solidFill>
                <a:latin typeface="Verdana" panose="020B0604030504040204" pitchFamily="34" charset="0"/>
                <a:cs typeface="Times New Roman" panose="02020603050405020304" pitchFamily="18" charset="0"/>
              </a:rPr>
              <a:t>(Rm 8, 15)</a:t>
            </a:r>
            <a:endParaRPr lang="it-IT" altLang="it-IT" sz="1800">
              <a:solidFill>
                <a:srgbClr val="FFFFFF"/>
              </a:solidFill>
              <a:latin typeface="Verdana" panose="020B0604030504040204" pitchFamily="34" charset="0"/>
              <a:cs typeface="Times New Roman" panose="02020603050405020304" pitchFamily="18" charset="0"/>
            </a:endParaRPr>
          </a:p>
        </p:txBody>
      </p:sp>
      <p:sp>
        <p:nvSpPr>
          <p:cNvPr id="9219" name="Rectangle 4">
            <a:extLst>
              <a:ext uri="{FF2B5EF4-FFF2-40B4-BE49-F238E27FC236}">
                <a16:creationId xmlns:a16="http://schemas.microsoft.com/office/drawing/2014/main" id="{30FC8F87-089D-FDE4-DAF4-B53F834551A5}"/>
              </a:ext>
            </a:extLst>
          </p:cNvPr>
          <p:cNvSpPr>
            <a:spLocks noChangeArrowheads="1"/>
          </p:cNvSpPr>
          <p:nvPr>
            <p:custDataLst>
              <p:tags r:id="rId2"/>
            </p:custDataLst>
          </p:nvPr>
        </p:nvSpPr>
        <p:spPr bwMode="auto">
          <a:xfrm>
            <a:off x="0" y="5373688"/>
            <a:ext cx="9144000" cy="9159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en-GB" altLang="it-IT" sz="1800">
                <a:solidFill>
                  <a:srgbClr val="FFFFFF"/>
                </a:solidFill>
                <a:latin typeface="Verdana" panose="020B0604030504040204" pitchFamily="34" charset="0"/>
                <a:cs typeface="Tahoma" panose="020B0604030504040204" pitchFamily="34" charset="0"/>
              </a:rPr>
              <a:t>Then, no more fear: you did not receive a spirit of slavery, but the Spirit that makes you sons and daughters and every time we cry, "Abba! (this is Dad!) Father!"</a:t>
            </a:r>
            <a:r>
              <a:rPr lang="en-GB" altLang="it-IT" sz="1800" i="1">
                <a:solidFill>
                  <a:srgbClr val="FFFFFF"/>
                </a:solidFill>
                <a:latin typeface="Verdana" panose="020B0604030504040204" pitchFamily="34" charset="0"/>
                <a:cs typeface="Tahoma" panose="020B0604030504040204" pitchFamily="34" charset="0"/>
              </a:rPr>
              <a:t> </a:t>
            </a:r>
            <a:r>
              <a:rPr lang="en-GB" altLang="it-IT" sz="1800" i="1">
                <a:solidFill>
                  <a:srgbClr val="FFFFFF"/>
                </a:solidFill>
                <a:latin typeface="Verdana" panose="020B0604030504040204" pitchFamily="34" charset="0"/>
                <a:cs typeface="Times New Roman" panose="02020603050405020304" pitchFamily="18" charset="0"/>
              </a:rPr>
              <a:t>(Rom 8: 15)</a:t>
            </a:r>
            <a:r>
              <a:rPr lang="en-GB" altLang="it-IT" sz="1800" i="1">
                <a:solidFill>
                  <a:srgbClr val="FFFFFF"/>
                </a:solidFill>
                <a:latin typeface="Verdana" panose="020B0604030504040204" pitchFamily="34" charset="0"/>
                <a:cs typeface="Tahoma" panose="020B0604030504040204" pitchFamily="34" charset="0"/>
              </a:rPr>
              <a:t>  </a:t>
            </a:r>
            <a:endParaRPr lang="it-IT" altLang="it-IT" sz="1800" i="1">
              <a:solidFill>
                <a:srgbClr val="FFFFFF"/>
              </a:solidFill>
              <a:latin typeface="Verdana" panose="020B0604030504040204" pitchFamily="34" charset="0"/>
              <a:cs typeface="Tahoma" panose="020B0604030504040204" pitchFamily="34" charset="0"/>
            </a:endParaRPr>
          </a:p>
        </p:txBody>
      </p:sp>
    </p:spTree>
  </p:cSld>
  <p:clrMapOvr>
    <a:masterClrMapping/>
  </p:clrMapOvr>
  <p:transition spd="med" advClick="0" advTm="16000">
    <p:random/>
  </p:transition>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id="{589CCDDA-8151-335E-3B54-AFDB24D93AB9}"/>
              </a:ext>
            </a:extLst>
          </p:cNvPr>
          <p:cNvSpPr>
            <a:spLocks noGrp="1" noChangeArrowheads="1"/>
          </p:cNvSpPr>
          <p:nvPr>
            <p:ph type="title"/>
            <p:custDataLst>
              <p:tags r:id="rId1"/>
            </p:custDataLst>
          </p:nvPr>
        </p:nvSpPr>
        <p:spPr>
          <a:xfrm>
            <a:off x="0" y="533400"/>
            <a:ext cx="9144000" cy="1143000"/>
          </a:xfrm>
          <a:solidFill>
            <a:srgbClr val="000000"/>
          </a:solidFill>
          <a:ln cap="flat" algn="ctr">
            <a:solidFill>
              <a:srgbClr val="000000"/>
            </a:solidFill>
            <a:miter lim="800000"/>
            <a:headEnd type="none" w="med" len="med"/>
            <a:tailEnd type="none" w="med" len="med"/>
          </a:ln>
        </p:spPr>
        <p:txBody>
          <a:bodyPr/>
          <a:lstStyle/>
          <a:p>
            <a:pPr eaLnBrk="1" hangingPunct="1"/>
            <a:r>
              <a:rPr lang="it-IT" altLang="it-IT" sz="1800">
                <a:solidFill>
                  <a:srgbClr val="FFFFFF"/>
                </a:solidFill>
                <a:latin typeface="Verdana" panose="020B0604030504040204" pitchFamily="34" charset="0"/>
                <a:cs typeface="Times New Roman" panose="02020603050405020304" pitchFamily="18" charset="0"/>
              </a:rPr>
              <a:t>Lo Spirito stesso, insieme al nostro spirito, attesta che siamo figli di Dio. E se siamo figli, siamo anche eredi: eredi di Dio, coeredi di Cristo, se davvero prendiamo parte alle sue sofferenze per partecipare anche alla sua gloria. </a:t>
            </a:r>
            <a:r>
              <a:rPr lang="it-IT" altLang="it-IT" sz="1800" i="1">
                <a:solidFill>
                  <a:srgbClr val="FFFFFF"/>
                </a:solidFill>
                <a:latin typeface="Verdana" panose="020B0604030504040204" pitchFamily="34" charset="0"/>
                <a:cs typeface="Times New Roman" panose="02020603050405020304" pitchFamily="18" charset="0"/>
              </a:rPr>
              <a:t>(Rm 8, 16-17)</a:t>
            </a:r>
            <a:endParaRPr lang="it-IT" altLang="it-IT" sz="1800">
              <a:solidFill>
                <a:srgbClr val="FFFFFF"/>
              </a:solidFill>
              <a:latin typeface="Verdana" panose="020B0604030504040204" pitchFamily="34" charset="0"/>
              <a:cs typeface="Times New Roman" panose="02020603050405020304" pitchFamily="18" charset="0"/>
            </a:endParaRPr>
          </a:p>
        </p:txBody>
      </p:sp>
      <p:sp>
        <p:nvSpPr>
          <p:cNvPr id="10243" name="Rectangle 4">
            <a:extLst>
              <a:ext uri="{FF2B5EF4-FFF2-40B4-BE49-F238E27FC236}">
                <a16:creationId xmlns:a16="http://schemas.microsoft.com/office/drawing/2014/main" id="{80F0AE79-7EF1-BE6E-55C7-DA9A5513E73E}"/>
              </a:ext>
            </a:extLst>
          </p:cNvPr>
          <p:cNvSpPr>
            <a:spLocks noChangeArrowheads="1"/>
          </p:cNvSpPr>
          <p:nvPr>
            <p:custDataLst>
              <p:tags r:id="rId2"/>
            </p:custDataLst>
          </p:nvPr>
        </p:nvSpPr>
        <p:spPr bwMode="auto">
          <a:xfrm>
            <a:off x="0" y="5410200"/>
            <a:ext cx="9144000" cy="1200150"/>
          </a:xfrm>
          <a:prstGeom prst="rect">
            <a:avLst/>
          </a:prstGeom>
          <a:solidFill>
            <a:srgbClr val="000000"/>
          </a:solidFill>
          <a:ln w="9525"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eaLnBrk="0" hangingPunct="0"/>
            <a:r>
              <a:rPr lang="en-GB" altLang="it-IT" sz="1800">
                <a:solidFill>
                  <a:srgbClr val="FFFFFF"/>
                </a:solidFill>
                <a:latin typeface="Verdana" panose="020B0604030504040204" pitchFamily="34" charset="0"/>
                <a:cs typeface="Tahoma" panose="020B0604030504040204" pitchFamily="34" charset="0"/>
              </a:rPr>
              <a:t>the Spirit assures our spirit that we are sons and daughters of God. If we are children, we are heirs, too. Ours will be the inheritance of God and we will share it with Christ; for if we now suffer with him, we will also share Glory with him.</a:t>
            </a:r>
            <a:r>
              <a:rPr lang="en-GB" altLang="it-IT" sz="1800" i="1">
                <a:solidFill>
                  <a:srgbClr val="FFFFFF"/>
                </a:solidFill>
                <a:latin typeface="Verdana" panose="020B0604030504040204" pitchFamily="34" charset="0"/>
                <a:cs typeface="Times New Roman" panose="02020603050405020304" pitchFamily="18" charset="0"/>
              </a:rPr>
              <a:t> </a:t>
            </a:r>
            <a:r>
              <a:rPr lang="it-IT" altLang="it-IT" sz="1800" i="1">
                <a:solidFill>
                  <a:srgbClr val="FFFFFF"/>
                </a:solidFill>
                <a:latin typeface="Verdana" panose="020B0604030504040204" pitchFamily="34" charset="0"/>
                <a:cs typeface="Times New Roman" panose="02020603050405020304" pitchFamily="18" charset="0"/>
              </a:rPr>
              <a:t>(Rom 8: 16-17)</a:t>
            </a:r>
          </a:p>
        </p:txBody>
      </p:sp>
    </p:spTree>
  </p:cSld>
  <p:clrMapOvr>
    <a:masterClrMapping/>
  </p:clrMapOvr>
  <p:transition spd="med" advClick="0" advTm="16000">
    <p:random/>
  </p:transition>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6.2.9200.0"/>
  <p:tag name="AS_RELEASE_DATE" val="2020.06.14"/>
  <p:tag name="AS_TITLE" val="Aspose.Slides for .NET 2.0"/>
  <p:tag name="AS_VERSION" val="20.6"/>
</p:tagLst>
</file>

<file path=ppt/tags/tag10.xml><?xml version="1.0" encoding="utf-8"?>
<p:tagLst xmlns:a="http://schemas.openxmlformats.org/drawingml/2006/main" xmlns:r="http://schemas.openxmlformats.org/officeDocument/2006/relationships" xmlns:p="http://schemas.openxmlformats.org/presentationml/2006/main">
  <p:tag name="AS_UNIQUEID" val="119"/>
</p:tagLst>
</file>

<file path=ppt/tags/tag100.xml><?xml version="1.0" encoding="utf-8"?>
<p:tagLst xmlns:a="http://schemas.openxmlformats.org/drawingml/2006/main" xmlns:r="http://schemas.openxmlformats.org/officeDocument/2006/relationships" xmlns:p="http://schemas.openxmlformats.org/presentationml/2006/main">
  <p:tag name="AS_UNIQUEID" val="110"/>
</p:tagLst>
</file>

<file path=ppt/tags/tag11.xml><?xml version="1.0" encoding="utf-8"?>
<p:tagLst xmlns:a="http://schemas.openxmlformats.org/drawingml/2006/main" xmlns:r="http://schemas.openxmlformats.org/officeDocument/2006/relationships" xmlns:p="http://schemas.openxmlformats.org/presentationml/2006/main">
  <p:tag name="AS_UNIQUEID" val="120"/>
</p:tagLst>
</file>

<file path=ppt/tags/tag12.xml><?xml version="1.0" encoding="utf-8"?>
<p:tagLst xmlns:a="http://schemas.openxmlformats.org/drawingml/2006/main" xmlns:r="http://schemas.openxmlformats.org/officeDocument/2006/relationships" xmlns:p="http://schemas.openxmlformats.org/presentationml/2006/main">
  <p:tag name="AS_UNIQUEID" val="37"/>
</p:tagLst>
</file>

<file path=ppt/tags/tag13.xml><?xml version="1.0" encoding="utf-8"?>
<p:tagLst xmlns:a="http://schemas.openxmlformats.org/drawingml/2006/main" xmlns:r="http://schemas.openxmlformats.org/officeDocument/2006/relationships" xmlns:p="http://schemas.openxmlformats.org/presentationml/2006/main">
  <p:tag name="AS_UNIQUEID" val="38"/>
</p:tagLst>
</file>

<file path=ppt/tags/tag14.xml><?xml version="1.0" encoding="utf-8"?>
<p:tagLst xmlns:a="http://schemas.openxmlformats.org/drawingml/2006/main" xmlns:r="http://schemas.openxmlformats.org/officeDocument/2006/relationships" xmlns:p="http://schemas.openxmlformats.org/presentationml/2006/main">
  <p:tag name="AS_UNIQUEID" val="39"/>
</p:tagLst>
</file>

<file path=ppt/tags/tag15.xml><?xml version="1.0" encoding="utf-8"?>
<p:tagLst xmlns:a="http://schemas.openxmlformats.org/drawingml/2006/main" xmlns:r="http://schemas.openxmlformats.org/officeDocument/2006/relationships" xmlns:p="http://schemas.openxmlformats.org/presentationml/2006/main">
  <p:tag name="AS_UNIQUEID" val="40"/>
</p:tagLst>
</file>

<file path=ppt/tags/tag16.xml><?xml version="1.0" encoding="utf-8"?>
<p:tagLst xmlns:a="http://schemas.openxmlformats.org/drawingml/2006/main" xmlns:r="http://schemas.openxmlformats.org/officeDocument/2006/relationships" xmlns:p="http://schemas.openxmlformats.org/presentationml/2006/main">
  <p:tag name="AS_UNIQUEID" val="41"/>
</p:tagLst>
</file>

<file path=ppt/tags/tag17.xml><?xml version="1.0" encoding="utf-8"?>
<p:tagLst xmlns:a="http://schemas.openxmlformats.org/drawingml/2006/main" xmlns:r="http://schemas.openxmlformats.org/officeDocument/2006/relationships" xmlns:p="http://schemas.openxmlformats.org/presentationml/2006/main">
  <p:tag name="AS_UNIQUEID" val="42"/>
</p:tagLst>
</file>

<file path=ppt/tags/tag18.xml><?xml version="1.0" encoding="utf-8"?>
<p:tagLst xmlns:a="http://schemas.openxmlformats.org/drawingml/2006/main" xmlns:r="http://schemas.openxmlformats.org/officeDocument/2006/relationships" xmlns:p="http://schemas.openxmlformats.org/presentationml/2006/main">
  <p:tag name="AS_UNIQUEID" val="43"/>
</p:tagLst>
</file>

<file path=ppt/tags/tag19.xml><?xml version="1.0" encoding="utf-8"?>
<p:tagLst xmlns:a="http://schemas.openxmlformats.org/drawingml/2006/main" xmlns:r="http://schemas.openxmlformats.org/officeDocument/2006/relationships" xmlns:p="http://schemas.openxmlformats.org/presentationml/2006/main">
  <p:tag name="AS_UNIQUEID" val="44"/>
</p:tagLst>
</file>

<file path=ppt/tags/tag2.xml><?xml version="1.0" encoding="utf-8"?>
<p:tagLst xmlns:a="http://schemas.openxmlformats.org/drawingml/2006/main" xmlns:r="http://schemas.openxmlformats.org/officeDocument/2006/relationships" xmlns:p="http://schemas.openxmlformats.org/presentationml/2006/main">
  <p:tag name="AS_UNIQUEID" val="111"/>
</p:tagLst>
</file>

<file path=ppt/tags/tag20.xml><?xml version="1.0" encoding="utf-8"?>
<p:tagLst xmlns:a="http://schemas.openxmlformats.org/drawingml/2006/main" xmlns:r="http://schemas.openxmlformats.org/officeDocument/2006/relationships" xmlns:p="http://schemas.openxmlformats.org/presentationml/2006/main">
  <p:tag name="AS_UNIQUEID" val="45"/>
</p:tagLst>
</file>

<file path=ppt/tags/tag21.xml><?xml version="1.0" encoding="utf-8"?>
<p:tagLst xmlns:a="http://schemas.openxmlformats.org/drawingml/2006/main" xmlns:r="http://schemas.openxmlformats.org/officeDocument/2006/relationships" xmlns:p="http://schemas.openxmlformats.org/presentationml/2006/main">
  <p:tag name="AS_UNIQUEID" val="47"/>
</p:tagLst>
</file>

<file path=ppt/tags/tag22.xml><?xml version="1.0" encoding="utf-8"?>
<p:tagLst xmlns:a="http://schemas.openxmlformats.org/drawingml/2006/main" xmlns:r="http://schemas.openxmlformats.org/officeDocument/2006/relationships" xmlns:p="http://schemas.openxmlformats.org/presentationml/2006/main">
  <p:tag name="AS_UNIQUEID" val="48"/>
</p:tagLst>
</file>

<file path=ppt/tags/tag23.xml><?xml version="1.0" encoding="utf-8"?>
<p:tagLst xmlns:a="http://schemas.openxmlformats.org/drawingml/2006/main" xmlns:r="http://schemas.openxmlformats.org/officeDocument/2006/relationships" xmlns:p="http://schemas.openxmlformats.org/presentationml/2006/main">
  <p:tag name="AS_UNIQUEID" val="49"/>
</p:tagLst>
</file>

<file path=ppt/tags/tag24.xml><?xml version="1.0" encoding="utf-8"?>
<p:tagLst xmlns:a="http://schemas.openxmlformats.org/drawingml/2006/main" xmlns:r="http://schemas.openxmlformats.org/officeDocument/2006/relationships" xmlns:p="http://schemas.openxmlformats.org/presentationml/2006/main">
  <p:tag name="AS_UNIQUEID" val="50"/>
</p:tagLst>
</file>

<file path=ppt/tags/tag25.xml><?xml version="1.0" encoding="utf-8"?>
<p:tagLst xmlns:a="http://schemas.openxmlformats.org/drawingml/2006/main" xmlns:r="http://schemas.openxmlformats.org/officeDocument/2006/relationships" xmlns:p="http://schemas.openxmlformats.org/presentationml/2006/main">
  <p:tag name="AS_UNIQUEID" val="51"/>
</p:tagLst>
</file>

<file path=ppt/tags/tag26.xml><?xml version="1.0" encoding="utf-8"?>
<p:tagLst xmlns:a="http://schemas.openxmlformats.org/drawingml/2006/main" xmlns:r="http://schemas.openxmlformats.org/officeDocument/2006/relationships" xmlns:p="http://schemas.openxmlformats.org/presentationml/2006/main">
  <p:tag name="AS_UNIQUEID" val="52"/>
</p:tagLst>
</file>

<file path=ppt/tags/tag27.xml><?xml version="1.0" encoding="utf-8"?>
<p:tagLst xmlns:a="http://schemas.openxmlformats.org/drawingml/2006/main" xmlns:r="http://schemas.openxmlformats.org/officeDocument/2006/relationships" xmlns:p="http://schemas.openxmlformats.org/presentationml/2006/main">
  <p:tag name="AS_UNIQUEID" val="53"/>
</p:tagLst>
</file>

<file path=ppt/tags/tag28.xml><?xml version="1.0" encoding="utf-8"?>
<p:tagLst xmlns:a="http://schemas.openxmlformats.org/drawingml/2006/main" xmlns:r="http://schemas.openxmlformats.org/officeDocument/2006/relationships" xmlns:p="http://schemas.openxmlformats.org/presentationml/2006/main">
  <p:tag name="AS_UNIQUEID" val="121"/>
</p:tagLst>
</file>

<file path=ppt/tags/tag29.xml><?xml version="1.0" encoding="utf-8"?>
<p:tagLst xmlns:a="http://schemas.openxmlformats.org/drawingml/2006/main" xmlns:r="http://schemas.openxmlformats.org/officeDocument/2006/relationships" xmlns:p="http://schemas.openxmlformats.org/presentationml/2006/main">
  <p:tag name="AS_UNIQUEID" val="122"/>
</p:tagLst>
</file>

<file path=ppt/tags/tag3.xml><?xml version="1.0" encoding="utf-8"?>
<p:tagLst xmlns:a="http://schemas.openxmlformats.org/drawingml/2006/main" xmlns:r="http://schemas.openxmlformats.org/officeDocument/2006/relationships" xmlns:p="http://schemas.openxmlformats.org/presentationml/2006/main">
  <p:tag name="AS_UNIQUEID" val="112"/>
</p:tagLst>
</file>

<file path=ppt/tags/tag30.xml><?xml version="1.0" encoding="utf-8"?>
<p:tagLst xmlns:a="http://schemas.openxmlformats.org/drawingml/2006/main" xmlns:r="http://schemas.openxmlformats.org/officeDocument/2006/relationships" xmlns:p="http://schemas.openxmlformats.org/presentationml/2006/main">
  <p:tag name="AS_UNIQUEID" val="123"/>
</p:tagLst>
</file>

<file path=ppt/tags/tag31.xml><?xml version="1.0" encoding="utf-8"?>
<p:tagLst xmlns:a="http://schemas.openxmlformats.org/drawingml/2006/main" xmlns:r="http://schemas.openxmlformats.org/officeDocument/2006/relationships" xmlns:p="http://schemas.openxmlformats.org/presentationml/2006/main">
  <p:tag name="AS_UNIQUEID" val="54"/>
</p:tagLst>
</file>

<file path=ppt/tags/tag32.xml><?xml version="1.0" encoding="utf-8"?>
<p:tagLst xmlns:a="http://schemas.openxmlformats.org/drawingml/2006/main" xmlns:r="http://schemas.openxmlformats.org/officeDocument/2006/relationships" xmlns:p="http://schemas.openxmlformats.org/presentationml/2006/main">
  <p:tag name="AS_UNIQUEID" val="55"/>
</p:tagLst>
</file>

<file path=ppt/tags/tag33.xml><?xml version="1.0" encoding="utf-8"?>
<p:tagLst xmlns:a="http://schemas.openxmlformats.org/drawingml/2006/main" xmlns:r="http://schemas.openxmlformats.org/officeDocument/2006/relationships" xmlns:p="http://schemas.openxmlformats.org/presentationml/2006/main">
  <p:tag name="AS_UNIQUEID" val="56"/>
</p:tagLst>
</file>

<file path=ppt/tags/tag34.xml><?xml version="1.0" encoding="utf-8"?>
<p:tagLst xmlns:a="http://schemas.openxmlformats.org/drawingml/2006/main" xmlns:r="http://schemas.openxmlformats.org/officeDocument/2006/relationships" xmlns:p="http://schemas.openxmlformats.org/presentationml/2006/main">
  <p:tag name="AS_UNIQUEID" val="57"/>
</p:tagLst>
</file>

<file path=ppt/tags/tag35.xml><?xml version="1.0" encoding="utf-8"?>
<p:tagLst xmlns:a="http://schemas.openxmlformats.org/drawingml/2006/main" xmlns:r="http://schemas.openxmlformats.org/officeDocument/2006/relationships" xmlns:p="http://schemas.openxmlformats.org/presentationml/2006/main">
  <p:tag name="AS_UNIQUEID" val="124"/>
</p:tagLst>
</file>

<file path=ppt/tags/tag36.xml><?xml version="1.0" encoding="utf-8"?>
<p:tagLst xmlns:a="http://schemas.openxmlformats.org/drawingml/2006/main" xmlns:r="http://schemas.openxmlformats.org/officeDocument/2006/relationships" xmlns:p="http://schemas.openxmlformats.org/presentationml/2006/main">
  <p:tag name="AS_UNIQUEID" val="125"/>
</p:tagLst>
</file>

<file path=ppt/tags/tag37.xml><?xml version="1.0" encoding="utf-8"?>
<p:tagLst xmlns:a="http://schemas.openxmlformats.org/drawingml/2006/main" xmlns:r="http://schemas.openxmlformats.org/officeDocument/2006/relationships" xmlns:p="http://schemas.openxmlformats.org/presentationml/2006/main">
  <p:tag name="AS_UNIQUEID" val="126"/>
</p:tagLst>
</file>

<file path=ppt/tags/tag38.xml><?xml version="1.0" encoding="utf-8"?>
<p:tagLst xmlns:a="http://schemas.openxmlformats.org/drawingml/2006/main" xmlns:r="http://schemas.openxmlformats.org/officeDocument/2006/relationships" xmlns:p="http://schemas.openxmlformats.org/presentationml/2006/main">
  <p:tag name="AS_UNIQUEID" val="58"/>
</p:tagLst>
</file>

<file path=ppt/tags/tag39.xml><?xml version="1.0" encoding="utf-8"?>
<p:tagLst xmlns:a="http://schemas.openxmlformats.org/drawingml/2006/main" xmlns:r="http://schemas.openxmlformats.org/officeDocument/2006/relationships" xmlns:p="http://schemas.openxmlformats.org/presentationml/2006/main">
  <p:tag name="AS_UNIQUEID" val="59"/>
</p:tagLst>
</file>

<file path=ppt/tags/tag4.xml><?xml version="1.0" encoding="utf-8"?>
<p:tagLst xmlns:a="http://schemas.openxmlformats.org/drawingml/2006/main" xmlns:r="http://schemas.openxmlformats.org/officeDocument/2006/relationships" xmlns:p="http://schemas.openxmlformats.org/presentationml/2006/main">
  <p:tag name="AS_UNIQUEID" val="113"/>
</p:tagLst>
</file>

<file path=ppt/tags/tag40.xml><?xml version="1.0" encoding="utf-8"?>
<p:tagLst xmlns:a="http://schemas.openxmlformats.org/drawingml/2006/main" xmlns:r="http://schemas.openxmlformats.org/officeDocument/2006/relationships" xmlns:p="http://schemas.openxmlformats.org/presentationml/2006/main">
  <p:tag name="AS_UNIQUEID" val="60"/>
</p:tagLst>
</file>

<file path=ppt/tags/tag41.xml><?xml version="1.0" encoding="utf-8"?>
<p:tagLst xmlns:a="http://schemas.openxmlformats.org/drawingml/2006/main" xmlns:r="http://schemas.openxmlformats.org/officeDocument/2006/relationships" xmlns:p="http://schemas.openxmlformats.org/presentationml/2006/main">
  <p:tag name="AS_UNIQUEID" val="61"/>
</p:tagLst>
</file>

<file path=ppt/tags/tag42.xml><?xml version="1.0" encoding="utf-8"?>
<p:tagLst xmlns:a="http://schemas.openxmlformats.org/drawingml/2006/main" xmlns:r="http://schemas.openxmlformats.org/officeDocument/2006/relationships" xmlns:p="http://schemas.openxmlformats.org/presentationml/2006/main">
  <p:tag name="AS_UNIQUEID" val="62"/>
</p:tagLst>
</file>

<file path=ppt/tags/tag43.xml><?xml version="1.0" encoding="utf-8"?>
<p:tagLst xmlns:a="http://schemas.openxmlformats.org/drawingml/2006/main" xmlns:r="http://schemas.openxmlformats.org/officeDocument/2006/relationships" xmlns:p="http://schemas.openxmlformats.org/presentationml/2006/main">
  <p:tag name="AS_UNIQUEID" val="63"/>
</p:tagLst>
</file>

<file path=ppt/tags/tag44.xml><?xml version="1.0" encoding="utf-8"?>
<p:tagLst xmlns:a="http://schemas.openxmlformats.org/drawingml/2006/main" xmlns:r="http://schemas.openxmlformats.org/officeDocument/2006/relationships" xmlns:p="http://schemas.openxmlformats.org/presentationml/2006/main">
  <p:tag name="AS_UNIQUEID" val="64"/>
</p:tagLst>
</file>

<file path=ppt/tags/tag45.xml><?xml version="1.0" encoding="utf-8"?>
<p:tagLst xmlns:a="http://schemas.openxmlformats.org/drawingml/2006/main" xmlns:r="http://schemas.openxmlformats.org/officeDocument/2006/relationships" xmlns:p="http://schemas.openxmlformats.org/presentationml/2006/main">
  <p:tag name="AS_UNIQUEID" val="65"/>
</p:tagLst>
</file>

<file path=ppt/tags/tag46.xml><?xml version="1.0" encoding="utf-8"?>
<p:tagLst xmlns:a="http://schemas.openxmlformats.org/drawingml/2006/main" xmlns:r="http://schemas.openxmlformats.org/officeDocument/2006/relationships" xmlns:p="http://schemas.openxmlformats.org/presentationml/2006/main">
  <p:tag name="AS_UNIQUEID" val="66"/>
</p:tagLst>
</file>

<file path=ppt/tags/tag47.xml><?xml version="1.0" encoding="utf-8"?>
<p:tagLst xmlns:a="http://schemas.openxmlformats.org/drawingml/2006/main" xmlns:r="http://schemas.openxmlformats.org/officeDocument/2006/relationships" xmlns:p="http://schemas.openxmlformats.org/presentationml/2006/main">
  <p:tag name="AS_UNIQUEID" val="67"/>
</p:tagLst>
</file>

<file path=ppt/tags/tag48.xml><?xml version="1.0" encoding="utf-8"?>
<p:tagLst xmlns:a="http://schemas.openxmlformats.org/drawingml/2006/main" xmlns:r="http://schemas.openxmlformats.org/officeDocument/2006/relationships" xmlns:p="http://schemas.openxmlformats.org/presentationml/2006/main">
  <p:tag name="AS_UNIQUEID" val="68"/>
</p:tagLst>
</file>

<file path=ppt/tags/tag49.xml><?xml version="1.0" encoding="utf-8"?>
<p:tagLst xmlns:a="http://schemas.openxmlformats.org/drawingml/2006/main" xmlns:r="http://schemas.openxmlformats.org/officeDocument/2006/relationships" xmlns:p="http://schemas.openxmlformats.org/presentationml/2006/main">
  <p:tag name="AS_UNIQUEID" val="69"/>
</p:tagLst>
</file>

<file path=ppt/tags/tag5.xml><?xml version="1.0" encoding="utf-8"?>
<p:tagLst xmlns:a="http://schemas.openxmlformats.org/drawingml/2006/main" xmlns:r="http://schemas.openxmlformats.org/officeDocument/2006/relationships" xmlns:p="http://schemas.openxmlformats.org/presentationml/2006/main">
  <p:tag name="AS_UNIQUEID" val="114"/>
</p:tagLst>
</file>

<file path=ppt/tags/tag50.xml><?xml version="1.0" encoding="utf-8"?>
<p:tagLst xmlns:a="http://schemas.openxmlformats.org/drawingml/2006/main" xmlns:r="http://schemas.openxmlformats.org/officeDocument/2006/relationships" xmlns:p="http://schemas.openxmlformats.org/presentationml/2006/main">
  <p:tag name="AS_UNIQUEID" val="70"/>
</p:tagLst>
</file>

<file path=ppt/tags/tag51.xml><?xml version="1.0" encoding="utf-8"?>
<p:tagLst xmlns:a="http://schemas.openxmlformats.org/drawingml/2006/main" xmlns:r="http://schemas.openxmlformats.org/officeDocument/2006/relationships" xmlns:p="http://schemas.openxmlformats.org/presentationml/2006/main">
  <p:tag name="AS_UNIQUEID" val="71"/>
</p:tagLst>
</file>

<file path=ppt/tags/tag52.xml><?xml version="1.0" encoding="utf-8"?>
<p:tagLst xmlns:a="http://schemas.openxmlformats.org/drawingml/2006/main" xmlns:r="http://schemas.openxmlformats.org/officeDocument/2006/relationships" xmlns:p="http://schemas.openxmlformats.org/presentationml/2006/main">
  <p:tag name="AS_UNIQUEID" val="72"/>
</p:tagLst>
</file>

<file path=ppt/tags/tag53.xml><?xml version="1.0" encoding="utf-8"?>
<p:tagLst xmlns:a="http://schemas.openxmlformats.org/drawingml/2006/main" xmlns:r="http://schemas.openxmlformats.org/officeDocument/2006/relationships" xmlns:p="http://schemas.openxmlformats.org/presentationml/2006/main">
  <p:tag name="AS_UNIQUEID" val="73"/>
</p:tagLst>
</file>

<file path=ppt/tags/tag54.xml><?xml version="1.0" encoding="utf-8"?>
<p:tagLst xmlns:a="http://schemas.openxmlformats.org/drawingml/2006/main" xmlns:r="http://schemas.openxmlformats.org/officeDocument/2006/relationships" xmlns:p="http://schemas.openxmlformats.org/presentationml/2006/main">
  <p:tag name="AS_UNIQUEID" val="74"/>
</p:tagLst>
</file>

<file path=ppt/tags/tag55.xml><?xml version="1.0" encoding="utf-8"?>
<p:tagLst xmlns:a="http://schemas.openxmlformats.org/drawingml/2006/main" xmlns:r="http://schemas.openxmlformats.org/officeDocument/2006/relationships" xmlns:p="http://schemas.openxmlformats.org/presentationml/2006/main">
  <p:tag name="AS_UNIQUEID" val="127"/>
</p:tagLst>
</file>

<file path=ppt/tags/tag56.xml><?xml version="1.0" encoding="utf-8"?>
<p:tagLst xmlns:a="http://schemas.openxmlformats.org/drawingml/2006/main" xmlns:r="http://schemas.openxmlformats.org/officeDocument/2006/relationships" xmlns:p="http://schemas.openxmlformats.org/presentationml/2006/main">
  <p:tag name="AS_UNIQUEID" val="128"/>
</p:tagLst>
</file>

<file path=ppt/tags/tag57.xml><?xml version="1.0" encoding="utf-8"?>
<p:tagLst xmlns:a="http://schemas.openxmlformats.org/drawingml/2006/main" xmlns:r="http://schemas.openxmlformats.org/officeDocument/2006/relationships" xmlns:p="http://schemas.openxmlformats.org/presentationml/2006/main">
  <p:tag name="AS_UNIQUEID" val="129"/>
</p:tagLst>
</file>

<file path=ppt/tags/tag58.xml><?xml version="1.0" encoding="utf-8"?>
<p:tagLst xmlns:a="http://schemas.openxmlformats.org/drawingml/2006/main" xmlns:r="http://schemas.openxmlformats.org/officeDocument/2006/relationships" xmlns:p="http://schemas.openxmlformats.org/presentationml/2006/main">
  <p:tag name="AS_UNIQUEID" val="75"/>
</p:tagLst>
</file>

<file path=ppt/tags/tag59.xml><?xml version="1.0" encoding="utf-8"?>
<p:tagLst xmlns:a="http://schemas.openxmlformats.org/drawingml/2006/main" xmlns:r="http://schemas.openxmlformats.org/officeDocument/2006/relationships" xmlns:p="http://schemas.openxmlformats.org/presentationml/2006/main">
  <p:tag name="AS_UNIQUEID" val="76"/>
</p:tagLst>
</file>

<file path=ppt/tags/tag6.xml><?xml version="1.0" encoding="utf-8"?>
<p:tagLst xmlns:a="http://schemas.openxmlformats.org/drawingml/2006/main" xmlns:r="http://schemas.openxmlformats.org/officeDocument/2006/relationships" xmlns:p="http://schemas.openxmlformats.org/presentationml/2006/main">
  <p:tag name="AS_UNIQUEID" val="115"/>
</p:tagLst>
</file>

<file path=ppt/tags/tag60.xml><?xml version="1.0" encoding="utf-8"?>
<p:tagLst xmlns:a="http://schemas.openxmlformats.org/drawingml/2006/main" xmlns:r="http://schemas.openxmlformats.org/officeDocument/2006/relationships" xmlns:p="http://schemas.openxmlformats.org/presentationml/2006/main">
  <p:tag name="AS_UNIQUEID" val="77"/>
</p:tagLst>
</file>

<file path=ppt/tags/tag61.xml><?xml version="1.0" encoding="utf-8"?>
<p:tagLst xmlns:a="http://schemas.openxmlformats.org/drawingml/2006/main" xmlns:r="http://schemas.openxmlformats.org/officeDocument/2006/relationships" xmlns:p="http://schemas.openxmlformats.org/presentationml/2006/main">
  <p:tag name="AS_UNIQUEID" val="78"/>
</p:tagLst>
</file>

<file path=ppt/tags/tag62.xml><?xml version="1.0" encoding="utf-8"?>
<p:tagLst xmlns:a="http://schemas.openxmlformats.org/drawingml/2006/main" xmlns:r="http://schemas.openxmlformats.org/officeDocument/2006/relationships" xmlns:p="http://schemas.openxmlformats.org/presentationml/2006/main">
  <p:tag name="AS_UNIQUEID" val="79"/>
</p:tagLst>
</file>

<file path=ppt/tags/tag63.xml><?xml version="1.0" encoding="utf-8"?>
<p:tagLst xmlns:a="http://schemas.openxmlformats.org/drawingml/2006/main" xmlns:r="http://schemas.openxmlformats.org/officeDocument/2006/relationships" xmlns:p="http://schemas.openxmlformats.org/presentationml/2006/main">
  <p:tag name="AS_UNIQUEID" val="80"/>
</p:tagLst>
</file>

<file path=ppt/tags/tag64.xml><?xml version="1.0" encoding="utf-8"?>
<p:tagLst xmlns:a="http://schemas.openxmlformats.org/drawingml/2006/main" xmlns:r="http://schemas.openxmlformats.org/officeDocument/2006/relationships" xmlns:p="http://schemas.openxmlformats.org/presentationml/2006/main">
  <p:tag name="AS_UNIQUEID" val="81"/>
</p:tagLst>
</file>

<file path=ppt/tags/tag65.xml><?xml version="1.0" encoding="utf-8"?>
<p:tagLst xmlns:a="http://schemas.openxmlformats.org/drawingml/2006/main" xmlns:r="http://schemas.openxmlformats.org/officeDocument/2006/relationships" xmlns:p="http://schemas.openxmlformats.org/presentationml/2006/main">
  <p:tag name="AS_UNIQUEID" val="82"/>
</p:tagLst>
</file>

<file path=ppt/tags/tag66.xml><?xml version="1.0" encoding="utf-8"?>
<p:tagLst xmlns:a="http://schemas.openxmlformats.org/drawingml/2006/main" xmlns:r="http://schemas.openxmlformats.org/officeDocument/2006/relationships" xmlns:p="http://schemas.openxmlformats.org/presentationml/2006/main">
  <p:tag name="AS_UNIQUEID" val="83"/>
</p:tagLst>
</file>

<file path=ppt/tags/tag67.xml><?xml version="1.0" encoding="utf-8"?>
<p:tagLst xmlns:a="http://schemas.openxmlformats.org/drawingml/2006/main" xmlns:r="http://schemas.openxmlformats.org/officeDocument/2006/relationships" xmlns:p="http://schemas.openxmlformats.org/presentationml/2006/main">
  <p:tag name="AS_UNIQUEID" val="84"/>
</p:tagLst>
</file>

<file path=ppt/tags/tag68.xml><?xml version="1.0" encoding="utf-8"?>
<p:tagLst xmlns:a="http://schemas.openxmlformats.org/drawingml/2006/main" xmlns:r="http://schemas.openxmlformats.org/officeDocument/2006/relationships" xmlns:p="http://schemas.openxmlformats.org/presentationml/2006/main">
  <p:tag name="AS_UNIQUEID" val="85"/>
</p:tagLst>
</file>

<file path=ppt/tags/tag69.xml><?xml version="1.0" encoding="utf-8"?>
<p:tagLst xmlns:a="http://schemas.openxmlformats.org/drawingml/2006/main" xmlns:r="http://schemas.openxmlformats.org/officeDocument/2006/relationships" xmlns:p="http://schemas.openxmlformats.org/presentationml/2006/main">
  <p:tag name="AS_UNIQUEID" val="130"/>
</p:tagLst>
</file>

<file path=ppt/tags/tag7.xml><?xml version="1.0" encoding="utf-8"?>
<p:tagLst xmlns:a="http://schemas.openxmlformats.org/drawingml/2006/main" xmlns:r="http://schemas.openxmlformats.org/officeDocument/2006/relationships" xmlns:p="http://schemas.openxmlformats.org/presentationml/2006/main">
  <p:tag name="AS_UNIQUEID" val="116"/>
</p:tagLst>
</file>

<file path=ppt/tags/tag70.xml><?xml version="1.0" encoding="utf-8"?>
<p:tagLst xmlns:a="http://schemas.openxmlformats.org/drawingml/2006/main" xmlns:r="http://schemas.openxmlformats.org/officeDocument/2006/relationships" xmlns:p="http://schemas.openxmlformats.org/presentationml/2006/main">
  <p:tag name="AS_UNIQUEID" val="131"/>
</p:tagLst>
</file>

<file path=ppt/tags/tag71.xml><?xml version="1.0" encoding="utf-8"?>
<p:tagLst xmlns:a="http://schemas.openxmlformats.org/drawingml/2006/main" xmlns:r="http://schemas.openxmlformats.org/officeDocument/2006/relationships" xmlns:p="http://schemas.openxmlformats.org/presentationml/2006/main">
  <p:tag name="AS_UNIQUEID" val="132"/>
</p:tagLst>
</file>

<file path=ppt/tags/tag72.xml><?xml version="1.0" encoding="utf-8"?>
<p:tagLst xmlns:a="http://schemas.openxmlformats.org/drawingml/2006/main" xmlns:r="http://schemas.openxmlformats.org/officeDocument/2006/relationships" xmlns:p="http://schemas.openxmlformats.org/presentationml/2006/main">
  <p:tag name="AS_UNIQUEID" val="86"/>
</p:tagLst>
</file>

<file path=ppt/tags/tag73.xml><?xml version="1.0" encoding="utf-8"?>
<p:tagLst xmlns:a="http://schemas.openxmlformats.org/drawingml/2006/main" xmlns:r="http://schemas.openxmlformats.org/officeDocument/2006/relationships" xmlns:p="http://schemas.openxmlformats.org/presentationml/2006/main">
  <p:tag name="AS_UNIQUEID" val="87"/>
</p:tagLst>
</file>

<file path=ppt/tags/tag74.xml><?xml version="1.0" encoding="utf-8"?>
<p:tagLst xmlns:a="http://schemas.openxmlformats.org/drawingml/2006/main" xmlns:r="http://schemas.openxmlformats.org/officeDocument/2006/relationships" xmlns:p="http://schemas.openxmlformats.org/presentationml/2006/main">
  <p:tag name="AS_UNIQUEID" val="88"/>
</p:tagLst>
</file>

<file path=ppt/tags/tag75.xml><?xml version="1.0" encoding="utf-8"?>
<p:tagLst xmlns:a="http://schemas.openxmlformats.org/drawingml/2006/main" xmlns:r="http://schemas.openxmlformats.org/officeDocument/2006/relationships" xmlns:p="http://schemas.openxmlformats.org/presentationml/2006/main">
  <p:tag name="AS_UNIQUEID" val="133"/>
</p:tagLst>
</file>

<file path=ppt/tags/tag76.xml><?xml version="1.0" encoding="utf-8"?>
<p:tagLst xmlns:a="http://schemas.openxmlformats.org/drawingml/2006/main" xmlns:r="http://schemas.openxmlformats.org/officeDocument/2006/relationships" xmlns:p="http://schemas.openxmlformats.org/presentationml/2006/main">
  <p:tag name="AS_UNIQUEID" val="134"/>
</p:tagLst>
</file>

<file path=ppt/tags/tag77.xml><?xml version="1.0" encoding="utf-8"?>
<p:tagLst xmlns:a="http://schemas.openxmlformats.org/drawingml/2006/main" xmlns:r="http://schemas.openxmlformats.org/officeDocument/2006/relationships" xmlns:p="http://schemas.openxmlformats.org/presentationml/2006/main">
  <p:tag name="AS_UNIQUEID" val="135"/>
</p:tagLst>
</file>

<file path=ppt/tags/tag78.xml><?xml version="1.0" encoding="utf-8"?>
<p:tagLst xmlns:a="http://schemas.openxmlformats.org/drawingml/2006/main" xmlns:r="http://schemas.openxmlformats.org/officeDocument/2006/relationships" xmlns:p="http://schemas.openxmlformats.org/presentationml/2006/main">
  <p:tag name="AS_UNIQUEID" val="89"/>
</p:tagLst>
</file>

<file path=ppt/tags/tag79.xml><?xml version="1.0" encoding="utf-8"?>
<p:tagLst xmlns:a="http://schemas.openxmlformats.org/drawingml/2006/main" xmlns:r="http://schemas.openxmlformats.org/officeDocument/2006/relationships" xmlns:p="http://schemas.openxmlformats.org/presentationml/2006/main">
  <p:tag name="AS_UNIQUEID" val="90"/>
</p:tagLst>
</file>

<file path=ppt/tags/tag8.xml><?xml version="1.0" encoding="utf-8"?>
<p:tagLst xmlns:a="http://schemas.openxmlformats.org/drawingml/2006/main" xmlns:r="http://schemas.openxmlformats.org/officeDocument/2006/relationships" xmlns:p="http://schemas.openxmlformats.org/presentationml/2006/main">
  <p:tag name="AS_UNIQUEID" val="117"/>
</p:tagLst>
</file>

<file path=ppt/tags/tag80.xml><?xml version="1.0" encoding="utf-8"?>
<p:tagLst xmlns:a="http://schemas.openxmlformats.org/drawingml/2006/main" xmlns:r="http://schemas.openxmlformats.org/officeDocument/2006/relationships" xmlns:p="http://schemas.openxmlformats.org/presentationml/2006/main">
  <p:tag name="AS_UNIQUEID" val="91"/>
</p:tagLst>
</file>

<file path=ppt/tags/tag81.xml><?xml version="1.0" encoding="utf-8"?>
<p:tagLst xmlns:a="http://schemas.openxmlformats.org/drawingml/2006/main" xmlns:r="http://schemas.openxmlformats.org/officeDocument/2006/relationships" xmlns:p="http://schemas.openxmlformats.org/presentationml/2006/main">
  <p:tag name="AS_UNIQUEID" val="92"/>
</p:tagLst>
</file>

<file path=ppt/tags/tag82.xml><?xml version="1.0" encoding="utf-8"?>
<p:tagLst xmlns:a="http://schemas.openxmlformats.org/drawingml/2006/main" xmlns:r="http://schemas.openxmlformats.org/officeDocument/2006/relationships" xmlns:p="http://schemas.openxmlformats.org/presentationml/2006/main">
  <p:tag name="AS_UNIQUEID" val="93"/>
</p:tagLst>
</file>

<file path=ppt/tags/tag83.xml><?xml version="1.0" encoding="utf-8"?>
<p:tagLst xmlns:a="http://schemas.openxmlformats.org/drawingml/2006/main" xmlns:r="http://schemas.openxmlformats.org/officeDocument/2006/relationships" xmlns:p="http://schemas.openxmlformats.org/presentationml/2006/main">
  <p:tag name="AS_UNIQUEID" val="94"/>
</p:tagLst>
</file>

<file path=ppt/tags/tag84.xml><?xml version="1.0" encoding="utf-8"?>
<p:tagLst xmlns:a="http://schemas.openxmlformats.org/drawingml/2006/main" xmlns:r="http://schemas.openxmlformats.org/officeDocument/2006/relationships" xmlns:p="http://schemas.openxmlformats.org/presentationml/2006/main">
  <p:tag name="AS_UNIQUEID" val="95"/>
</p:tagLst>
</file>

<file path=ppt/tags/tag85.xml><?xml version="1.0" encoding="utf-8"?>
<p:tagLst xmlns:a="http://schemas.openxmlformats.org/drawingml/2006/main" xmlns:r="http://schemas.openxmlformats.org/officeDocument/2006/relationships" xmlns:p="http://schemas.openxmlformats.org/presentationml/2006/main">
  <p:tag name="AS_UNIQUEID" val="96"/>
</p:tagLst>
</file>

<file path=ppt/tags/tag86.xml><?xml version="1.0" encoding="utf-8"?>
<p:tagLst xmlns:a="http://schemas.openxmlformats.org/drawingml/2006/main" xmlns:r="http://schemas.openxmlformats.org/officeDocument/2006/relationships" xmlns:p="http://schemas.openxmlformats.org/presentationml/2006/main">
  <p:tag name="AS_UNIQUEID" val="97"/>
</p:tagLst>
</file>

<file path=ppt/tags/tag87.xml><?xml version="1.0" encoding="utf-8"?>
<p:tagLst xmlns:a="http://schemas.openxmlformats.org/drawingml/2006/main" xmlns:r="http://schemas.openxmlformats.org/officeDocument/2006/relationships" xmlns:p="http://schemas.openxmlformats.org/presentationml/2006/main">
  <p:tag name="AS_UNIQUEID" val="98"/>
</p:tagLst>
</file>

<file path=ppt/tags/tag88.xml><?xml version="1.0" encoding="utf-8"?>
<p:tagLst xmlns:a="http://schemas.openxmlformats.org/drawingml/2006/main" xmlns:r="http://schemas.openxmlformats.org/officeDocument/2006/relationships" xmlns:p="http://schemas.openxmlformats.org/presentationml/2006/main">
  <p:tag name="AS_UNIQUEID" val="136"/>
</p:tagLst>
</file>

<file path=ppt/tags/tag89.xml><?xml version="1.0" encoding="utf-8"?>
<p:tagLst xmlns:a="http://schemas.openxmlformats.org/drawingml/2006/main" xmlns:r="http://schemas.openxmlformats.org/officeDocument/2006/relationships" xmlns:p="http://schemas.openxmlformats.org/presentationml/2006/main">
  <p:tag name="AS_UNIQUEID" val="137"/>
</p:tagLst>
</file>

<file path=ppt/tags/tag9.xml><?xml version="1.0" encoding="utf-8"?>
<p:tagLst xmlns:a="http://schemas.openxmlformats.org/drawingml/2006/main" xmlns:r="http://schemas.openxmlformats.org/officeDocument/2006/relationships" xmlns:p="http://schemas.openxmlformats.org/presentationml/2006/main">
  <p:tag name="AS_UNIQUEID" val="118"/>
</p:tagLst>
</file>

<file path=ppt/tags/tag90.xml><?xml version="1.0" encoding="utf-8"?>
<p:tagLst xmlns:a="http://schemas.openxmlformats.org/drawingml/2006/main" xmlns:r="http://schemas.openxmlformats.org/officeDocument/2006/relationships" xmlns:p="http://schemas.openxmlformats.org/presentationml/2006/main">
  <p:tag name="AS_UNIQUEID" val="138"/>
</p:tagLst>
</file>

<file path=ppt/tags/tag91.xml><?xml version="1.0" encoding="utf-8"?>
<p:tagLst xmlns:a="http://schemas.openxmlformats.org/drawingml/2006/main" xmlns:r="http://schemas.openxmlformats.org/officeDocument/2006/relationships" xmlns:p="http://schemas.openxmlformats.org/presentationml/2006/main">
  <p:tag name="AS_UNIQUEID" val="100"/>
</p:tagLst>
</file>

<file path=ppt/tags/tag92.xml><?xml version="1.0" encoding="utf-8"?>
<p:tagLst xmlns:a="http://schemas.openxmlformats.org/drawingml/2006/main" xmlns:r="http://schemas.openxmlformats.org/officeDocument/2006/relationships" xmlns:p="http://schemas.openxmlformats.org/presentationml/2006/main">
  <p:tag name="AS_UNIQUEID" val="101"/>
</p:tagLst>
</file>

<file path=ppt/tags/tag93.xml><?xml version="1.0" encoding="utf-8"?>
<p:tagLst xmlns:a="http://schemas.openxmlformats.org/drawingml/2006/main" xmlns:r="http://schemas.openxmlformats.org/officeDocument/2006/relationships" xmlns:p="http://schemas.openxmlformats.org/presentationml/2006/main">
  <p:tag name="AS_UNIQUEID" val="105"/>
</p:tagLst>
</file>

<file path=ppt/tags/tag94.xml><?xml version="1.0" encoding="utf-8"?>
<p:tagLst xmlns:a="http://schemas.openxmlformats.org/drawingml/2006/main" xmlns:r="http://schemas.openxmlformats.org/officeDocument/2006/relationships" xmlns:p="http://schemas.openxmlformats.org/presentationml/2006/main">
  <p:tag name="AS_UNIQUEID" val="106"/>
</p:tagLst>
</file>

<file path=ppt/tags/tag95.xml><?xml version="1.0" encoding="utf-8"?>
<p:tagLst xmlns:a="http://schemas.openxmlformats.org/drawingml/2006/main" xmlns:r="http://schemas.openxmlformats.org/officeDocument/2006/relationships" xmlns:p="http://schemas.openxmlformats.org/presentationml/2006/main">
  <p:tag name="AS_UNIQUEID" val="107"/>
</p:tagLst>
</file>

<file path=ppt/tags/tag96.xml><?xml version="1.0" encoding="utf-8"?>
<p:tagLst xmlns:a="http://schemas.openxmlformats.org/drawingml/2006/main" xmlns:r="http://schemas.openxmlformats.org/officeDocument/2006/relationships" xmlns:p="http://schemas.openxmlformats.org/presentationml/2006/main">
  <p:tag name="AS_UNIQUEID" val="108"/>
</p:tagLst>
</file>

<file path=ppt/tags/tag97.xml><?xml version="1.0" encoding="utf-8"?>
<p:tagLst xmlns:a="http://schemas.openxmlformats.org/drawingml/2006/main" xmlns:r="http://schemas.openxmlformats.org/officeDocument/2006/relationships" xmlns:p="http://schemas.openxmlformats.org/presentationml/2006/main">
  <p:tag name="AS_UNIQUEID" val="139"/>
</p:tagLst>
</file>

<file path=ppt/tags/tag98.xml><?xml version="1.0" encoding="utf-8"?>
<p:tagLst xmlns:a="http://schemas.openxmlformats.org/drawingml/2006/main" xmlns:r="http://schemas.openxmlformats.org/officeDocument/2006/relationships" xmlns:p="http://schemas.openxmlformats.org/presentationml/2006/main">
  <p:tag name="AS_UNIQUEID" val="140"/>
</p:tagLst>
</file>

<file path=ppt/tags/tag99.xml><?xml version="1.0" encoding="utf-8"?>
<p:tagLst xmlns:a="http://schemas.openxmlformats.org/drawingml/2006/main" xmlns:r="http://schemas.openxmlformats.org/officeDocument/2006/relationships" xmlns:p="http://schemas.openxmlformats.org/presentationml/2006/main">
  <p:tag name="AS_UNIQUEID" val="141"/>
</p:tagLst>
</file>

<file path=ppt/theme/theme1.xml><?xml version="1.0" encoding="utf-8"?>
<a:theme xmlns:a="http://schemas.openxmlformats.org/drawingml/2006/main" name="Struttura predefinita">
  <a:themeElements>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Struttura predefinita">
      <a:majorFont>
        <a:latin typeface="Times New Roman"/>
        <a:ea typeface="Arial"/>
        <a:cs typeface="Arial"/>
      </a:majorFont>
      <a:minorFont>
        <a:latin typeface="Times New Roman"/>
        <a:ea typeface="Arial"/>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altLang="it-IT" sz="2400" b="0" i="0" u="none" strike="noStrike" cap="none" normalizeH="0" baseline="0" smtClean="0">
            <a:ln>
              <a:noFill/>
            </a:ln>
            <a:solidFill>
              <a:srgbClr val="580000"/>
            </a:solidFill>
            <a:effectLst/>
            <a:latin typeface="Comic Sans MS" panose="030F0702030302020204" pitchFamily="66" charset="0"/>
          </a:defRPr>
        </a:defPPr>
      </a:lstStyle>
    </a:lnDef>
  </a:objectDefaults>
  <a:extraClrSchemeLst>
    <a:extraClrScheme>
      <a:clrScheme name="Struttura predefinita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ruttura predefinita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ruttura predefinita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71483</TotalTime>
  <Words>2802</Words>
  <Application>Microsoft Office PowerPoint</Application>
  <PresentationFormat>Presentazione su schermo (4:3)</PresentationFormat>
  <Paragraphs>89</Paragraphs>
  <Slides>18</Slides>
  <Notes>7</Notes>
  <HiddenSlides>0</HiddenSlides>
  <MMClips>1</MMClips>
  <ScaleCrop>false</ScaleCrop>
  <HeadingPairs>
    <vt:vector size="6" baseType="variant">
      <vt:variant>
        <vt:lpstr>Caratteri utilizzati</vt:lpstr>
      </vt:variant>
      <vt:variant>
        <vt:i4>13</vt:i4>
      </vt:variant>
      <vt:variant>
        <vt:lpstr>Tema</vt:lpstr>
      </vt:variant>
      <vt:variant>
        <vt:i4>1</vt:i4>
      </vt:variant>
      <vt:variant>
        <vt:lpstr>Titoli diapositive</vt:lpstr>
      </vt:variant>
      <vt:variant>
        <vt:i4>18</vt:i4>
      </vt:variant>
    </vt:vector>
  </HeadingPairs>
  <TitlesOfParts>
    <vt:vector size="32" baseType="lpstr">
      <vt:lpstr>Comic Sans MS</vt:lpstr>
      <vt:lpstr>Times New Roman</vt:lpstr>
      <vt:lpstr>Arial</vt:lpstr>
      <vt:lpstr>Calibri Light</vt:lpstr>
      <vt:lpstr>Tw Cen MT Condensed Extra Bold</vt:lpstr>
      <vt:lpstr>Harrington</vt:lpstr>
      <vt:lpstr>Verdana</vt:lpstr>
      <vt:lpstr>Arial Unicode MS</vt:lpstr>
      <vt:lpstr>Tahoma</vt:lpstr>
      <vt:lpstr>Courier New</vt:lpstr>
      <vt:lpstr>Cambria</vt:lpstr>
      <vt:lpstr>Calibri</vt:lpstr>
      <vt:lpstr>Copperplate Gothic Bold</vt:lpstr>
      <vt:lpstr>Struttura predefinita</vt:lpstr>
      <vt:lpstr>Presentazione standard di PowerPoint</vt:lpstr>
      <vt:lpstr>Presentazione standard di PowerPoint</vt:lpstr>
      <vt:lpstr> </vt:lpstr>
      <vt:lpstr>  O ha mai tentato un dio di andare a scegliersi una nazione in mezzo a un’altra con prove, segni, prodigi e battaglie, con mano potente e braccio teso e grandi terrori, (Dt 4, 34a)</vt:lpstr>
      <vt:lpstr>come fece per voi il Signore, vostro Dio, in Egitto, sotto i tuoi occhi? Sappi dunque oggi e medita bene nel tuo cuore che il Signore è Dio lassù nei cieli e quaggiù sulla terra: non ve n’è altro. (Dt 4, 34b.39)</vt:lpstr>
      <vt:lpstr>Osserva dunque le sue leggi e i suoi comandi che oggi ti do, perché sia felice tu e i tuoi figli dopo di te e perché tu resti a lungo nel paese che il Signore, tuo Dio, ti dà per sempre». (Dt 4, 40)</vt:lpstr>
      <vt:lpstr>EPISTLE to the ROMANS</vt:lpstr>
      <vt:lpstr>E voi non avete ricevuto uno spirito da schiavi per ricadere nella paura, ma avete ricevuto lo Spirito che rende figli adottivi, per mezzo del quale gridiamo: «Abbà! Padre!». (Rm 8, 15)</vt:lpstr>
      <vt:lpstr>Lo Spirito stesso, insieme al nostro spirito, attesta che siamo figli di Dio. E se siamo figli, siamo anche eredi: eredi di Dio, coeredi di Cristo, se davvero prendiamo parte alle sue sofferenze per partecipare anche alla sua gloria. (Rm 8, 16-17)</vt:lpstr>
      <vt:lpstr>GOSPEL ACCORD. TO MATHEW</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Manager/>
  <Company>private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subject/>
  <dc:creator>Gaetano Lastilla</dc:creator>
  <cp:keywords/>
  <dc:description/>
  <cp:lastModifiedBy>Gaetano Lastilla</cp:lastModifiedBy>
  <cp:revision>3124</cp:revision>
  <cp:lastPrinted>1601-01-01T00:00:00Z</cp:lastPrinted>
  <dcterms:created xsi:type="dcterms:W3CDTF">2007-05-09T13:51:32Z</dcterms:created>
  <dcterms:modified xsi:type="dcterms:W3CDTF">2024-05-21T05:07:29Z</dcterms:modified>
  <cp:category/>
</cp:coreProperties>
</file>